
<file path=[Content_Types].xml><?xml version="1.0" encoding="utf-8"?>
<Types xmlns="http://schemas.openxmlformats.org/package/2006/content-types">
  <Default Extension="gif" ContentType="image/gif"/>
  <Default Extension="jpeg" ContentType="image/jpeg"/>
  <Default Extension="mov" ContentType="video/quicktime"/>
  <Default Extension="mp4" ContentType="video/mp4"/>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media/audio3.wav" ContentType="audio/wav"/>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media/audio58.wav" ContentType="audio/wav"/>
  <Override PartName="/ppt/media/audio63.wav" ContentType="audio/wav"/>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media/audio95.wav" ContentType="audio/wav"/>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44" r:id="rId1"/>
  </p:sldMasterIdLst>
  <p:notesMasterIdLst>
    <p:notesMasterId r:id="rId17"/>
  </p:notesMasterIdLst>
  <p:handoutMasterIdLst>
    <p:handoutMasterId r:id="rId18"/>
  </p:handoutMasterIdLst>
  <p:sldIdLst>
    <p:sldId id="256" r:id="rId2"/>
    <p:sldId id="308" r:id="rId3"/>
    <p:sldId id="299" r:id="rId4"/>
    <p:sldId id="301" r:id="rId5"/>
    <p:sldId id="323" r:id="rId6"/>
    <p:sldId id="320" r:id="rId7"/>
    <p:sldId id="324" r:id="rId8"/>
    <p:sldId id="326" r:id="rId9"/>
    <p:sldId id="327" r:id="rId10"/>
    <p:sldId id="322" r:id="rId11"/>
    <p:sldId id="328" r:id="rId12"/>
    <p:sldId id="329" r:id="rId13"/>
    <p:sldId id="330" r:id="rId14"/>
    <p:sldId id="272" r:id="rId15"/>
    <p:sldId id="292" r:id="rId16"/>
  </p:sldIdLst>
  <p:sldSz cx="9144000" cy="6858000" type="screen4x3"/>
  <p:notesSz cx="6797675" cy="9926638"/>
  <p:custDataLst>
    <p:tags r:id="rId19"/>
  </p:custDataLst>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gNruB2NkRDydLdQeAuTjEA==" hashData="peVGnG8VaJBQ5AIt8eY09uYWvAGtUUpS/bmILqrGdsSw2y++VdlCvhO3uZt2ZSy0VtcIbq6+lqw0KsK3L2OUZw=="/>
  <p:extLst>
    <p:ext uri="{EFAFB233-063F-42B5-8137-9DF3F51BA10A}">
      <p15:sldGuideLst xmlns:p15="http://schemas.microsoft.com/office/powerpoint/2012/main">
        <p15:guide id="1" orient="horz" pos="4088" userDrawn="1">
          <p15:clr>
            <a:srgbClr val="A4A3A4"/>
          </p15:clr>
        </p15:guide>
        <p15:guide id="2" pos="2880" userDrawn="1">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vaio" initials="v"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327" autoAdjust="0"/>
    <p:restoredTop sz="95857" autoAdjust="0"/>
  </p:normalViewPr>
  <p:slideViewPr>
    <p:cSldViewPr>
      <p:cViewPr varScale="1">
        <p:scale>
          <a:sx n="151" d="100"/>
          <a:sy n="151" d="100"/>
        </p:scale>
        <p:origin x="1314" y="162"/>
      </p:cViewPr>
      <p:guideLst>
        <p:guide orient="horz" pos="4088"/>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111" d="100"/>
          <a:sy n="111" d="100"/>
        </p:scale>
        <p:origin x="5184" y="96"/>
      </p:cViewPr>
      <p:guideLst>
        <p:guide orient="horz" pos="3127"/>
        <p:guide pos="2141"/>
      </p:guideLst>
    </p:cSldViewPr>
  </p:notesViewPr>
  <p:gridSpacing cx="180000" cy="1800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tags" Target="tags/tag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a:extLst>
              <a:ext uri="{FF2B5EF4-FFF2-40B4-BE49-F238E27FC236}">
                <a16:creationId xmlns:a16="http://schemas.microsoft.com/office/drawing/2014/main" id="{B0567519-428E-9885-BB74-1B77EF77D339}"/>
              </a:ext>
            </a:extLst>
          </p:cNvPr>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Zástupný symbol pro datum 2">
            <a:extLst>
              <a:ext uri="{FF2B5EF4-FFF2-40B4-BE49-F238E27FC236}">
                <a16:creationId xmlns:a16="http://schemas.microsoft.com/office/drawing/2014/main" id="{A3293047-AE81-03C1-651E-84CB7FE573DE}"/>
              </a:ext>
            </a:extLst>
          </p:cNvPr>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72ADB746-9518-4BC4-A0FA-BAAC18CD80A8}" type="datetimeFigureOut">
              <a:rPr lang="en-GB" smtClean="0"/>
              <a:t>07/02/2026</a:t>
            </a:fld>
            <a:endParaRPr lang="en-GB"/>
          </a:p>
        </p:txBody>
      </p:sp>
      <p:sp>
        <p:nvSpPr>
          <p:cNvPr id="4" name="Zástupný symbol pro zápatí 3">
            <a:extLst>
              <a:ext uri="{FF2B5EF4-FFF2-40B4-BE49-F238E27FC236}">
                <a16:creationId xmlns:a16="http://schemas.microsoft.com/office/drawing/2014/main" id="{36DFE440-1E38-194F-0385-BA9AA504DF56}"/>
              </a:ext>
            </a:extLst>
          </p:cNvPr>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5" name="Zástupný symbol pro číslo snímku 4">
            <a:extLst>
              <a:ext uri="{FF2B5EF4-FFF2-40B4-BE49-F238E27FC236}">
                <a16:creationId xmlns:a16="http://schemas.microsoft.com/office/drawing/2014/main" id="{729151FA-0CD9-0755-2E51-1735A70C5B51}"/>
              </a:ext>
            </a:extLst>
          </p:cNvPr>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E2F60AB6-577F-4FF9-B816-AFAD1D4DF98D}" type="slidenum">
              <a:rPr lang="en-GB" smtClean="0"/>
              <a:t>‹#›</a:t>
            </a:fld>
            <a:endParaRPr lang="en-GB"/>
          </a:p>
        </p:txBody>
      </p:sp>
    </p:spTree>
    <p:extLst>
      <p:ext uri="{BB962C8B-B14F-4D97-AF65-F5344CB8AC3E}">
        <p14:creationId xmlns:p14="http://schemas.microsoft.com/office/powerpoint/2010/main" val="300432735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11468C38-A214-4E80-B1E3-D2FE07F8DD81}" type="datetimeFigureOut">
              <a:rPr lang="cs-CZ" smtClean="0"/>
              <a:t>07.02.2026</a:t>
            </a:fld>
            <a:endParaRPr lang="cs-CZ"/>
          </a:p>
        </p:txBody>
      </p:sp>
      <p:sp>
        <p:nvSpPr>
          <p:cNvPr id="4" name="Zástupný symbol pro obrázek snímku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6" name="Zástupný symbol pro zápatí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8C40B50C-4808-4AAD-8732-12ADE8A5B27F}" type="slidenum">
              <a:rPr lang="cs-CZ" smtClean="0"/>
              <a:t>‹#›</a:t>
            </a:fld>
            <a:endParaRPr lang="cs-CZ"/>
          </a:p>
        </p:txBody>
      </p:sp>
    </p:spTree>
    <p:extLst>
      <p:ext uri="{BB962C8B-B14F-4D97-AF65-F5344CB8AC3E}">
        <p14:creationId xmlns:p14="http://schemas.microsoft.com/office/powerpoint/2010/main" val="3801380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8C40B50C-4808-4AAD-8732-12ADE8A5B27F}" type="slidenum">
              <a:rPr lang="cs-CZ" smtClean="0"/>
              <a:t>1</a:t>
            </a:fld>
            <a:endParaRPr lang="cs-CZ"/>
          </a:p>
        </p:txBody>
      </p:sp>
    </p:spTree>
    <p:extLst>
      <p:ext uri="{BB962C8B-B14F-4D97-AF65-F5344CB8AC3E}">
        <p14:creationId xmlns:p14="http://schemas.microsoft.com/office/powerpoint/2010/main" val="37587574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en-GB"/>
          </a:p>
        </p:txBody>
      </p:sp>
      <p:sp>
        <p:nvSpPr>
          <p:cNvPr id="4" name="Zástupný symbol pro číslo snímku 3"/>
          <p:cNvSpPr>
            <a:spLocks noGrp="1"/>
          </p:cNvSpPr>
          <p:nvPr>
            <p:ph type="sldNum" sz="quarter" idx="5"/>
          </p:nvPr>
        </p:nvSpPr>
        <p:spPr/>
        <p:txBody>
          <a:bodyPr/>
          <a:lstStyle/>
          <a:p>
            <a:fld id="{8C40B50C-4808-4AAD-8732-12ADE8A5B27F}" type="slidenum">
              <a:rPr lang="cs-CZ" smtClean="0"/>
              <a:t>2</a:t>
            </a:fld>
            <a:endParaRPr lang="cs-CZ"/>
          </a:p>
        </p:txBody>
      </p:sp>
    </p:spTree>
    <p:extLst>
      <p:ext uri="{BB962C8B-B14F-4D97-AF65-F5344CB8AC3E}">
        <p14:creationId xmlns:p14="http://schemas.microsoft.com/office/powerpoint/2010/main" val="22129537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en-GB"/>
          </a:p>
        </p:txBody>
      </p:sp>
      <p:sp>
        <p:nvSpPr>
          <p:cNvPr id="4" name="Zástupný symbol pro číslo snímku 3"/>
          <p:cNvSpPr>
            <a:spLocks noGrp="1"/>
          </p:cNvSpPr>
          <p:nvPr>
            <p:ph type="sldNum" sz="quarter" idx="5"/>
          </p:nvPr>
        </p:nvSpPr>
        <p:spPr/>
        <p:txBody>
          <a:bodyPr/>
          <a:lstStyle/>
          <a:p>
            <a:fld id="{8C40B50C-4808-4AAD-8732-12ADE8A5B27F}" type="slidenum">
              <a:rPr lang="cs-CZ" smtClean="0"/>
              <a:t>3</a:t>
            </a:fld>
            <a:endParaRPr lang="cs-CZ"/>
          </a:p>
        </p:txBody>
      </p:sp>
    </p:spTree>
    <p:extLst>
      <p:ext uri="{BB962C8B-B14F-4D97-AF65-F5344CB8AC3E}">
        <p14:creationId xmlns:p14="http://schemas.microsoft.com/office/powerpoint/2010/main" val="2300317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en-GB"/>
          </a:p>
        </p:txBody>
      </p:sp>
      <p:sp>
        <p:nvSpPr>
          <p:cNvPr id="4" name="Zástupný symbol pro číslo snímku 3"/>
          <p:cNvSpPr>
            <a:spLocks noGrp="1"/>
          </p:cNvSpPr>
          <p:nvPr>
            <p:ph type="sldNum" sz="quarter" idx="5"/>
          </p:nvPr>
        </p:nvSpPr>
        <p:spPr/>
        <p:txBody>
          <a:bodyPr/>
          <a:lstStyle/>
          <a:p>
            <a:fld id="{8C40B50C-4808-4AAD-8732-12ADE8A5B27F}" type="slidenum">
              <a:rPr lang="cs-CZ" smtClean="0"/>
              <a:t>4</a:t>
            </a:fld>
            <a:endParaRPr lang="cs-CZ"/>
          </a:p>
        </p:txBody>
      </p:sp>
    </p:spTree>
    <p:extLst>
      <p:ext uri="{BB962C8B-B14F-4D97-AF65-F5344CB8AC3E}">
        <p14:creationId xmlns:p14="http://schemas.microsoft.com/office/powerpoint/2010/main" val="41237730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en-GB"/>
          </a:p>
        </p:txBody>
      </p:sp>
      <p:sp>
        <p:nvSpPr>
          <p:cNvPr id="4" name="Zástupný symbol pro číslo snímku 3"/>
          <p:cNvSpPr>
            <a:spLocks noGrp="1"/>
          </p:cNvSpPr>
          <p:nvPr>
            <p:ph type="sldNum" sz="quarter" idx="5"/>
          </p:nvPr>
        </p:nvSpPr>
        <p:spPr/>
        <p:txBody>
          <a:bodyPr/>
          <a:lstStyle/>
          <a:p>
            <a:fld id="{8C40B50C-4808-4AAD-8732-12ADE8A5B27F}" type="slidenum">
              <a:rPr lang="cs-CZ" smtClean="0"/>
              <a:t>5</a:t>
            </a:fld>
            <a:endParaRPr lang="cs-CZ"/>
          </a:p>
        </p:txBody>
      </p:sp>
    </p:spTree>
    <p:extLst>
      <p:ext uri="{BB962C8B-B14F-4D97-AF65-F5344CB8AC3E}">
        <p14:creationId xmlns:p14="http://schemas.microsoft.com/office/powerpoint/2010/main" val="10647897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en-GB"/>
          </a:p>
        </p:txBody>
      </p:sp>
      <p:sp>
        <p:nvSpPr>
          <p:cNvPr id="4" name="Zástupný symbol pro číslo snímku 3"/>
          <p:cNvSpPr>
            <a:spLocks noGrp="1"/>
          </p:cNvSpPr>
          <p:nvPr>
            <p:ph type="sldNum" sz="quarter" idx="5"/>
          </p:nvPr>
        </p:nvSpPr>
        <p:spPr/>
        <p:txBody>
          <a:bodyPr/>
          <a:lstStyle/>
          <a:p>
            <a:fld id="{8C40B50C-4808-4AAD-8732-12ADE8A5B27F}" type="slidenum">
              <a:rPr lang="cs-CZ" smtClean="0"/>
              <a:t>6</a:t>
            </a:fld>
            <a:endParaRPr lang="cs-CZ"/>
          </a:p>
        </p:txBody>
      </p:sp>
    </p:spTree>
    <p:extLst>
      <p:ext uri="{BB962C8B-B14F-4D97-AF65-F5344CB8AC3E}">
        <p14:creationId xmlns:p14="http://schemas.microsoft.com/office/powerpoint/2010/main" val="37267232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en-GB"/>
          </a:p>
        </p:txBody>
      </p:sp>
      <p:sp>
        <p:nvSpPr>
          <p:cNvPr id="4" name="Zástupný symbol pro číslo snímku 3"/>
          <p:cNvSpPr>
            <a:spLocks noGrp="1"/>
          </p:cNvSpPr>
          <p:nvPr>
            <p:ph type="sldNum" sz="quarter" idx="5"/>
          </p:nvPr>
        </p:nvSpPr>
        <p:spPr/>
        <p:txBody>
          <a:bodyPr/>
          <a:lstStyle/>
          <a:p>
            <a:fld id="{8C40B50C-4808-4AAD-8732-12ADE8A5B27F}" type="slidenum">
              <a:rPr lang="cs-CZ" smtClean="0"/>
              <a:t>7</a:t>
            </a:fld>
            <a:endParaRPr lang="cs-CZ"/>
          </a:p>
        </p:txBody>
      </p:sp>
    </p:spTree>
    <p:extLst>
      <p:ext uri="{BB962C8B-B14F-4D97-AF65-F5344CB8AC3E}">
        <p14:creationId xmlns:p14="http://schemas.microsoft.com/office/powerpoint/2010/main" val="35998468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en-GB"/>
          </a:p>
        </p:txBody>
      </p:sp>
      <p:sp>
        <p:nvSpPr>
          <p:cNvPr id="4" name="Zástupný symbol pro číslo snímku 3"/>
          <p:cNvSpPr>
            <a:spLocks noGrp="1"/>
          </p:cNvSpPr>
          <p:nvPr>
            <p:ph type="sldNum" sz="quarter" idx="5"/>
          </p:nvPr>
        </p:nvSpPr>
        <p:spPr/>
        <p:txBody>
          <a:bodyPr/>
          <a:lstStyle/>
          <a:p>
            <a:fld id="{8C40B50C-4808-4AAD-8732-12ADE8A5B27F}" type="slidenum">
              <a:rPr lang="cs-CZ" smtClean="0"/>
              <a:t>8</a:t>
            </a:fld>
            <a:endParaRPr lang="cs-CZ"/>
          </a:p>
        </p:txBody>
      </p:sp>
    </p:spTree>
    <p:extLst>
      <p:ext uri="{BB962C8B-B14F-4D97-AF65-F5344CB8AC3E}">
        <p14:creationId xmlns:p14="http://schemas.microsoft.com/office/powerpoint/2010/main" val="9046459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en-GB"/>
          </a:p>
        </p:txBody>
      </p:sp>
      <p:sp>
        <p:nvSpPr>
          <p:cNvPr id="4" name="Zástupný symbol pro číslo snímku 3"/>
          <p:cNvSpPr>
            <a:spLocks noGrp="1"/>
          </p:cNvSpPr>
          <p:nvPr>
            <p:ph type="sldNum" sz="quarter" idx="5"/>
          </p:nvPr>
        </p:nvSpPr>
        <p:spPr/>
        <p:txBody>
          <a:bodyPr/>
          <a:lstStyle/>
          <a:p>
            <a:fld id="{8C40B50C-4808-4AAD-8732-12ADE8A5B27F}" type="slidenum">
              <a:rPr lang="cs-CZ" smtClean="0"/>
              <a:t>9</a:t>
            </a:fld>
            <a:endParaRPr lang="cs-CZ"/>
          </a:p>
        </p:txBody>
      </p:sp>
    </p:spTree>
    <p:extLst>
      <p:ext uri="{BB962C8B-B14F-4D97-AF65-F5344CB8AC3E}">
        <p14:creationId xmlns:p14="http://schemas.microsoft.com/office/powerpoint/2010/main" val="33062172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en-GB"/>
          </a:p>
        </p:txBody>
      </p:sp>
      <p:sp>
        <p:nvSpPr>
          <p:cNvPr id="4" name="Zástupný symbol pro číslo snímku 3"/>
          <p:cNvSpPr>
            <a:spLocks noGrp="1"/>
          </p:cNvSpPr>
          <p:nvPr>
            <p:ph type="sldNum" sz="quarter" idx="5"/>
          </p:nvPr>
        </p:nvSpPr>
        <p:spPr/>
        <p:txBody>
          <a:bodyPr/>
          <a:lstStyle/>
          <a:p>
            <a:fld id="{8C40B50C-4808-4AAD-8732-12ADE8A5B27F}" type="slidenum">
              <a:rPr lang="cs-CZ" smtClean="0"/>
              <a:t>10</a:t>
            </a:fld>
            <a:endParaRPr lang="cs-CZ"/>
          </a:p>
        </p:txBody>
      </p:sp>
    </p:spTree>
    <p:extLst>
      <p:ext uri="{BB962C8B-B14F-4D97-AF65-F5344CB8AC3E}">
        <p14:creationId xmlns:p14="http://schemas.microsoft.com/office/powerpoint/2010/main" val="6723812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en-GB"/>
          </a:p>
        </p:txBody>
      </p:sp>
      <p:sp>
        <p:nvSpPr>
          <p:cNvPr id="4" name="Zástupný symbol pro číslo snímku 3"/>
          <p:cNvSpPr>
            <a:spLocks noGrp="1"/>
          </p:cNvSpPr>
          <p:nvPr>
            <p:ph type="sldNum" sz="quarter" idx="5"/>
          </p:nvPr>
        </p:nvSpPr>
        <p:spPr/>
        <p:txBody>
          <a:bodyPr/>
          <a:lstStyle/>
          <a:p>
            <a:fld id="{8C40B50C-4808-4AAD-8732-12ADE8A5B27F}" type="slidenum">
              <a:rPr lang="cs-CZ" smtClean="0"/>
              <a:t>11</a:t>
            </a:fld>
            <a:endParaRPr lang="cs-CZ"/>
          </a:p>
        </p:txBody>
      </p:sp>
    </p:spTree>
    <p:extLst>
      <p:ext uri="{BB962C8B-B14F-4D97-AF65-F5344CB8AC3E}">
        <p14:creationId xmlns:p14="http://schemas.microsoft.com/office/powerpoint/2010/main" val="34131725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en-GB"/>
          </a:p>
        </p:txBody>
      </p:sp>
      <p:sp>
        <p:nvSpPr>
          <p:cNvPr id="4" name="Zástupný symbol pro číslo snímku 3"/>
          <p:cNvSpPr>
            <a:spLocks noGrp="1"/>
          </p:cNvSpPr>
          <p:nvPr>
            <p:ph type="sldNum" sz="quarter" idx="5"/>
          </p:nvPr>
        </p:nvSpPr>
        <p:spPr/>
        <p:txBody>
          <a:bodyPr/>
          <a:lstStyle/>
          <a:p>
            <a:fld id="{8C40B50C-4808-4AAD-8732-12ADE8A5B27F}" type="slidenum">
              <a:rPr lang="cs-CZ" smtClean="0"/>
              <a:t>12</a:t>
            </a:fld>
            <a:endParaRPr lang="cs-CZ"/>
          </a:p>
        </p:txBody>
      </p:sp>
    </p:spTree>
    <p:extLst>
      <p:ext uri="{BB962C8B-B14F-4D97-AF65-F5344CB8AC3E}">
        <p14:creationId xmlns:p14="http://schemas.microsoft.com/office/powerpoint/2010/main" val="19420274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en-GB"/>
          </a:p>
        </p:txBody>
      </p:sp>
      <p:sp>
        <p:nvSpPr>
          <p:cNvPr id="4" name="Zástupný symbol pro číslo snímku 3"/>
          <p:cNvSpPr>
            <a:spLocks noGrp="1"/>
          </p:cNvSpPr>
          <p:nvPr>
            <p:ph type="sldNum" sz="quarter" idx="5"/>
          </p:nvPr>
        </p:nvSpPr>
        <p:spPr/>
        <p:txBody>
          <a:bodyPr/>
          <a:lstStyle/>
          <a:p>
            <a:fld id="{8C40B50C-4808-4AAD-8732-12ADE8A5B27F}" type="slidenum">
              <a:rPr lang="cs-CZ" smtClean="0"/>
              <a:t>13</a:t>
            </a:fld>
            <a:endParaRPr lang="cs-CZ"/>
          </a:p>
        </p:txBody>
      </p:sp>
    </p:spTree>
    <p:extLst>
      <p:ext uri="{BB962C8B-B14F-4D97-AF65-F5344CB8AC3E}">
        <p14:creationId xmlns:p14="http://schemas.microsoft.com/office/powerpoint/2010/main" val="37280604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8C40B50C-4808-4AAD-8732-12ADE8A5B27F}" type="slidenum">
              <a:rPr lang="cs-CZ" smtClean="0"/>
              <a:t>14</a:t>
            </a:fld>
            <a:endParaRPr lang="cs-CZ"/>
          </a:p>
        </p:txBody>
      </p:sp>
    </p:spTree>
    <p:extLst>
      <p:ext uri="{BB962C8B-B14F-4D97-AF65-F5344CB8AC3E}">
        <p14:creationId xmlns:p14="http://schemas.microsoft.com/office/powerpoint/2010/main" val="24909646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AFCD38-3D80-EBFB-C6C2-8A568A44C72F}"/>
            </a:ext>
          </a:extLst>
        </p:cNvPr>
        <p:cNvGrpSpPr/>
        <p:nvPr/>
      </p:nvGrpSpPr>
      <p:grpSpPr>
        <a:xfrm>
          <a:off x="0" y="0"/>
          <a:ext cx="0" cy="0"/>
          <a:chOff x="0" y="0"/>
          <a:chExt cx="0" cy="0"/>
        </a:xfrm>
      </p:grpSpPr>
      <p:sp>
        <p:nvSpPr>
          <p:cNvPr id="2" name="Zástupný symbol pro obrázek snímku 1">
            <a:extLst>
              <a:ext uri="{FF2B5EF4-FFF2-40B4-BE49-F238E27FC236}">
                <a16:creationId xmlns:a16="http://schemas.microsoft.com/office/drawing/2014/main" id="{854963F2-71C1-B34A-4111-3BD4C28986FE}"/>
              </a:ext>
            </a:extLst>
          </p:cNvPr>
          <p:cNvSpPr>
            <a:spLocks noGrp="1" noRot="1" noChangeAspect="1"/>
          </p:cNvSpPr>
          <p:nvPr>
            <p:ph type="sldImg"/>
          </p:nvPr>
        </p:nvSpPr>
        <p:spPr/>
      </p:sp>
      <p:sp>
        <p:nvSpPr>
          <p:cNvPr id="3" name="Zástupný symbol pro poznámky 2">
            <a:extLst>
              <a:ext uri="{FF2B5EF4-FFF2-40B4-BE49-F238E27FC236}">
                <a16:creationId xmlns:a16="http://schemas.microsoft.com/office/drawing/2014/main" id="{49042736-10C2-7B7C-8D2F-DF181B3BAC99}"/>
              </a:ext>
            </a:extLst>
          </p:cNvPr>
          <p:cNvSpPr>
            <a:spLocks noGrp="1"/>
          </p:cNvSpPr>
          <p:nvPr>
            <p:ph type="body" idx="1"/>
          </p:nvPr>
        </p:nvSpPr>
        <p:spPr/>
        <p:txBody>
          <a:bodyPr/>
          <a:lstStyle/>
          <a:p>
            <a:endParaRPr lang="en-GB"/>
          </a:p>
        </p:txBody>
      </p:sp>
      <p:sp>
        <p:nvSpPr>
          <p:cNvPr id="4" name="Zástupný symbol pro číslo snímku 3">
            <a:extLst>
              <a:ext uri="{FF2B5EF4-FFF2-40B4-BE49-F238E27FC236}">
                <a16:creationId xmlns:a16="http://schemas.microsoft.com/office/drawing/2014/main" id="{1F84551F-A92C-792A-4B76-AAE9487697BA}"/>
              </a:ext>
            </a:extLst>
          </p:cNvPr>
          <p:cNvSpPr>
            <a:spLocks noGrp="1"/>
          </p:cNvSpPr>
          <p:nvPr>
            <p:ph type="sldNum" sz="quarter" idx="5"/>
          </p:nvPr>
        </p:nvSpPr>
        <p:spPr/>
        <p:txBody>
          <a:bodyPr/>
          <a:lstStyle/>
          <a:p>
            <a:fld id="{8C40B50C-4808-4AAD-8732-12ADE8A5B27F}" type="slidenum">
              <a:rPr lang="cs-CZ" smtClean="0"/>
              <a:t>15</a:t>
            </a:fld>
            <a:endParaRPr lang="cs-CZ"/>
          </a:p>
        </p:txBody>
      </p:sp>
    </p:spTree>
    <p:extLst>
      <p:ext uri="{BB962C8B-B14F-4D97-AF65-F5344CB8AC3E}">
        <p14:creationId xmlns:p14="http://schemas.microsoft.com/office/powerpoint/2010/main" val="24988211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noProof="0" dirty="0"/>
          </a:p>
        </p:txBody>
      </p:sp>
      <p:sp>
        <p:nvSpPr>
          <p:cNvPr id="6" name="Slide Number Placeholder 5"/>
          <p:cNvSpPr>
            <a:spLocks noGrp="1"/>
          </p:cNvSpPr>
          <p:nvPr>
            <p:ph type="sldNum" sz="quarter" idx="12"/>
          </p:nvPr>
        </p:nvSpPr>
        <p:spPr>
          <a:xfrm>
            <a:off x="7308304" y="6172200"/>
            <a:ext cx="1828800" cy="365125"/>
          </a:xfrm>
        </p:spPr>
        <p:txBody>
          <a:bodyPr/>
          <a:lstStyle>
            <a:lvl1pPr>
              <a:defRPr sz="1200" b="1"/>
            </a:lvl1pPr>
          </a:lstStyle>
          <a:p>
            <a:fld id="{DFE5482F-2F05-49C5-9E15-73F945A41231}" type="slidenum">
              <a:rPr lang="cs-CZ" smtClean="0"/>
              <a:pPr/>
              <a:t>‹#›</a:t>
            </a:fld>
            <a:endParaRPr lang="cs-CZ" dirty="0"/>
          </a:p>
        </p:txBody>
      </p:sp>
      <p:sp>
        <p:nvSpPr>
          <p:cNvPr id="8" name="Title 7"/>
          <p:cNvSpPr>
            <a:spLocks noGrp="1"/>
          </p:cNvSpPr>
          <p:nvPr>
            <p:ph type="title"/>
          </p:nvPr>
        </p:nvSpPr>
        <p:spPr>
          <a:xfrm>
            <a:off x="251520" y="210314"/>
            <a:ext cx="6512511" cy="648072"/>
          </a:xfrm>
        </p:spPr>
        <p:txBody>
          <a:bodyPr/>
          <a:lstStyle>
            <a:lvl1pPr marL="0" indent="0" algn="l">
              <a:buFontTx/>
              <a:buNone/>
              <a:defRPr sz="2800"/>
            </a:lvl1pPr>
          </a:lstStyle>
          <a:p>
            <a:endParaRPr lang="en-US" dirty="0"/>
          </a:p>
        </p:txBody>
      </p:sp>
      <p:sp>
        <p:nvSpPr>
          <p:cNvPr id="10" name="Content Placeholder 9"/>
          <p:cNvSpPr>
            <a:spLocks noGrp="1"/>
          </p:cNvSpPr>
          <p:nvPr>
            <p:ph sz="quarter" idx="13"/>
          </p:nvPr>
        </p:nvSpPr>
        <p:spPr>
          <a:xfrm>
            <a:off x="1143000" y="2042512"/>
            <a:ext cx="6400800" cy="3474720"/>
          </a:xfrm>
        </p:spPr>
        <p:txBody>
          <a:bodyPr/>
          <a:lstStyle/>
          <a:p>
            <a:pPr lvl="0"/>
            <a:r>
              <a:rPr lang="cs-CZ" dirty="0"/>
              <a:t>Kliknutím lze upravit styly předlohy textu.</a:t>
            </a:r>
          </a:p>
          <a:p>
            <a:pPr lvl="1"/>
            <a:r>
              <a:rPr lang="cs-CZ" dirty="0"/>
              <a:t>Druhá úroveň</a:t>
            </a:r>
          </a:p>
          <a:p>
            <a:pPr lvl="2"/>
            <a:r>
              <a:rPr lang="cs-CZ" dirty="0"/>
              <a:t>Třetí úroveň</a:t>
            </a:r>
          </a:p>
          <a:p>
            <a:pPr lvl="3"/>
            <a:r>
              <a:rPr lang="cs-CZ" dirty="0"/>
              <a:t>Čtvrtá úroveň</a:t>
            </a:r>
          </a:p>
          <a:p>
            <a:pPr lvl="4"/>
            <a:r>
              <a:rPr lang="cs-CZ" dirty="0"/>
              <a:t>Pátá úroveň</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cs-CZ"/>
              <a:t>Kliknutím lze upravit styl.</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a:t>Kliknutím lze upravit styly předlohy textu.</a:t>
            </a:r>
          </a:p>
        </p:txBody>
      </p:sp>
      <p:sp>
        <p:nvSpPr>
          <p:cNvPr id="4" name="Date Placeholder 3"/>
          <p:cNvSpPr>
            <a:spLocks noGrp="1"/>
          </p:cNvSpPr>
          <p:nvPr>
            <p:ph type="dt" sz="half" idx="10"/>
          </p:nvPr>
        </p:nvSpPr>
        <p:spPr/>
        <p:txBody>
          <a:bodyPr/>
          <a:lstStyle/>
          <a:p>
            <a:endParaRPr lang="cs-CZ" dirty="0"/>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DFE5482F-2F05-49C5-9E15-73F945A41231}" type="slidenum">
              <a:rPr lang="cs-CZ" smtClean="0"/>
              <a:t>‹#›</a:t>
            </a:fld>
            <a:endParaRPr lang="cs-CZ"/>
          </a:p>
        </p:txBody>
      </p:sp>
    </p:spTree>
  </p:cSld>
  <p:clrMapOvr>
    <a:masterClrMapping/>
  </p:clrMapOvr>
  <p:extLst>
    <p:ext uri="{DCECCB84-F9BA-43D5-87BE-67443E8EF086}">
      <p15:sldGuideLst xmlns:p15="http://schemas.microsoft.com/office/powerpoint/2012/main">
        <p15:guide id="1" orient="horz" pos="2160" userDrawn="1">
          <p15:clr>
            <a:srgbClr val="FBAE40"/>
          </p15:clr>
        </p15:guide>
        <p15:guide id="2" pos="2880" userDrawn="1">
          <p15:clr>
            <a:srgbClr val="FBAE40"/>
          </p15:clr>
        </p15:guide>
      </p15:sldGuideLst>
    </p:ext>
  </p:extLst>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u="none"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cs-CZ"/>
              <a:t>Kliknutím lze upravit styl.</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87682813-8C86-44C6-B6BD-1FCF6C787374}" type="datetime1">
              <a:rPr lang="cs-CZ" smtClean="0"/>
              <a:t>07.02.2026</a:t>
            </a:fld>
            <a:endParaRPr lang="cs-CZ"/>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cs-CZ" dirty="0"/>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DFE5482F-2F05-49C5-9E15-73F945A41231}"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746" r:id="rId1"/>
    <p:sldLayoutId id="2147483747" r:id="rId2"/>
  </p:sldLayoutIdLst>
  <p:hf hdr="0" dt="0"/>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u="none"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2880" userDrawn="1">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audio" Target="../media/audio2.wav"/><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image" Target="../media/image1.png"/><Relationship Id="rId5" Type="http://schemas.openxmlformats.org/officeDocument/2006/relationships/audio" Target="../media/audio1.wav"/><Relationship Id="rId4" Type="http://schemas.openxmlformats.org/officeDocument/2006/relationships/notesSlide" Target="../notesSlides/notesSlide1.xml"/><Relationship Id="rId9"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audio" Target="../media/audio8.wav"/><Relationship Id="rId13" Type="http://schemas.openxmlformats.org/officeDocument/2006/relationships/audio" Target="../media/audio13.wav"/><Relationship Id="rId3" Type="http://schemas.openxmlformats.org/officeDocument/2006/relationships/audio" Target="../media/audio3.wav"/><Relationship Id="rId7" Type="http://schemas.openxmlformats.org/officeDocument/2006/relationships/audio" Target="../media/audio7.wav"/><Relationship Id="rId12" Type="http://schemas.openxmlformats.org/officeDocument/2006/relationships/audio" Target="../media/audio12.wav"/><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audio" Target="../media/audio6.wav"/><Relationship Id="rId11" Type="http://schemas.openxmlformats.org/officeDocument/2006/relationships/audio" Target="../media/audio11.wav"/><Relationship Id="rId5" Type="http://schemas.openxmlformats.org/officeDocument/2006/relationships/audio" Target="../media/audio5.wav"/><Relationship Id="rId15" Type="http://schemas.openxmlformats.org/officeDocument/2006/relationships/image" Target="../media/image4.png"/><Relationship Id="rId10" Type="http://schemas.openxmlformats.org/officeDocument/2006/relationships/audio" Target="../media/audio10.wav"/><Relationship Id="rId4" Type="http://schemas.openxmlformats.org/officeDocument/2006/relationships/audio" Target="../media/audio4.wav"/><Relationship Id="rId9" Type="http://schemas.openxmlformats.org/officeDocument/2006/relationships/audio" Target="../media/audio9.wav"/><Relationship Id="rId14" Type="http://schemas.openxmlformats.org/officeDocument/2006/relationships/image" Target="../media/image310.png"/></Relationships>
</file>

<file path=ppt/slides/_rels/slide3.xml.rels><?xml version="1.0" encoding="UTF-8" standalone="yes"?>
<Relationships xmlns="http://schemas.openxmlformats.org/package/2006/relationships"><Relationship Id="rId8" Type="http://schemas.openxmlformats.org/officeDocument/2006/relationships/audio" Target="../media/audio17.wav"/><Relationship Id="rId13" Type="http://schemas.openxmlformats.org/officeDocument/2006/relationships/image" Target="../media/image6.png"/><Relationship Id="rId3" Type="http://schemas.openxmlformats.org/officeDocument/2006/relationships/audio" Target="../media/audio3.wav"/><Relationship Id="rId7" Type="http://schemas.openxmlformats.org/officeDocument/2006/relationships/audio" Target="../media/audio16.wav"/><Relationship Id="rId12"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audio" Target="../media/audio15.wav"/><Relationship Id="rId11" Type="http://schemas.openxmlformats.org/officeDocument/2006/relationships/audio" Target="../media/audio20.wav"/><Relationship Id="rId5" Type="http://schemas.openxmlformats.org/officeDocument/2006/relationships/audio" Target="../media/audio14.wav"/><Relationship Id="rId15" Type="http://schemas.openxmlformats.org/officeDocument/2006/relationships/image" Target="../media/image8.png"/><Relationship Id="rId10" Type="http://schemas.openxmlformats.org/officeDocument/2006/relationships/audio" Target="../media/audio19.wav"/><Relationship Id="rId4" Type="http://schemas.openxmlformats.org/officeDocument/2006/relationships/audio" Target="../media/audio4.wav"/><Relationship Id="rId9" Type="http://schemas.openxmlformats.org/officeDocument/2006/relationships/audio" Target="../media/audio18.wav"/><Relationship Id="rId14" Type="http://schemas.openxmlformats.org/officeDocument/2006/relationships/image" Target="../media/image7.png"/></Relationships>
</file>

<file path=ppt/slides/_rels/slide4.xml.rels><?xml version="1.0" encoding="UTF-8" standalone="yes"?>
<Relationships xmlns="http://schemas.openxmlformats.org/package/2006/relationships"><Relationship Id="rId8" Type="http://schemas.openxmlformats.org/officeDocument/2006/relationships/audio" Target="../media/audio24.wav"/><Relationship Id="rId13" Type="http://schemas.openxmlformats.org/officeDocument/2006/relationships/image" Target="../media/image12.png"/><Relationship Id="rId18" Type="http://schemas.openxmlformats.org/officeDocument/2006/relationships/image" Target="../media/image14.png"/><Relationship Id="rId3" Type="http://schemas.openxmlformats.org/officeDocument/2006/relationships/audio" Target="../media/audio3.wav"/><Relationship Id="rId21" Type="http://schemas.openxmlformats.org/officeDocument/2006/relationships/image" Target="../media/image130.png"/><Relationship Id="rId7" Type="http://schemas.openxmlformats.org/officeDocument/2006/relationships/audio" Target="../media/audio23.wav"/><Relationship Id="rId12" Type="http://schemas.openxmlformats.org/officeDocument/2006/relationships/image" Target="../media/image9.png"/><Relationship Id="rId17" Type="http://schemas.openxmlformats.org/officeDocument/2006/relationships/image" Target="../media/image110.png"/><Relationship Id="rId2" Type="http://schemas.openxmlformats.org/officeDocument/2006/relationships/notesSlide" Target="../notesSlides/notesSlide4.xml"/><Relationship Id="rId16" Type="http://schemas.openxmlformats.org/officeDocument/2006/relationships/image" Target="../media/image13.png"/><Relationship Id="rId20" Type="http://schemas.openxmlformats.org/officeDocument/2006/relationships/image" Target="../media/image15.png"/><Relationship Id="rId1" Type="http://schemas.openxmlformats.org/officeDocument/2006/relationships/slideLayout" Target="../slideLayouts/slideLayout1.xml"/><Relationship Id="rId6" Type="http://schemas.openxmlformats.org/officeDocument/2006/relationships/audio" Target="../media/audio22.wav"/><Relationship Id="rId11" Type="http://schemas.openxmlformats.org/officeDocument/2006/relationships/audio" Target="../media/audio27.wav"/><Relationship Id="rId5" Type="http://schemas.openxmlformats.org/officeDocument/2006/relationships/audio" Target="../media/audio21.wav"/><Relationship Id="rId15" Type="http://schemas.openxmlformats.org/officeDocument/2006/relationships/image" Target="../media/image11.png"/><Relationship Id="rId10" Type="http://schemas.openxmlformats.org/officeDocument/2006/relationships/audio" Target="../media/audio26.wav"/><Relationship Id="rId19" Type="http://schemas.openxmlformats.org/officeDocument/2006/relationships/image" Target="../media/image100.png"/><Relationship Id="rId4" Type="http://schemas.openxmlformats.org/officeDocument/2006/relationships/audio" Target="../media/audio4.wav"/><Relationship Id="rId9" Type="http://schemas.openxmlformats.org/officeDocument/2006/relationships/audio" Target="../media/audio25.wav"/><Relationship Id="rId14" Type="http://schemas.openxmlformats.org/officeDocument/2006/relationships/image" Target="../media/image10.png"/><Relationship Id="rId22" Type="http://schemas.openxmlformats.org/officeDocument/2006/relationships/image" Target="../media/image16.png"/></Relationships>
</file>

<file path=ppt/slides/_rels/slide5.xml.rels><?xml version="1.0" encoding="UTF-8" standalone="yes"?>
<Relationships xmlns="http://schemas.openxmlformats.org/package/2006/relationships"><Relationship Id="rId8" Type="http://schemas.openxmlformats.org/officeDocument/2006/relationships/audio" Target="../media/audio31.wav"/><Relationship Id="rId13" Type="http://schemas.openxmlformats.org/officeDocument/2006/relationships/image" Target="../media/image17.png"/><Relationship Id="rId18" Type="http://schemas.openxmlformats.org/officeDocument/2006/relationships/image" Target="../media/image21.png"/><Relationship Id="rId3" Type="http://schemas.openxmlformats.org/officeDocument/2006/relationships/audio" Target="../media/audio3.wav"/><Relationship Id="rId21" Type="http://schemas.openxmlformats.org/officeDocument/2006/relationships/image" Target="../media/image25.png"/><Relationship Id="rId7" Type="http://schemas.openxmlformats.org/officeDocument/2006/relationships/audio" Target="../media/audio30.wav"/><Relationship Id="rId12" Type="http://schemas.openxmlformats.org/officeDocument/2006/relationships/image" Target="../media/image160.png"/><Relationship Id="rId17" Type="http://schemas.openxmlformats.org/officeDocument/2006/relationships/image" Target="../media/image20.png"/><Relationship Id="rId2" Type="http://schemas.openxmlformats.org/officeDocument/2006/relationships/notesSlide" Target="../notesSlides/notesSlide5.xml"/><Relationship Id="rId16" Type="http://schemas.openxmlformats.org/officeDocument/2006/relationships/image" Target="../media/image22.png"/><Relationship Id="rId20" Type="http://schemas.openxmlformats.org/officeDocument/2006/relationships/image" Target="../media/image24.png"/><Relationship Id="rId1" Type="http://schemas.openxmlformats.org/officeDocument/2006/relationships/slideLayout" Target="../slideLayouts/slideLayout1.xml"/><Relationship Id="rId6" Type="http://schemas.openxmlformats.org/officeDocument/2006/relationships/audio" Target="../media/audio29.wav"/><Relationship Id="rId11" Type="http://schemas.openxmlformats.org/officeDocument/2006/relationships/audio" Target="../media/audio34.wav"/><Relationship Id="rId5" Type="http://schemas.openxmlformats.org/officeDocument/2006/relationships/audio" Target="../media/audio28.wav"/><Relationship Id="rId15" Type="http://schemas.openxmlformats.org/officeDocument/2006/relationships/image" Target="../media/image19.png"/><Relationship Id="rId10" Type="http://schemas.openxmlformats.org/officeDocument/2006/relationships/audio" Target="../media/audio33.wav"/><Relationship Id="rId19" Type="http://schemas.openxmlformats.org/officeDocument/2006/relationships/image" Target="../media/image23.png"/><Relationship Id="rId4" Type="http://schemas.openxmlformats.org/officeDocument/2006/relationships/audio" Target="../media/audio4.wav"/><Relationship Id="rId9" Type="http://schemas.openxmlformats.org/officeDocument/2006/relationships/audio" Target="../media/audio32.wav"/><Relationship Id="rId14" Type="http://schemas.openxmlformats.org/officeDocument/2006/relationships/image" Target="../media/image18.png"/></Relationships>
</file>

<file path=ppt/slides/_rels/slide6.xml.rels><?xml version="1.0" encoding="UTF-8" standalone="yes"?>
<Relationships xmlns="http://schemas.openxmlformats.org/package/2006/relationships"><Relationship Id="rId13" Type="http://schemas.openxmlformats.org/officeDocument/2006/relationships/image" Target="../media/image26.png"/><Relationship Id="rId18" Type="http://schemas.openxmlformats.org/officeDocument/2006/relationships/image" Target="../media/image31.png"/><Relationship Id="rId26" Type="http://schemas.openxmlformats.org/officeDocument/2006/relationships/image" Target="../media/image41.png"/><Relationship Id="rId3" Type="http://schemas.openxmlformats.org/officeDocument/2006/relationships/audio" Target="../media/audio3.wav"/><Relationship Id="rId21" Type="http://schemas.openxmlformats.org/officeDocument/2006/relationships/image" Target="../media/image35.png"/><Relationship Id="rId34" Type="http://schemas.openxmlformats.org/officeDocument/2006/relationships/image" Target="../media/image34.png"/><Relationship Id="rId7" Type="http://schemas.openxmlformats.org/officeDocument/2006/relationships/audio" Target="../media/audio37.wav"/><Relationship Id="rId12" Type="http://schemas.openxmlformats.org/officeDocument/2006/relationships/image" Target="../media/image250.png"/><Relationship Id="rId17" Type="http://schemas.openxmlformats.org/officeDocument/2006/relationships/image" Target="../media/image30.png"/><Relationship Id="rId25" Type="http://schemas.openxmlformats.org/officeDocument/2006/relationships/image" Target="../media/image40.png"/><Relationship Id="rId33" Type="http://schemas.openxmlformats.org/officeDocument/2006/relationships/image" Target="../media/image47.png"/><Relationship Id="rId2" Type="http://schemas.openxmlformats.org/officeDocument/2006/relationships/notesSlide" Target="../notesSlides/notesSlide6.xml"/><Relationship Id="rId16" Type="http://schemas.openxmlformats.org/officeDocument/2006/relationships/image" Target="../media/image29.png"/><Relationship Id="rId20" Type="http://schemas.openxmlformats.org/officeDocument/2006/relationships/image" Target="../media/image33.png"/><Relationship Id="rId29" Type="http://schemas.openxmlformats.org/officeDocument/2006/relationships/image" Target="../media/image44.png"/><Relationship Id="rId1" Type="http://schemas.openxmlformats.org/officeDocument/2006/relationships/slideLayout" Target="../slideLayouts/slideLayout1.xml"/><Relationship Id="rId6" Type="http://schemas.openxmlformats.org/officeDocument/2006/relationships/audio" Target="../media/audio36.wav"/><Relationship Id="rId11" Type="http://schemas.openxmlformats.org/officeDocument/2006/relationships/image" Target="../media/image210.png"/><Relationship Id="rId24" Type="http://schemas.openxmlformats.org/officeDocument/2006/relationships/image" Target="../media/image38.png"/><Relationship Id="rId32" Type="http://schemas.openxmlformats.org/officeDocument/2006/relationships/image" Target="../media/image39.png"/><Relationship Id="rId5" Type="http://schemas.openxmlformats.org/officeDocument/2006/relationships/audio" Target="../media/audio35.wav"/><Relationship Id="rId15" Type="http://schemas.openxmlformats.org/officeDocument/2006/relationships/image" Target="../media/image28.png"/><Relationship Id="rId23" Type="http://schemas.openxmlformats.org/officeDocument/2006/relationships/image" Target="../media/image37.png"/><Relationship Id="rId28" Type="http://schemas.openxmlformats.org/officeDocument/2006/relationships/image" Target="../media/image43.png"/><Relationship Id="rId10" Type="http://schemas.openxmlformats.org/officeDocument/2006/relationships/audio" Target="../media/audio40.wav"/><Relationship Id="rId19" Type="http://schemas.openxmlformats.org/officeDocument/2006/relationships/image" Target="../media/image32.png"/><Relationship Id="rId31" Type="http://schemas.openxmlformats.org/officeDocument/2006/relationships/image" Target="../media/image46.png"/><Relationship Id="rId4" Type="http://schemas.openxmlformats.org/officeDocument/2006/relationships/audio" Target="../media/audio4.wav"/><Relationship Id="rId9" Type="http://schemas.openxmlformats.org/officeDocument/2006/relationships/audio" Target="../media/audio39.wav"/><Relationship Id="rId14" Type="http://schemas.openxmlformats.org/officeDocument/2006/relationships/image" Target="../media/image27.png"/><Relationship Id="rId22" Type="http://schemas.openxmlformats.org/officeDocument/2006/relationships/image" Target="../media/image36.png"/><Relationship Id="rId27" Type="http://schemas.openxmlformats.org/officeDocument/2006/relationships/image" Target="../media/image42.png"/><Relationship Id="rId30" Type="http://schemas.openxmlformats.org/officeDocument/2006/relationships/image" Target="../media/image45.png"/><Relationship Id="rId8" Type="http://schemas.openxmlformats.org/officeDocument/2006/relationships/audio" Target="../media/audio38.wav"/></Relationships>
</file>

<file path=ppt/slides/_rels/slide7.xml.rels><?xml version="1.0" encoding="UTF-8" standalone="yes"?>
<Relationships xmlns="http://schemas.openxmlformats.org/package/2006/relationships"><Relationship Id="rId8" Type="http://schemas.openxmlformats.org/officeDocument/2006/relationships/audio" Target="../media/audio44.wav"/><Relationship Id="rId3" Type="http://schemas.openxmlformats.org/officeDocument/2006/relationships/audio" Target="../media/audio3.wav"/><Relationship Id="rId7" Type="http://schemas.openxmlformats.org/officeDocument/2006/relationships/audio" Target="../media/audio43.wav"/><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audio" Target="../media/audio42.wav"/><Relationship Id="rId5" Type="http://schemas.openxmlformats.org/officeDocument/2006/relationships/audio" Target="../media/audio41.wav"/><Relationship Id="rId10" Type="http://schemas.openxmlformats.org/officeDocument/2006/relationships/audio" Target="../media/audio46.wav"/><Relationship Id="rId4" Type="http://schemas.openxmlformats.org/officeDocument/2006/relationships/audio" Target="../media/audio4.wav"/><Relationship Id="rId9" Type="http://schemas.openxmlformats.org/officeDocument/2006/relationships/audio" Target="../media/audio45.wav"/></Relationships>
</file>

<file path=ppt/slides/_rels/slide8.xml.rels><?xml version="1.0" encoding="UTF-8" standalone="yes"?>
<Relationships xmlns="http://schemas.openxmlformats.org/package/2006/relationships"><Relationship Id="rId8" Type="http://schemas.openxmlformats.org/officeDocument/2006/relationships/audio" Target="../media/audio50.wav"/><Relationship Id="rId13" Type="http://schemas.openxmlformats.org/officeDocument/2006/relationships/audio" Target="../media/audio55.wav"/><Relationship Id="rId18" Type="http://schemas.openxmlformats.org/officeDocument/2006/relationships/image" Target="../media/image50.png"/><Relationship Id="rId26" Type="http://schemas.openxmlformats.org/officeDocument/2006/relationships/image" Target="../media/image240.png"/><Relationship Id="rId3" Type="http://schemas.openxmlformats.org/officeDocument/2006/relationships/audio" Target="../media/audio3.wav"/><Relationship Id="rId21" Type="http://schemas.openxmlformats.org/officeDocument/2006/relationships/image" Target="../media/image53.png"/><Relationship Id="rId7" Type="http://schemas.openxmlformats.org/officeDocument/2006/relationships/audio" Target="../media/audio49.wav"/><Relationship Id="rId12" Type="http://schemas.openxmlformats.org/officeDocument/2006/relationships/audio" Target="../media/audio54.wav"/><Relationship Id="rId17" Type="http://schemas.openxmlformats.org/officeDocument/2006/relationships/image" Target="../media/image49.png"/><Relationship Id="rId25" Type="http://schemas.openxmlformats.org/officeDocument/2006/relationships/image" Target="../media/image211.png"/><Relationship Id="rId2" Type="http://schemas.openxmlformats.org/officeDocument/2006/relationships/notesSlide" Target="../notesSlides/notesSlide8.xml"/><Relationship Id="rId16" Type="http://schemas.openxmlformats.org/officeDocument/2006/relationships/image" Target="../media/image471.png"/><Relationship Id="rId20" Type="http://schemas.openxmlformats.org/officeDocument/2006/relationships/image" Target="../media/image52.png"/><Relationship Id="rId29" Type="http://schemas.openxmlformats.org/officeDocument/2006/relationships/image" Target="../media/image56.png"/><Relationship Id="rId1" Type="http://schemas.openxmlformats.org/officeDocument/2006/relationships/slideLayout" Target="../slideLayouts/slideLayout1.xml"/><Relationship Id="rId6" Type="http://schemas.openxmlformats.org/officeDocument/2006/relationships/audio" Target="../media/audio48.wav"/><Relationship Id="rId11" Type="http://schemas.openxmlformats.org/officeDocument/2006/relationships/audio" Target="../media/audio53.wav"/><Relationship Id="rId24" Type="http://schemas.openxmlformats.org/officeDocument/2006/relationships/image" Target="../media/image57.png"/><Relationship Id="rId5" Type="http://schemas.openxmlformats.org/officeDocument/2006/relationships/audio" Target="../media/audio47.wav"/><Relationship Id="rId15" Type="http://schemas.openxmlformats.org/officeDocument/2006/relationships/audio" Target="../media/audio57.wav"/><Relationship Id="rId23" Type="http://schemas.openxmlformats.org/officeDocument/2006/relationships/image" Target="../media/image48.png"/><Relationship Id="rId28" Type="http://schemas.openxmlformats.org/officeDocument/2006/relationships/image" Target="../media/image55.png"/><Relationship Id="rId10" Type="http://schemas.openxmlformats.org/officeDocument/2006/relationships/audio" Target="../media/audio52.wav"/><Relationship Id="rId19" Type="http://schemas.openxmlformats.org/officeDocument/2006/relationships/image" Target="../media/image51.png"/><Relationship Id="rId31" Type="http://schemas.openxmlformats.org/officeDocument/2006/relationships/image" Target="../media/image60.png"/><Relationship Id="rId4" Type="http://schemas.openxmlformats.org/officeDocument/2006/relationships/audio" Target="../media/audio4.wav"/><Relationship Id="rId9" Type="http://schemas.openxmlformats.org/officeDocument/2006/relationships/audio" Target="../media/audio51.wav"/><Relationship Id="rId14" Type="http://schemas.openxmlformats.org/officeDocument/2006/relationships/audio" Target="../media/audio56.wav"/><Relationship Id="rId22" Type="http://schemas.openxmlformats.org/officeDocument/2006/relationships/image" Target="../media/image54.png"/><Relationship Id="rId27" Type="http://schemas.openxmlformats.org/officeDocument/2006/relationships/image" Target="../media/image58.png"/><Relationship Id="rId30" Type="http://schemas.openxmlformats.org/officeDocument/2006/relationships/image" Target="../media/image59.png"/></Relationships>
</file>

<file path=ppt/slides/_rels/slide9.xml.rels><?xml version="1.0" encoding="UTF-8" standalone="yes"?>
<Relationships xmlns="http://schemas.openxmlformats.org/package/2006/relationships"><Relationship Id="rId8" Type="http://schemas.openxmlformats.org/officeDocument/2006/relationships/audio" Target="../media/audio61.wav"/><Relationship Id="rId13" Type="http://schemas.openxmlformats.org/officeDocument/2006/relationships/image" Target="../media/image49.png"/><Relationship Id="rId18" Type="http://schemas.openxmlformats.org/officeDocument/2006/relationships/image" Target="../media/image57.png"/><Relationship Id="rId3" Type="http://schemas.openxmlformats.org/officeDocument/2006/relationships/audio" Target="../media/audio58.wav"/><Relationship Id="rId7" Type="http://schemas.openxmlformats.org/officeDocument/2006/relationships/audio" Target="../media/audio60.wav"/><Relationship Id="rId12" Type="http://schemas.openxmlformats.org/officeDocument/2006/relationships/audio" Target="../media/audio65.wav"/><Relationship Id="rId2" Type="http://schemas.openxmlformats.org/officeDocument/2006/relationships/notesSlide" Target="../notesSlides/notesSlide9.xml"/><Relationship Id="rId16" Type="http://schemas.openxmlformats.org/officeDocument/2006/relationships/image" Target="../media/image53.png"/><Relationship Id="rId20" Type="http://schemas.openxmlformats.org/officeDocument/2006/relationships/image" Target="../media/image240.png"/><Relationship Id="rId1" Type="http://schemas.openxmlformats.org/officeDocument/2006/relationships/slideLayout" Target="../slideLayouts/slideLayout1.xml"/><Relationship Id="rId6" Type="http://schemas.openxmlformats.org/officeDocument/2006/relationships/audio" Target="../media/audio59.wav"/><Relationship Id="rId11" Type="http://schemas.openxmlformats.org/officeDocument/2006/relationships/audio" Target="../media/audio64.wav"/><Relationship Id="rId5" Type="http://schemas.openxmlformats.org/officeDocument/2006/relationships/audio" Target="../media/audio4.wav"/><Relationship Id="rId15" Type="http://schemas.openxmlformats.org/officeDocument/2006/relationships/image" Target="../media/image52.png"/><Relationship Id="rId10" Type="http://schemas.openxmlformats.org/officeDocument/2006/relationships/audio" Target="../media/audio63.wav"/><Relationship Id="rId19" Type="http://schemas.openxmlformats.org/officeDocument/2006/relationships/image" Target="../media/image211.png"/><Relationship Id="rId4" Type="http://schemas.openxmlformats.org/officeDocument/2006/relationships/audio" Target="../media/audio3.wav"/><Relationship Id="rId9" Type="http://schemas.openxmlformats.org/officeDocument/2006/relationships/audio" Target="../media/audio62.wav"/><Relationship Id="rId14" Type="http://schemas.openxmlformats.org/officeDocument/2006/relationships/image" Target="../media/image50.png"/><Relationship Id="rId22" Type="http://schemas.openxmlformats.org/officeDocument/2006/relationships/image" Target="../media/image62.png"/></Relationships>
</file>

<file path=ppt/slides/_rels/slide10.xml.rels><?xml version="1.0" encoding="UTF-8" standalone="yes"?>
<Relationships xmlns="http://schemas.openxmlformats.org/package/2006/relationships"><Relationship Id="rId8" Type="http://schemas.openxmlformats.org/officeDocument/2006/relationships/audio" Target="../media/audio69.wav"/><Relationship Id="rId13" Type="http://schemas.openxmlformats.org/officeDocument/2006/relationships/image" Target="../media/image61.png"/><Relationship Id="rId18" Type="http://schemas.openxmlformats.org/officeDocument/2006/relationships/image" Target="../media/image67.png"/><Relationship Id="rId3" Type="http://schemas.openxmlformats.org/officeDocument/2006/relationships/audio" Target="../media/audio3.wav"/><Relationship Id="rId7" Type="http://schemas.openxmlformats.org/officeDocument/2006/relationships/audio" Target="../media/audio68.wav"/><Relationship Id="rId12" Type="http://schemas.openxmlformats.org/officeDocument/2006/relationships/audio" Target="../media/audio73.wav"/><Relationship Id="rId17" Type="http://schemas.openxmlformats.org/officeDocument/2006/relationships/image" Target="../media/image66.png"/><Relationship Id="rId2" Type="http://schemas.openxmlformats.org/officeDocument/2006/relationships/notesSlide" Target="../notesSlides/notesSlide10.xml"/><Relationship Id="rId16" Type="http://schemas.openxmlformats.org/officeDocument/2006/relationships/image" Target="../media/image65.png"/><Relationship Id="rId1" Type="http://schemas.openxmlformats.org/officeDocument/2006/relationships/slideLayout" Target="../slideLayouts/slideLayout1.xml"/><Relationship Id="rId6" Type="http://schemas.openxmlformats.org/officeDocument/2006/relationships/audio" Target="../media/audio67.wav"/><Relationship Id="rId11" Type="http://schemas.openxmlformats.org/officeDocument/2006/relationships/audio" Target="../media/audio72.wav"/><Relationship Id="rId5" Type="http://schemas.openxmlformats.org/officeDocument/2006/relationships/audio" Target="../media/audio66.wav"/><Relationship Id="rId15" Type="http://schemas.openxmlformats.org/officeDocument/2006/relationships/image" Target="../media/image64.png"/><Relationship Id="rId10" Type="http://schemas.openxmlformats.org/officeDocument/2006/relationships/audio" Target="../media/audio71.wav"/><Relationship Id="rId19" Type="http://schemas.openxmlformats.org/officeDocument/2006/relationships/image" Target="../media/image68.png"/><Relationship Id="rId4" Type="http://schemas.openxmlformats.org/officeDocument/2006/relationships/audio" Target="../media/audio4.wav"/><Relationship Id="rId9" Type="http://schemas.openxmlformats.org/officeDocument/2006/relationships/audio" Target="../media/audio70.wav"/><Relationship Id="rId14" Type="http://schemas.openxmlformats.org/officeDocument/2006/relationships/image" Target="../media/image63.png"/></Relationships>
</file>

<file path=ppt/slides/_rels/slide11.xml.rels><?xml version="1.0" encoding="UTF-8" standalone="yes"?>
<Relationships xmlns="http://schemas.openxmlformats.org/package/2006/relationships"><Relationship Id="rId8" Type="http://schemas.openxmlformats.org/officeDocument/2006/relationships/audio" Target="../media/audio77.wav"/><Relationship Id="rId13" Type="http://schemas.openxmlformats.org/officeDocument/2006/relationships/image" Target="../media/image71.png"/><Relationship Id="rId18" Type="http://schemas.openxmlformats.org/officeDocument/2006/relationships/image" Target="../media/image76.png"/><Relationship Id="rId3" Type="http://schemas.openxmlformats.org/officeDocument/2006/relationships/audio" Target="../media/audio3.wav"/><Relationship Id="rId21" Type="http://schemas.openxmlformats.org/officeDocument/2006/relationships/image" Target="../media/image79.png"/><Relationship Id="rId7" Type="http://schemas.openxmlformats.org/officeDocument/2006/relationships/audio" Target="../media/audio76.wav"/><Relationship Id="rId12" Type="http://schemas.openxmlformats.org/officeDocument/2006/relationships/image" Target="../media/image70.png"/><Relationship Id="rId2" Type="http://schemas.openxmlformats.org/officeDocument/2006/relationships/notesSlide" Target="../notesSlides/notesSlide11.xml"/><Relationship Id="rId20" Type="http://schemas.openxmlformats.org/officeDocument/2006/relationships/image" Target="../media/image78.png"/><Relationship Id="rId1" Type="http://schemas.openxmlformats.org/officeDocument/2006/relationships/slideLayout" Target="../slideLayouts/slideLayout1.xml"/><Relationship Id="rId6" Type="http://schemas.openxmlformats.org/officeDocument/2006/relationships/audio" Target="../media/audio75.wav"/><Relationship Id="rId11" Type="http://schemas.openxmlformats.org/officeDocument/2006/relationships/image" Target="../media/image69.png"/><Relationship Id="rId24" Type="http://schemas.openxmlformats.org/officeDocument/2006/relationships/image" Target="../media/image80.png"/><Relationship Id="rId5" Type="http://schemas.openxmlformats.org/officeDocument/2006/relationships/audio" Target="../media/audio74.wav"/><Relationship Id="rId15" Type="http://schemas.openxmlformats.org/officeDocument/2006/relationships/image" Target="../media/image73.png"/><Relationship Id="rId23" Type="http://schemas.openxmlformats.org/officeDocument/2006/relationships/image" Target="../media/image75.png"/><Relationship Id="rId10" Type="http://schemas.openxmlformats.org/officeDocument/2006/relationships/audio" Target="../media/audio79.wav"/><Relationship Id="rId19" Type="http://schemas.openxmlformats.org/officeDocument/2006/relationships/image" Target="../media/image77.png"/><Relationship Id="rId4" Type="http://schemas.openxmlformats.org/officeDocument/2006/relationships/audio" Target="../media/audio4.wav"/><Relationship Id="rId9" Type="http://schemas.openxmlformats.org/officeDocument/2006/relationships/audio" Target="../media/audio78.wav"/><Relationship Id="rId14" Type="http://schemas.openxmlformats.org/officeDocument/2006/relationships/image" Target="../media/image72.png"/><Relationship Id="rId22" Type="http://schemas.openxmlformats.org/officeDocument/2006/relationships/image" Target="../media/image74.png"/></Relationships>
</file>

<file path=ppt/slides/_rels/slide12.xml.rels><?xml version="1.0" encoding="UTF-8" standalone="yes"?>
<Relationships xmlns="http://schemas.openxmlformats.org/package/2006/relationships"><Relationship Id="rId8" Type="http://schemas.openxmlformats.org/officeDocument/2006/relationships/audio" Target="../media/audio83.wav"/><Relationship Id="rId13" Type="http://schemas.openxmlformats.org/officeDocument/2006/relationships/image" Target="../media/image790.png"/><Relationship Id="rId18" Type="http://schemas.openxmlformats.org/officeDocument/2006/relationships/image" Target="../media/image800.png"/><Relationship Id="rId3" Type="http://schemas.openxmlformats.org/officeDocument/2006/relationships/audio" Target="../media/audio3.wav"/><Relationship Id="rId7" Type="http://schemas.openxmlformats.org/officeDocument/2006/relationships/audio" Target="../media/audio82.wav"/><Relationship Id="rId12" Type="http://schemas.openxmlformats.org/officeDocument/2006/relationships/audio" Target="../media/audio87.wav"/><Relationship Id="rId17" Type="http://schemas.openxmlformats.org/officeDocument/2006/relationships/image" Target="../media/image86.png"/><Relationship Id="rId2" Type="http://schemas.openxmlformats.org/officeDocument/2006/relationships/notesSlide" Target="../notesSlides/notesSlide12.xml"/><Relationship Id="rId16" Type="http://schemas.openxmlformats.org/officeDocument/2006/relationships/image" Target="../media/image85.png"/><Relationship Id="rId1" Type="http://schemas.openxmlformats.org/officeDocument/2006/relationships/slideLayout" Target="../slideLayouts/slideLayout1.xml"/><Relationship Id="rId6" Type="http://schemas.openxmlformats.org/officeDocument/2006/relationships/audio" Target="../media/audio81.wav"/><Relationship Id="rId11" Type="http://schemas.openxmlformats.org/officeDocument/2006/relationships/audio" Target="../media/audio86.wav"/><Relationship Id="rId5" Type="http://schemas.openxmlformats.org/officeDocument/2006/relationships/audio" Target="../media/audio80.wav"/><Relationship Id="rId15" Type="http://schemas.openxmlformats.org/officeDocument/2006/relationships/image" Target="../media/image84.png"/><Relationship Id="rId10" Type="http://schemas.openxmlformats.org/officeDocument/2006/relationships/audio" Target="../media/audio85.wav"/><Relationship Id="rId4" Type="http://schemas.openxmlformats.org/officeDocument/2006/relationships/audio" Target="../media/audio4.wav"/><Relationship Id="rId9" Type="http://schemas.openxmlformats.org/officeDocument/2006/relationships/audio" Target="../media/audio84.wav"/><Relationship Id="rId14" Type="http://schemas.openxmlformats.org/officeDocument/2006/relationships/image" Target="../media/image83.png"/></Relationships>
</file>

<file path=ppt/slides/_rels/slide13.xml.rels><?xml version="1.0" encoding="UTF-8" standalone="yes"?>
<Relationships xmlns="http://schemas.openxmlformats.org/package/2006/relationships"><Relationship Id="rId8" Type="http://schemas.openxmlformats.org/officeDocument/2006/relationships/audio" Target="../media/audio91.wav"/><Relationship Id="rId3" Type="http://schemas.openxmlformats.org/officeDocument/2006/relationships/audio" Target="../media/audio3.wav"/><Relationship Id="rId7" Type="http://schemas.openxmlformats.org/officeDocument/2006/relationships/audio" Target="../media/audio90.wav"/><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audio" Target="../media/audio89.wav"/><Relationship Id="rId11" Type="http://schemas.openxmlformats.org/officeDocument/2006/relationships/audio" Target="../media/audio94.wav"/><Relationship Id="rId5" Type="http://schemas.openxmlformats.org/officeDocument/2006/relationships/audio" Target="../media/audio88.wav"/><Relationship Id="rId10" Type="http://schemas.openxmlformats.org/officeDocument/2006/relationships/audio" Target="../media/audio93.wav"/><Relationship Id="rId4" Type="http://schemas.openxmlformats.org/officeDocument/2006/relationships/audio" Target="../media/audio4.wav"/><Relationship Id="rId9" Type="http://schemas.openxmlformats.org/officeDocument/2006/relationships/audio" Target="../media/audio92.wav"/></Relationships>
</file>

<file path=ppt/slides/_rels/slide14.xml.rels><?xml version="1.0" encoding="UTF-8" standalone="yes"?>
<Relationships xmlns="http://schemas.openxmlformats.org/package/2006/relationships"><Relationship Id="rId8" Type="http://schemas.openxmlformats.org/officeDocument/2006/relationships/audio" Target="../media/audio96.wav"/><Relationship Id="rId3" Type="http://schemas.openxmlformats.org/officeDocument/2006/relationships/slideLayout" Target="../slideLayouts/slideLayout2.xml"/><Relationship Id="rId7" Type="http://schemas.openxmlformats.org/officeDocument/2006/relationships/image" Target="../media/image4.gif"/><Relationship Id="rId12" Type="http://schemas.openxmlformats.org/officeDocument/2006/relationships/image" Target="../media/image87.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audio" Target="../media/audio95.wav"/><Relationship Id="rId11" Type="http://schemas.openxmlformats.org/officeDocument/2006/relationships/image" Target="../media/image83.jpeg"/><Relationship Id="rId5" Type="http://schemas.openxmlformats.org/officeDocument/2006/relationships/audio" Target="../media/audio1.wav"/><Relationship Id="rId10" Type="http://schemas.openxmlformats.org/officeDocument/2006/relationships/image" Target="../media/image82.png"/><Relationship Id="rId4" Type="http://schemas.openxmlformats.org/officeDocument/2006/relationships/notesSlide" Target="../notesSlides/notesSlide14.xml"/><Relationship Id="rId9" Type="http://schemas.openxmlformats.org/officeDocument/2006/relationships/image" Target="../media/image81.png"/></Relationships>
</file>

<file path=ppt/slides/_rels/slide15.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ovéPole 31">
            <a:extLst>
              <a:ext uri="{FF2B5EF4-FFF2-40B4-BE49-F238E27FC236}">
                <a16:creationId xmlns:a16="http://schemas.microsoft.com/office/drawing/2014/main" id="{08B9FACB-23D4-6E7E-4646-9334F9E7A285}"/>
              </a:ext>
            </a:extLst>
          </p:cNvPr>
          <p:cNvSpPr txBox="1"/>
          <p:nvPr/>
        </p:nvSpPr>
        <p:spPr>
          <a:xfrm>
            <a:off x="828000" y="6021000"/>
            <a:ext cx="2448000" cy="553998"/>
          </a:xfrm>
          <a:prstGeom prst="rect">
            <a:avLst/>
          </a:prstGeom>
          <a:noFill/>
        </p:spPr>
        <p:txBody>
          <a:bodyPr wrap="square" rtlCol="0">
            <a:spAutoFit/>
          </a:bodyPr>
          <a:lstStyle/>
          <a:p>
            <a:r>
              <a:rPr lang="cs-CZ" cap="small"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rPr>
              <a:t>Ludwig van Beethoven</a:t>
            </a:r>
          </a:p>
          <a:p>
            <a:r>
              <a:rPr lang="cs-CZ" sz="1200" cap="small"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rPr>
              <a:t>SYMPHONY No. 7, ALLEGRETTO</a:t>
            </a:r>
            <a:endParaRPr lang="en-GB" sz="1200"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endParaRPr>
          </a:p>
        </p:txBody>
      </p:sp>
      <p:sp>
        <p:nvSpPr>
          <p:cNvPr id="33" name="TextovéPole 32">
            <a:extLst>
              <a:ext uri="{FF2B5EF4-FFF2-40B4-BE49-F238E27FC236}">
                <a16:creationId xmlns:a16="http://schemas.microsoft.com/office/drawing/2014/main" id="{ABD9232C-8A60-68B6-EB92-8E21998F6FE1}"/>
              </a:ext>
            </a:extLst>
          </p:cNvPr>
          <p:cNvSpPr txBox="1"/>
          <p:nvPr/>
        </p:nvSpPr>
        <p:spPr>
          <a:xfrm>
            <a:off x="2016336" y="4950890"/>
            <a:ext cx="2448000" cy="553998"/>
          </a:xfrm>
          <a:prstGeom prst="rect">
            <a:avLst/>
          </a:prstGeom>
          <a:noFill/>
        </p:spPr>
        <p:txBody>
          <a:bodyPr wrap="square" rtlCol="0">
            <a:spAutoFit/>
          </a:bodyPr>
          <a:lstStyle/>
          <a:p>
            <a:r>
              <a:rPr lang="cs-CZ" cap="small"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rPr>
              <a:t>Ludwig van Beethoven</a:t>
            </a:r>
          </a:p>
          <a:p>
            <a:r>
              <a:rPr lang="cs-CZ" sz="1200" cap="small"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rPr>
              <a:t>SYMPHONY No. 7, ALLEGRETTO</a:t>
            </a:r>
            <a:endParaRPr lang="en-GB" sz="1200"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endParaRPr>
          </a:p>
        </p:txBody>
      </p:sp>
      <p:sp>
        <p:nvSpPr>
          <p:cNvPr id="9" name="Zástupný symbol pro číslo snímku 2"/>
          <p:cNvSpPr>
            <a:spLocks noGrp="1"/>
          </p:cNvSpPr>
          <p:nvPr>
            <p:ph type="sldNum" sz="quarter" idx="12"/>
          </p:nvPr>
        </p:nvSpPr>
        <p:spPr>
          <a:xfrm>
            <a:off x="864000" y="2448000"/>
            <a:ext cx="1440000" cy="360000"/>
          </a:xfrm>
        </p:spPr>
        <p:txBody>
          <a:bodyPr/>
          <a:lstStyle/>
          <a:p>
            <a:pPr algn="l"/>
            <a:r>
              <a:rPr lang="en-GB" sz="1800" dirty="0">
                <a:solidFill>
                  <a:srgbClr val="7030A0"/>
                </a:solidFill>
              </a:rPr>
              <a:t>Lesson </a:t>
            </a:r>
            <a:r>
              <a:rPr lang="cs-CZ" sz="1800" dirty="0">
                <a:solidFill>
                  <a:srgbClr val="7030A0"/>
                </a:solidFill>
              </a:rPr>
              <a:t>21</a:t>
            </a:r>
            <a:endParaRPr lang="en-GB" sz="1800" dirty="0">
              <a:solidFill>
                <a:srgbClr val="7030A0"/>
              </a:solidFill>
            </a:endParaRPr>
          </a:p>
        </p:txBody>
      </p:sp>
      <p:sp>
        <p:nvSpPr>
          <p:cNvPr id="2" name="Nadpis 1"/>
          <p:cNvSpPr>
            <a:spLocks noGrp="1"/>
          </p:cNvSpPr>
          <p:nvPr>
            <p:ph type="title"/>
          </p:nvPr>
        </p:nvSpPr>
        <p:spPr>
          <a:xfrm>
            <a:off x="2016000" y="2700000"/>
            <a:ext cx="6121316" cy="1800000"/>
          </a:xfrm>
        </p:spPr>
        <p:txBody>
          <a:bodyPr/>
          <a:lstStyle/>
          <a:p>
            <a:pPr marL="182880" indent="0" algn="l">
              <a:buNone/>
            </a:pPr>
            <a:r>
              <a:rPr lang="en-GB" dirty="0">
                <a:solidFill>
                  <a:srgbClr val="7030A0"/>
                </a:solidFill>
              </a:rPr>
              <a:t>Exotic options</a:t>
            </a:r>
            <a:br>
              <a:rPr lang="en-GB" dirty="0">
                <a:solidFill>
                  <a:srgbClr val="7030A0"/>
                </a:solidFill>
              </a:rPr>
            </a:br>
            <a:endParaRPr lang="en-GB" dirty="0">
              <a:solidFill>
                <a:srgbClr val="7030A0"/>
              </a:solidFill>
            </a:endParaRPr>
          </a:p>
        </p:txBody>
      </p:sp>
      <p:sp>
        <p:nvSpPr>
          <p:cNvPr id="10" name="TextovéPole 9"/>
          <p:cNvSpPr txBox="1"/>
          <p:nvPr/>
        </p:nvSpPr>
        <p:spPr>
          <a:xfrm>
            <a:off x="827584" y="5508000"/>
            <a:ext cx="2448000" cy="553998"/>
          </a:xfrm>
          <a:prstGeom prst="rect">
            <a:avLst/>
          </a:prstGeom>
          <a:noFill/>
        </p:spPr>
        <p:txBody>
          <a:bodyPr wrap="square" rtlCol="0">
            <a:spAutoFit/>
          </a:bodyPr>
          <a:lstStyle/>
          <a:p>
            <a:r>
              <a:rPr lang="cs-CZ" cap="small"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rPr>
              <a:t>Ludwig van Beethoven</a:t>
            </a:r>
          </a:p>
          <a:p>
            <a:r>
              <a:rPr lang="cs-CZ" sz="1200" cap="small"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rPr>
              <a:t>SYMPHONY No. 7, ALLEGRETTO</a:t>
            </a:r>
            <a:endParaRPr lang="en-GB" sz="1200"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endParaRPr>
          </a:p>
        </p:txBody>
      </p:sp>
      <p:sp>
        <p:nvSpPr>
          <p:cNvPr id="12" name="Podnadpis 2"/>
          <p:cNvSpPr>
            <a:spLocks noGrp="1"/>
          </p:cNvSpPr>
          <p:nvPr/>
        </p:nvSpPr>
        <p:spPr>
          <a:xfrm>
            <a:off x="5544720" y="5292000"/>
            <a:ext cx="3419768" cy="396000"/>
          </a:xfrm>
          <a:prstGeom prst="rect">
            <a:avLst/>
          </a:prstGeom>
        </p:spPr>
        <p:txBody>
          <a:bodyPr vert="horz" lIns="91440" tIns="45720" rIns="91440" bIns="45720" rtlCol="0" anchor="t">
            <a:normAutofit fontScale="92500"/>
          </a:bodyPr>
          <a:lstStyle>
            <a:lvl1pPr marL="0" indent="0" algn="r" defTabSz="914400" rtl="0" eaLnBrk="1" latinLnBrk="0" hangingPunct="1">
              <a:spcBef>
                <a:spcPct val="20000"/>
              </a:spcBef>
              <a:spcAft>
                <a:spcPts val="300"/>
              </a:spcAft>
              <a:buClr>
                <a:schemeClr val="accent6">
                  <a:lumMod val="75000"/>
                </a:schemeClr>
              </a:buClr>
              <a:buSzPct val="130000"/>
              <a:buFont typeface="Georgia" pitchFamily="18" charset="0"/>
              <a:buNone/>
              <a:defRPr sz="2000" kern="1200">
                <a:solidFill>
                  <a:schemeClr val="tx2"/>
                </a:solidFill>
                <a:latin typeface="+mn-lt"/>
                <a:ea typeface="+mn-ea"/>
                <a:cs typeface="+mn-cs"/>
              </a:defRPr>
            </a:lvl1pPr>
            <a:lvl2pPr marL="4572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800" kern="1200">
                <a:solidFill>
                  <a:schemeClr val="tx1">
                    <a:tint val="75000"/>
                  </a:schemeClr>
                </a:solidFill>
                <a:latin typeface="+mn-lt"/>
                <a:ea typeface="+mn-ea"/>
                <a:cs typeface="+mn-cs"/>
              </a:defRPr>
            </a:lvl2pPr>
            <a:lvl3pPr marL="9144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600" kern="1200">
                <a:solidFill>
                  <a:schemeClr val="tx1">
                    <a:tint val="75000"/>
                  </a:schemeClr>
                </a:solidFill>
                <a:latin typeface="+mn-lt"/>
                <a:ea typeface="+mn-ea"/>
                <a:cs typeface="+mn-cs"/>
              </a:defRPr>
            </a:lvl3pPr>
            <a:lvl4pPr marL="13716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4pPr>
            <a:lvl5pPr marL="18288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5pPr>
            <a:lvl6pPr marL="22860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6pPr>
            <a:lvl7pPr marL="27432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7pPr>
            <a:lvl8pPr marL="32004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8pPr>
            <a:lvl9pPr marL="36576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9pPr>
          </a:lstStyle>
          <a:p>
            <a:r>
              <a:rPr lang="en-GB" sz="1800" b="1" dirty="0"/>
              <a:t>Financial markets instruments </a:t>
            </a:r>
            <a:endParaRPr lang="en-GB" sz="1800" b="1" dirty="0">
              <a:solidFill>
                <a:srgbClr val="C00000"/>
              </a:solidFill>
            </a:endParaRPr>
          </a:p>
        </p:txBody>
      </p:sp>
      <p:pic>
        <p:nvPicPr>
          <p:cNvPr id="3" name="Obrázek 2"/>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524000" y="540000"/>
            <a:ext cx="1296000" cy="1296000"/>
          </a:xfrm>
          <a:prstGeom prst="rect">
            <a:avLst/>
          </a:prstGeom>
        </p:spPr>
      </p:pic>
      <p:pic>
        <p:nvPicPr>
          <p:cNvPr id="6" name="Obrázek 5">
            <a:hlinkClick r:id="" action="ppaction://noaction">
              <a:snd r:embed="rId7" name="L21S01_Mixdown.wav"/>
            </a:hlinkClick>
          </p:cNvPr>
          <p:cNvPicPr>
            <a:picLocks noChangeAspect="1"/>
          </p:cNvPicPr>
          <p:nvPr/>
        </p:nvPicPr>
        <p:blipFill>
          <a:blip r:embed="rId8"/>
          <a:stretch>
            <a:fillRect/>
          </a:stretch>
        </p:blipFill>
        <p:spPr>
          <a:xfrm>
            <a:off x="972000" y="4824000"/>
            <a:ext cx="792000" cy="792000"/>
          </a:xfrm>
          <a:prstGeom prst="rect">
            <a:avLst/>
          </a:prstGeom>
        </p:spPr>
      </p:pic>
      <p:sp>
        <p:nvSpPr>
          <p:cNvPr id="11" name="Tlačítko akce: Prázdné 10">
            <a:hlinkClick r:id="" action="ppaction://noaction" highlightClick="1"/>
            <a:extLst>
              <a:ext uri="{FF2B5EF4-FFF2-40B4-BE49-F238E27FC236}">
                <a16:creationId xmlns:a16="http://schemas.microsoft.com/office/drawing/2014/main" id="{4E893811-A32E-42A6-B737-11655CC84635}"/>
              </a:ext>
            </a:extLst>
          </p:cNvPr>
          <p:cNvSpPr/>
          <p:nvPr/>
        </p:nvSpPr>
        <p:spPr>
          <a:xfrm>
            <a:off x="7596000" y="648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800" b="1" dirty="0" err="1">
                <a:solidFill>
                  <a:srgbClr val="FFFF00"/>
                </a:solidFill>
              </a:rPr>
              <a:t>Cz</a:t>
            </a:r>
            <a:endParaRPr lang="cs-CZ" sz="800" b="1" dirty="0">
              <a:solidFill>
                <a:srgbClr val="FFFF00"/>
              </a:solidFill>
            </a:endParaRPr>
          </a:p>
        </p:txBody>
      </p:sp>
      <p:sp>
        <p:nvSpPr>
          <p:cNvPr id="13" name="Tlačítko akce: Prázdné 12">
            <a:hlinkClick r:id="" action="ppaction://noaction" highlightClick="1"/>
            <a:extLst>
              <a:ext uri="{FF2B5EF4-FFF2-40B4-BE49-F238E27FC236}">
                <a16:creationId xmlns:a16="http://schemas.microsoft.com/office/drawing/2014/main" id="{CB5AD08E-B2C3-49D5-A35C-F9BEFD270629}"/>
              </a:ext>
            </a:extLst>
          </p:cNvPr>
          <p:cNvSpPr/>
          <p:nvPr/>
        </p:nvSpPr>
        <p:spPr>
          <a:xfrm>
            <a:off x="7992000" y="648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800" b="1" dirty="0">
                <a:solidFill>
                  <a:srgbClr val="FFFF00"/>
                </a:solidFill>
              </a:rPr>
              <a:t>En</a:t>
            </a:r>
          </a:p>
        </p:txBody>
      </p:sp>
      <p:sp>
        <p:nvSpPr>
          <p:cNvPr id="14" name="Tlačítko akce: Prázdné 13">
            <a:hlinkClick r:id="" action="ppaction://noaction" highlightClick="1"/>
            <a:extLst>
              <a:ext uri="{FF2B5EF4-FFF2-40B4-BE49-F238E27FC236}">
                <a16:creationId xmlns:a16="http://schemas.microsoft.com/office/drawing/2014/main" id="{0B440298-B4AD-4843-8518-3840F21355AB}"/>
              </a:ext>
            </a:extLst>
          </p:cNvPr>
          <p:cNvSpPr/>
          <p:nvPr/>
        </p:nvSpPr>
        <p:spPr>
          <a:xfrm>
            <a:off x="8388000" y="6480000"/>
            <a:ext cx="360000" cy="180000"/>
          </a:xfrm>
          <a:prstGeom prst="actionButtonBlank">
            <a:avLst/>
          </a:prstGeom>
          <a:solidFill>
            <a:schemeClr val="accent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cs-CZ" sz="800" b="1" dirty="0" err="1">
                <a:solidFill>
                  <a:srgbClr val="FFFF00"/>
                </a:solidFill>
              </a:rPr>
              <a:t>None</a:t>
            </a:r>
            <a:endParaRPr lang="cs-CZ" sz="800" b="1" dirty="0">
              <a:solidFill>
                <a:srgbClr val="FFFF00"/>
              </a:solidFill>
            </a:endParaRPr>
          </a:p>
        </p:txBody>
      </p:sp>
      <p:sp>
        <p:nvSpPr>
          <p:cNvPr id="15" name="Zástupný symbol pro zápatí 1">
            <a:extLst>
              <a:ext uri="{FF2B5EF4-FFF2-40B4-BE49-F238E27FC236}">
                <a16:creationId xmlns:a16="http://schemas.microsoft.com/office/drawing/2014/main" id="{8F3A8CA5-FED3-4AE5-81E4-DFE3FCB5DD13}"/>
              </a:ext>
            </a:extLst>
          </p:cNvPr>
          <p:cNvSpPr txBox="1">
            <a:spLocks/>
          </p:cNvSpPr>
          <p:nvPr/>
        </p:nvSpPr>
        <p:spPr>
          <a:xfrm>
            <a:off x="7596000" y="6300000"/>
            <a:ext cx="1152168" cy="156738"/>
          </a:xfrm>
          <a:prstGeom prst="rect">
            <a:avLst/>
          </a:prstGeom>
        </p:spPr>
        <p:txBody>
          <a:bodyPr vert="horz" lIns="91440" tIns="45720" rIns="91440" bIns="45720" rtlCol="0" anchor="ctr"/>
          <a:lstStyle>
            <a:defPPr>
              <a:defRPr lang="cs-CZ"/>
            </a:defPPr>
            <a:lvl1pPr marL="0" algn="l" defTabSz="914400" rtl="0" eaLnBrk="1" latinLnBrk="0" hangingPunct="1">
              <a:defRPr sz="1100" b="1"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800" kern="800" spc="130" dirty="0"/>
              <a:t>Subtitles</a:t>
            </a:r>
          </a:p>
        </p:txBody>
      </p:sp>
      <p:sp>
        <p:nvSpPr>
          <p:cNvPr id="18" name="Obdélník 17">
            <a:extLst>
              <a:ext uri="{FF2B5EF4-FFF2-40B4-BE49-F238E27FC236}">
                <a16:creationId xmlns:a16="http://schemas.microsoft.com/office/drawing/2014/main" id="{4E8C8A7B-5205-4B02-8506-C669C2B19388}"/>
              </a:ext>
            </a:extLst>
          </p:cNvPr>
          <p:cNvSpPr/>
          <p:nvPr/>
        </p:nvSpPr>
        <p:spPr>
          <a:xfrm>
            <a:off x="7488000" y="6300000"/>
            <a:ext cx="1368000" cy="396000"/>
          </a:xfrm>
          <a:prstGeom prst="rect">
            <a:avLst/>
          </a:prstGeom>
          <a:solidFill>
            <a:schemeClr val="accent1">
              <a:alpha val="40000"/>
            </a:schemeClr>
          </a:solid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TextovéPole 15"/>
          <p:cNvSpPr txBox="1">
            <a:spLocks/>
          </p:cNvSpPr>
          <p:nvPr/>
        </p:nvSpPr>
        <p:spPr>
          <a:xfrm>
            <a:off x="-7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marL="0" lvl="1">
              <a:defRPr sz="1000"/>
            </a:lvl2pPr>
          </a:lstStyle>
          <a:p>
            <a:pPr lvl="1"/>
            <a:r>
              <a:rPr lang="cs-CZ" dirty="0"/>
              <a:t>Vítejte ve dvacáté první a také v poslední lekci kurzu Nástroje finančních trhů. Aby vás toto rozloučení tolik nemrzelo, dejme mu trochu exotiky. Nikoli však té dovolenkové, ale finanční. Řeč bude o exotických, občas nazývaných též esoterických opcích.</a:t>
            </a:r>
          </a:p>
        </p:txBody>
      </p:sp>
      <p:sp>
        <p:nvSpPr>
          <p:cNvPr id="17" name="TextovéPole 16"/>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marL="0" lvl="1">
              <a:defRPr sz="1000"/>
            </a:lvl2pPr>
          </a:lstStyle>
          <a:p>
            <a:pPr lvl="1"/>
            <a:r>
              <a:rPr lang="cs-CZ" dirty="0"/>
              <a:t>Bylo by mylné se domnívat, že svět opčních finančních kontraktů je tvořen výlučně nákupními a prodejními opcemi, tak jak jsme je v předchozích lekcích poznali. Vedle nich je zde spousta finančních nástrojů, které jsou také vybaveny charakteristickou asymetrickou vlastností opční konstrukce, současně ale přidávají řadu inovativních prvků.</a:t>
            </a:r>
          </a:p>
        </p:txBody>
      </p:sp>
      <p:sp>
        <p:nvSpPr>
          <p:cNvPr id="19" name="TextovéPole 18">
            <a:extLst>
              <a:ext uri="{FF2B5EF4-FFF2-40B4-BE49-F238E27FC236}">
                <a16:creationId xmlns:a16="http://schemas.microsoft.com/office/drawing/2014/main" id="{5082405E-FA61-4AB1-941C-DAE0C5BD5D0B}"/>
              </a:ext>
            </a:extLst>
          </p:cNvPr>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marL="0" lvl="1">
              <a:defRPr sz="1000"/>
            </a:lvl2pPr>
          </a:lstStyle>
          <a:p>
            <a:pPr fontAlgn="base"/>
            <a:r>
              <a:rPr lang="cs-CZ" noProof="0"/>
              <a:t>Bohužel tyto neotřelé vlastnosti bývají někdy natolik složité, že je v nich obtížné se orientovat.</a:t>
            </a:r>
          </a:p>
        </p:txBody>
      </p:sp>
      <p:sp>
        <p:nvSpPr>
          <p:cNvPr id="20" name="TextovéPole 19">
            <a:extLst>
              <a:ext uri="{FF2B5EF4-FFF2-40B4-BE49-F238E27FC236}">
                <a16:creationId xmlns:a16="http://schemas.microsoft.com/office/drawing/2014/main" id="{3253BA96-FAF2-4326-934A-4C47EA013E4E}"/>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Welcome to the twenty-first and final lesson of the course Financial markets instruments. To mitigate your sadness about this farewell party, let’s make it a little exotic. Unfortunately, not the holiday version, but the financial one. We will talk about exotic, sometimes called esoteric, options.</a:t>
            </a:r>
            <a:endParaRPr lang="cs-CZ" sz="1000" dirty="0"/>
          </a:p>
        </p:txBody>
      </p:sp>
      <p:sp>
        <p:nvSpPr>
          <p:cNvPr id="21" name="TextovéPole 20">
            <a:extLst>
              <a:ext uri="{FF2B5EF4-FFF2-40B4-BE49-F238E27FC236}">
                <a16:creationId xmlns:a16="http://schemas.microsoft.com/office/drawing/2014/main" id="{23CB679B-8222-43F3-8163-99061F90313D}"/>
              </a:ext>
            </a:extLst>
          </p:cNvPr>
          <p:cNvSpPr txBox="1">
            <a:spLocks/>
          </p:cNvSpPr>
          <p:nvPr/>
        </p:nvSpPr>
        <p:spPr>
          <a:xfrm>
            <a:off x="-54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It would be a mistake to think that the universe of option contracts is made up exclusively of call and put options, as we have come to know them from previous lectures. In addition to them, there is a plethora of financial instruments that are also equipped with the characteristic asymmetric property of option construction, but at the same time they offer many innovative elements.</a:t>
            </a:r>
            <a:endParaRPr lang="cs-CZ" sz="1000" dirty="0"/>
          </a:p>
        </p:txBody>
      </p:sp>
      <p:sp>
        <p:nvSpPr>
          <p:cNvPr id="22" name="TextovéPole 21">
            <a:extLst>
              <a:ext uri="{FF2B5EF4-FFF2-40B4-BE49-F238E27FC236}">
                <a16:creationId xmlns:a16="http://schemas.microsoft.com/office/drawing/2014/main" id="{4E848354-BF9E-4E12-8962-1D5CFDC42A33}"/>
              </a:ext>
            </a:extLst>
          </p:cNvPr>
          <p:cNvSpPr txBox="1">
            <a:spLocks/>
          </p:cNvSpPr>
          <p:nvPr/>
        </p:nvSpPr>
        <p:spPr>
          <a:xfrm>
            <a:off x="-36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Unfortunately, these novel features are sometimes so complex that it is difficult to navigate through them.</a:t>
            </a:r>
            <a:endParaRPr lang="cs-CZ" sz="1000" dirty="0"/>
          </a:p>
        </p:txBody>
      </p:sp>
      <p:sp>
        <p:nvSpPr>
          <p:cNvPr id="23" name="Šipka: doprava 22">
            <a:extLst>
              <a:ext uri="{FF2B5EF4-FFF2-40B4-BE49-F238E27FC236}">
                <a16:creationId xmlns:a16="http://schemas.microsoft.com/office/drawing/2014/main" id="{F0FFFAC6-4A79-4210-9D45-81AFF2394980}"/>
              </a:ext>
            </a:extLst>
          </p:cNvPr>
          <p:cNvSpPr/>
          <p:nvPr/>
        </p:nvSpPr>
        <p:spPr>
          <a:xfrm>
            <a:off x="468000" y="5112000"/>
            <a:ext cx="216000" cy="180000"/>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Šipka: dolů 4">
            <a:extLst>
              <a:ext uri="{FF2B5EF4-FFF2-40B4-BE49-F238E27FC236}">
                <a16:creationId xmlns:a16="http://schemas.microsoft.com/office/drawing/2014/main" id="{5989A8D6-5D51-CB57-EC73-AF62631468F0}"/>
              </a:ext>
            </a:extLst>
          </p:cNvPr>
          <p:cNvSpPr/>
          <p:nvPr/>
        </p:nvSpPr>
        <p:spPr>
          <a:xfrm>
            <a:off x="8100000" y="5832000"/>
            <a:ext cx="179736" cy="216000"/>
          </a:xfrm>
          <a:prstGeom prst="down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cs-CZ"/>
          </a:p>
        </p:txBody>
      </p:sp>
      <p:sp>
        <p:nvSpPr>
          <p:cNvPr id="7" name="TextovéPole 6">
            <a:extLst>
              <a:ext uri="{FF2B5EF4-FFF2-40B4-BE49-F238E27FC236}">
                <a16:creationId xmlns:a16="http://schemas.microsoft.com/office/drawing/2014/main" id="{2ED3FFCD-6EEE-898C-19E2-D8B1D4141D2A}"/>
              </a:ext>
            </a:extLst>
          </p:cNvPr>
          <p:cNvSpPr txBox="1"/>
          <p:nvPr/>
        </p:nvSpPr>
        <p:spPr>
          <a:xfrm>
            <a:off x="828000" y="5508000"/>
            <a:ext cx="2448000" cy="369332"/>
          </a:xfrm>
          <a:prstGeom prst="rect">
            <a:avLst/>
          </a:prstGeom>
          <a:noFill/>
        </p:spPr>
        <p:txBody>
          <a:bodyPr wrap="square" rtlCol="0">
            <a:spAutoFit/>
          </a:bodyPr>
          <a:lstStyle/>
          <a:p>
            <a:r>
              <a:rPr lang="cs-CZ" cap="small"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rPr>
              <a:t>Ludwig van Beethoven</a:t>
            </a:r>
          </a:p>
        </p:txBody>
      </p:sp>
      <p:sp>
        <p:nvSpPr>
          <p:cNvPr id="8" name="TextovéPole 7">
            <a:extLst>
              <a:ext uri="{FF2B5EF4-FFF2-40B4-BE49-F238E27FC236}">
                <a16:creationId xmlns:a16="http://schemas.microsoft.com/office/drawing/2014/main" id="{54FB0570-4135-ED1C-E07E-9F8CFC4635E6}"/>
              </a:ext>
            </a:extLst>
          </p:cNvPr>
          <p:cNvSpPr txBox="1"/>
          <p:nvPr/>
        </p:nvSpPr>
        <p:spPr>
          <a:xfrm>
            <a:off x="828000" y="5781600"/>
            <a:ext cx="2448000" cy="276999"/>
          </a:xfrm>
          <a:prstGeom prst="rect">
            <a:avLst/>
          </a:prstGeom>
          <a:noFill/>
        </p:spPr>
        <p:txBody>
          <a:bodyPr wrap="square" rtlCol="0">
            <a:spAutoFit/>
          </a:bodyPr>
          <a:lstStyle/>
          <a:p>
            <a:r>
              <a:rPr lang="cs-CZ" sz="1200" cap="small"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rPr>
              <a:t>SYMPHONY No. 7, ALLEGRETTO</a:t>
            </a:r>
            <a:endParaRPr lang="en-GB" sz="1200"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endParaRPr>
          </a:p>
        </p:txBody>
      </p:sp>
      <p:sp>
        <p:nvSpPr>
          <p:cNvPr id="24" name="TextovéPole 23">
            <a:extLst>
              <a:ext uri="{FF2B5EF4-FFF2-40B4-BE49-F238E27FC236}">
                <a16:creationId xmlns:a16="http://schemas.microsoft.com/office/drawing/2014/main" id="{F5822BB1-33A3-FDF3-23E1-D58AE1B2287A}"/>
              </a:ext>
            </a:extLst>
          </p:cNvPr>
          <p:cNvSpPr txBox="1"/>
          <p:nvPr/>
        </p:nvSpPr>
        <p:spPr>
          <a:xfrm>
            <a:off x="1224000" y="5508000"/>
            <a:ext cx="2448000" cy="369332"/>
          </a:xfrm>
          <a:prstGeom prst="rect">
            <a:avLst/>
          </a:prstGeom>
          <a:noFill/>
        </p:spPr>
        <p:txBody>
          <a:bodyPr wrap="square" rtlCol="0">
            <a:spAutoFit/>
          </a:bodyPr>
          <a:lstStyle/>
          <a:p>
            <a:r>
              <a:rPr lang="cs-CZ" cap="small"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rPr>
              <a:t>Ludwig van Beethoven</a:t>
            </a:r>
          </a:p>
        </p:txBody>
      </p:sp>
      <p:sp>
        <p:nvSpPr>
          <p:cNvPr id="25" name="TextovéPole 24">
            <a:extLst>
              <a:ext uri="{FF2B5EF4-FFF2-40B4-BE49-F238E27FC236}">
                <a16:creationId xmlns:a16="http://schemas.microsoft.com/office/drawing/2014/main" id="{7507CD1D-057B-CC47-26F8-59F665B636E7}"/>
              </a:ext>
            </a:extLst>
          </p:cNvPr>
          <p:cNvSpPr txBox="1"/>
          <p:nvPr/>
        </p:nvSpPr>
        <p:spPr>
          <a:xfrm>
            <a:off x="1211377" y="5781600"/>
            <a:ext cx="2448000" cy="276999"/>
          </a:xfrm>
          <a:prstGeom prst="rect">
            <a:avLst/>
          </a:prstGeom>
          <a:noFill/>
        </p:spPr>
        <p:txBody>
          <a:bodyPr wrap="square" rtlCol="0">
            <a:spAutoFit/>
          </a:bodyPr>
          <a:lstStyle/>
          <a:p>
            <a:r>
              <a:rPr lang="cs-CZ" sz="1200" cap="small"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rPr>
              <a:t>SYMPHONY No. 7, ALLEGRETTO</a:t>
            </a:r>
            <a:endParaRPr lang="en-GB" sz="1200"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endParaRPr>
          </a:p>
        </p:txBody>
      </p:sp>
      <p:sp>
        <p:nvSpPr>
          <p:cNvPr id="26" name="TextovéPole 25">
            <a:extLst>
              <a:ext uri="{FF2B5EF4-FFF2-40B4-BE49-F238E27FC236}">
                <a16:creationId xmlns:a16="http://schemas.microsoft.com/office/drawing/2014/main" id="{E08F38C5-03F2-43EC-5AF6-B475D3C61897}"/>
              </a:ext>
            </a:extLst>
          </p:cNvPr>
          <p:cNvSpPr txBox="1"/>
          <p:nvPr/>
        </p:nvSpPr>
        <p:spPr>
          <a:xfrm>
            <a:off x="1620000" y="5508000"/>
            <a:ext cx="2448000" cy="369332"/>
          </a:xfrm>
          <a:prstGeom prst="rect">
            <a:avLst/>
          </a:prstGeom>
          <a:noFill/>
        </p:spPr>
        <p:txBody>
          <a:bodyPr wrap="square" rtlCol="0">
            <a:spAutoFit/>
          </a:bodyPr>
          <a:lstStyle/>
          <a:p>
            <a:r>
              <a:rPr lang="cs-CZ" cap="small"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rPr>
              <a:t>Ludwig van Beethoven</a:t>
            </a:r>
            <a:endParaRPr lang="en-GB" sz="1200"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endParaRPr>
          </a:p>
        </p:txBody>
      </p:sp>
      <p:sp>
        <p:nvSpPr>
          <p:cNvPr id="27" name="TextovéPole 26">
            <a:extLst>
              <a:ext uri="{FF2B5EF4-FFF2-40B4-BE49-F238E27FC236}">
                <a16:creationId xmlns:a16="http://schemas.microsoft.com/office/drawing/2014/main" id="{841AF787-4605-DB81-F318-359D710DB057}"/>
              </a:ext>
            </a:extLst>
          </p:cNvPr>
          <p:cNvSpPr txBox="1"/>
          <p:nvPr/>
        </p:nvSpPr>
        <p:spPr>
          <a:xfrm>
            <a:off x="1620000" y="5781600"/>
            <a:ext cx="2448000" cy="276999"/>
          </a:xfrm>
          <a:prstGeom prst="rect">
            <a:avLst/>
          </a:prstGeom>
          <a:noFill/>
        </p:spPr>
        <p:txBody>
          <a:bodyPr wrap="square" rtlCol="0">
            <a:spAutoFit/>
          </a:bodyPr>
          <a:lstStyle/>
          <a:p>
            <a:r>
              <a:rPr lang="cs-CZ" sz="1200" cap="small"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rPr>
              <a:t>SYMPHONY No. 7, ALLEGRETTO</a:t>
            </a:r>
            <a:endParaRPr lang="en-GB" sz="1200"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endParaRPr>
          </a:p>
        </p:txBody>
      </p:sp>
      <p:sp>
        <p:nvSpPr>
          <p:cNvPr id="28" name="TextovéPole 27">
            <a:extLst>
              <a:ext uri="{FF2B5EF4-FFF2-40B4-BE49-F238E27FC236}">
                <a16:creationId xmlns:a16="http://schemas.microsoft.com/office/drawing/2014/main" id="{A6A8F0D4-C33F-4E44-6FD7-C581E831B720}"/>
              </a:ext>
            </a:extLst>
          </p:cNvPr>
          <p:cNvSpPr txBox="1"/>
          <p:nvPr/>
        </p:nvSpPr>
        <p:spPr>
          <a:xfrm>
            <a:off x="2016000" y="5508000"/>
            <a:ext cx="2448000" cy="369332"/>
          </a:xfrm>
          <a:prstGeom prst="rect">
            <a:avLst/>
          </a:prstGeom>
          <a:noFill/>
        </p:spPr>
        <p:txBody>
          <a:bodyPr wrap="square" rtlCol="0">
            <a:spAutoFit/>
          </a:bodyPr>
          <a:lstStyle/>
          <a:p>
            <a:r>
              <a:rPr lang="cs-CZ" cap="small"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rPr>
              <a:t>Ludwig van Beethoven</a:t>
            </a:r>
            <a:endParaRPr lang="en-GB" sz="1200"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endParaRPr>
          </a:p>
        </p:txBody>
      </p:sp>
      <p:sp>
        <p:nvSpPr>
          <p:cNvPr id="29" name="TextovéPole 28">
            <a:extLst>
              <a:ext uri="{FF2B5EF4-FFF2-40B4-BE49-F238E27FC236}">
                <a16:creationId xmlns:a16="http://schemas.microsoft.com/office/drawing/2014/main" id="{0949E51B-9343-0C4C-0DB9-6F98CCA75563}"/>
              </a:ext>
            </a:extLst>
          </p:cNvPr>
          <p:cNvSpPr txBox="1"/>
          <p:nvPr/>
        </p:nvSpPr>
        <p:spPr>
          <a:xfrm>
            <a:off x="2016000" y="5781600"/>
            <a:ext cx="2448000" cy="276999"/>
          </a:xfrm>
          <a:prstGeom prst="rect">
            <a:avLst/>
          </a:prstGeom>
          <a:noFill/>
        </p:spPr>
        <p:txBody>
          <a:bodyPr wrap="square" rtlCol="0">
            <a:spAutoFit/>
          </a:bodyPr>
          <a:lstStyle/>
          <a:p>
            <a:r>
              <a:rPr lang="cs-CZ" sz="1200" cap="small"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rPr>
              <a:t>SYMPHONY No. 7, ALLEGRETTO</a:t>
            </a:r>
            <a:endParaRPr lang="en-GB" sz="1200"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endParaRPr>
          </a:p>
        </p:txBody>
      </p:sp>
      <p:sp>
        <p:nvSpPr>
          <p:cNvPr id="30" name="TextovéPole 29">
            <a:extLst>
              <a:ext uri="{FF2B5EF4-FFF2-40B4-BE49-F238E27FC236}">
                <a16:creationId xmlns:a16="http://schemas.microsoft.com/office/drawing/2014/main" id="{A086241F-F1FF-FB1F-151D-E81FDB0B10EF}"/>
              </a:ext>
            </a:extLst>
          </p:cNvPr>
          <p:cNvSpPr txBox="1"/>
          <p:nvPr/>
        </p:nvSpPr>
        <p:spPr>
          <a:xfrm>
            <a:off x="2016000" y="5508000"/>
            <a:ext cx="2448000" cy="553998"/>
          </a:xfrm>
          <a:prstGeom prst="rect">
            <a:avLst/>
          </a:prstGeom>
          <a:noFill/>
        </p:spPr>
        <p:txBody>
          <a:bodyPr wrap="square" rtlCol="0">
            <a:spAutoFit/>
          </a:bodyPr>
          <a:lstStyle/>
          <a:p>
            <a:r>
              <a:rPr lang="cs-CZ" cap="small"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rPr>
              <a:t>Ludwig van Beethoven</a:t>
            </a:r>
          </a:p>
          <a:p>
            <a:r>
              <a:rPr lang="cs-CZ" sz="1200" cap="small"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rPr>
              <a:t>SYMPHONY No. 7, ALLEGRETTO</a:t>
            </a:r>
            <a:endParaRPr lang="en-GB" sz="1200"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endParaRPr>
          </a:p>
        </p:txBody>
      </p:sp>
      <p:sp>
        <p:nvSpPr>
          <p:cNvPr id="31" name="TextovéPole 30">
            <a:extLst>
              <a:ext uri="{FF2B5EF4-FFF2-40B4-BE49-F238E27FC236}">
                <a16:creationId xmlns:a16="http://schemas.microsoft.com/office/drawing/2014/main" id="{A1517BF0-2751-6A4A-A0F1-64372642C231}"/>
              </a:ext>
            </a:extLst>
          </p:cNvPr>
          <p:cNvSpPr txBox="1"/>
          <p:nvPr/>
        </p:nvSpPr>
        <p:spPr>
          <a:xfrm>
            <a:off x="2017451" y="4950890"/>
            <a:ext cx="2446213" cy="553998"/>
          </a:xfrm>
          <a:prstGeom prst="rect">
            <a:avLst/>
          </a:prstGeom>
          <a:noFill/>
        </p:spPr>
        <p:txBody>
          <a:bodyPr wrap="square" rtlCol="0">
            <a:spAutoFit/>
          </a:bodyPr>
          <a:lstStyle/>
          <a:p>
            <a:r>
              <a:rPr lang="cs-CZ" cap="small"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rPr>
              <a:t>Ludwig van Beethoven</a:t>
            </a:r>
          </a:p>
          <a:p>
            <a:r>
              <a:rPr lang="cs-CZ" sz="1200" cap="small"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rPr>
              <a:t>SYMPHONY No. 7, ALLEGRETTO</a:t>
            </a:r>
            <a:endParaRPr lang="en-GB" sz="1200"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endParaRPr>
          </a:p>
        </p:txBody>
      </p:sp>
      <p:sp>
        <p:nvSpPr>
          <p:cNvPr id="34" name="TextovéPole 31">
            <a:extLst>
              <a:ext uri="{FF2B5EF4-FFF2-40B4-BE49-F238E27FC236}">
                <a16:creationId xmlns:a16="http://schemas.microsoft.com/office/drawing/2014/main" id="{08B9FACB-23D4-6E7E-4646-9334F9E7A285}"/>
              </a:ext>
            </a:extLst>
          </p:cNvPr>
          <p:cNvSpPr txBox="1"/>
          <p:nvPr/>
        </p:nvSpPr>
        <p:spPr>
          <a:xfrm>
            <a:off x="828000" y="5508000"/>
            <a:ext cx="2448000" cy="553998"/>
          </a:xfrm>
          <a:prstGeom prst="rect">
            <a:avLst/>
          </a:prstGeom>
          <a:noFill/>
        </p:spPr>
        <p:txBody>
          <a:bodyPr wrap="square" rtlCol="0">
            <a:spAutoFit/>
          </a:bodyPr>
          <a:ls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cs-CZ" cap="small"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rPr>
              <a:t>Ludwig van Beethoven</a:t>
            </a:r>
          </a:p>
          <a:p>
            <a:r>
              <a:rPr lang="cs-CZ" sz="1200" cap="small"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rPr>
              <a:t>SYMPHONY No. 7, ALLEGRETTO</a:t>
            </a:r>
            <a:endParaRPr lang="en-GB" sz="1200" dirty="0">
              <a:solidFill>
                <a:schemeClr val="accent4">
                  <a:lumMod val="50000"/>
                </a:schemeClr>
              </a:solidFill>
              <a:effectLst>
                <a:innerShdw blurRad="63500" dist="50800" dir="10800000">
                  <a:prstClr val="black">
                    <a:alpha val="50000"/>
                  </a:prstClr>
                </a:innerShdw>
              </a:effectLst>
              <a:latin typeface="Algerian" panose="04020705040A02060702" pitchFamily="82" charset="0"/>
              <a:ea typeface="Cambria Math" panose="02040503050406030204" pitchFamily="18" charset="0"/>
            </a:endParaRPr>
          </a:p>
        </p:txBody>
      </p:sp>
      <p:sp>
        <p:nvSpPr>
          <p:cNvPr id="36" name="TextovéPole 35">
            <a:extLst>
              <a:ext uri="{FF2B5EF4-FFF2-40B4-BE49-F238E27FC236}">
                <a16:creationId xmlns:a16="http://schemas.microsoft.com/office/drawing/2014/main" id="{78305142-65BC-4480-B99E-1B7FC5662D42}"/>
              </a:ext>
            </a:extLst>
          </p:cNvPr>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marL="0" lvl="1">
              <a:defRPr sz="1000"/>
            </a:lvl2pPr>
          </a:lstStyle>
          <a:p>
            <a:pPr lvl="1"/>
            <a:r>
              <a:rPr lang="cs-CZ" dirty="0"/>
              <a:t>Exotické opce přitahují pozornost ze dvou důvodů. Na jedné straně je činí atraktivním jejich vynalézavost a přizpůsobivost jemným nuancím investorské poptávky. Na druhé straně však mohou být zrádné, ukryté za fasádou zdánlivé jednoduchosti. Ne nadarmo se říká, že ve finančním světě se každou hodinu na jednoho žraloka rodí deset ovcí.</a:t>
            </a:r>
          </a:p>
        </p:txBody>
      </p:sp>
      <p:sp>
        <p:nvSpPr>
          <p:cNvPr id="37" name="TextovéPole 36">
            <a:extLst>
              <a:ext uri="{FF2B5EF4-FFF2-40B4-BE49-F238E27FC236}">
                <a16:creationId xmlns:a16="http://schemas.microsoft.com/office/drawing/2014/main" id="{E0CEEC8F-1E2B-715A-9929-4B870E7CC599}"/>
              </a:ext>
            </a:extLst>
          </p:cNvPr>
          <p:cNvSpPr txBox="1">
            <a:spLocks/>
          </p:cNvSpPr>
          <p:nvPr/>
        </p:nvSpPr>
        <p:spPr>
          <a:xfrm>
            <a:off x="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marL="0" lvl="1">
              <a:defRPr sz="1000"/>
            </a:lvl2pPr>
          </a:lstStyle>
          <a:p>
            <a:pPr lvl="1"/>
            <a:r>
              <a:rPr lang="cs-CZ" dirty="0"/>
              <a:t>Chcete-li si užívat animovanou prezentaci, pak trocha trpělivosti je namístě. </a:t>
            </a:r>
            <a:r>
              <a:rPr lang="cs-CZ" dirty="0" err="1"/>
              <a:t>Neuspěchávejte</a:t>
            </a:r>
            <a:r>
              <a:rPr lang="cs-CZ" dirty="0"/>
              <a:t> příliš klikání na zvuková tlačítka a respektujte doporučené pořadí. Přebarvení tlačítka na tmavě červenou sděluje ukončení animace.</a:t>
            </a:r>
          </a:p>
        </p:txBody>
      </p:sp>
      <p:sp>
        <p:nvSpPr>
          <p:cNvPr id="38" name="TextovéPole 37">
            <a:extLst>
              <a:ext uri="{FF2B5EF4-FFF2-40B4-BE49-F238E27FC236}">
                <a16:creationId xmlns:a16="http://schemas.microsoft.com/office/drawing/2014/main" id="{B4707145-96F5-832B-8196-CB4C0441881D}"/>
              </a:ext>
            </a:extLst>
          </p:cNvPr>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marL="0" lvl="1">
              <a:defRPr sz="1000"/>
            </a:lvl2pPr>
          </a:lstStyle>
          <a:p>
            <a:pPr fontAlgn="base"/>
            <a:r>
              <a:rPr lang="cs-CZ" dirty="0"/>
              <a:t>Nemáte-li zájem o zvukové komentáře a jiné oživovací triky, můžete si stáhnout neanimovanou verzi téže prezentace. Narazíte-li na sporné tvrzení nebo nefunkčnost animační sekvence, svěřte se, prosím, se svým zjištěním autorovi této prezentace.</a:t>
            </a:r>
            <a:endParaRPr lang="cs-CZ" noProof="0" dirty="0"/>
          </a:p>
        </p:txBody>
      </p:sp>
      <p:sp>
        <p:nvSpPr>
          <p:cNvPr id="39" name="TextovéPole 38">
            <a:extLst>
              <a:ext uri="{FF2B5EF4-FFF2-40B4-BE49-F238E27FC236}">
                <a16:creationId xmlns:a16="http://schemas.microsoft.com/office/drawing/2014/main" id="{D6054E00-25AE-477A-3819-D431256AD32D}"/>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Exotic options attract attention for two reasons. On the one hand, their ingenuity and adaptability to the subtle nuances of investor demand makes them appealing. But on the other, they can be treacherous, hidden behind a facade of seeming simplicity. It is not for nothing that it is said that in the financial world ten sheep are born every hour to one shark.</a:t>
            </a:r>
            <a:endParaRPr lang="cs-CZ" sz="1000" dirty="0"/>
          </a:p>
        </p:txBody>
      </p:sp>
      <p:sp>
        <p:nvSpPr>
          <p:cNvPr id="40" name="TextovéPole 39">
            <a:extLst>
              <a:ext uri="{FF2B5EF4-FFF2-40B4-BE49-F238E27FC236}">
                <a16:creationId xmlns:a16="http://schemas.microsoft.com/office/drawing/2014/main" id="{F56D537D-FD72-8CD2-D783-79AEE3D0845E}"/>
              </a:ext>
            </a:extLst>
          </p:cNvPr>
          <p:cNvSpPr txBox="1">
            <a:spLocks/>
          </p:cNvSpPr>
          <p:nvPr/>
        </p:nvSpPr>
        <p:spPr>
          <a:xfrm>
            <a:off x="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If you want to enjoy an animated presentation, a little bit of patience is needed. Don’t rush too quickly through the clicking of the sound buttons and respect the recommended order. When the buttons turn dark red, the animation is finished.</a:t>
            </a:r>
            <a:endParaRPr lang="cs-CZ" sz="1000" dirty="0"/>
          </a:p>
        </p:txBody>
      </p:sp>
      <p:sp>
        <p:nvSpPr>
          <p:cNvPr id="41" name="TextovéPole 40">
            <a:extLst>
              <a:ext uri="{FF2B5EF4-FFF2-40B4-BE49-F238E27FC236}">
                <a16:creationId xmlns:a16="http://schemas.microsoft.com/office/drawing/2014/main" id="{7F1414B1-8561-1119-E0B1-4BC41174641D}"/>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If you are not interested in soundtracks and other vivifying tricks, you can download a still version of the same slideshow. Should you come across a faulty argument or a malfunction in the animation sequence, kindly share your findings with the author of this presentation.</a:t>
            </a:r>
            <a:endParaRPr lang="cs-CZ" sz="1000" dirty="0"/>
          </a:p>
        </p:txBody>
      </p:sp>
      <p:pic>
        <p:nvPicPr>
          <p:cNvPr id="42" name="AdobeStock_40753933">
            <a:hlinkClick r:id="" action="ppaction://media"/>
            <a:extLst>
              <a:ext uri="{FF2B5EF4-FFF2-40B4-BE49-F238E27FC236}">
                <a16:creationId xmlns:a16="http://schemas.microsoft.com/office/drawing/2014/main" id="{CEAE310A-8195-CE55-EEAB-5AD54B3E40C7}"/>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2952000" y="979200"/>
            <a:ext cx="3609600" cy="2030400"/>
          </a:xfrm>
          <a:prstGeom prst="rect">
            <a:avLst/>
          </a:prstGeom>
        </p:spPr>
      </p:pic>
      <p:sp>
        <p:nvSpPr>
          <p:cNvPr id="4" name="Podnadpis 2"/>
          <p:cNvSpPr txBox="1">
            <a:spLocks/>
          </p:cNvSpPr>
          <p:nvPr/>
        </p:nvSpPr>
        <p:spPr>
          <a:xfrm>
            <a:off x="864000" y="468000"/>
            <a:ext cx="3600000" cy="864000"/>
          </a:xfrm>
          <a:prstGeom prst="rect">
            <a:avLst/>
          </a:prstGeom>
        </p:spPr>
        <p:txBody>
          <a:bodyPr vert="horz" lIns="91440" tIns="45720" rIns="91440" bIns="45720" rtlCol="0" anchor="t">
            <a:normAutofit/>
          </a:bodyPr>
          <a:lstStyle>
            <a:lvl1pPr marL="0" indent="0" algn="r" defTabSz="914400" rtl="0" eaLnBrk="1" latinLnBrk="0" hangingPunct="1">
              <a:spcBef>
                <a:spcPct val="20000"/>
              </a:spcBef>
              <a:spcAft>
                <a:spcPts val="300"/>
              </a:spcAft>
              <a:buClr>
                <a:schemeClr val="accent6">
                  <a:lumMod val="75000"/>
                </a:schemeClr>
              </a:buClr>
              <a:buSzPct val="130000"/>
              <a:buFont typeface="Georgia" pitchFamily="18" charset="0"/>
              <a:buNone/>
              <a:defRPr sz="2000" kern="1200">
                <a:solidFill>
                  <a:schemeClr val="tx2"/>
                </a:solidFill>
                <a:latin typeface="+mn-lt"/>
                <a:ea typeface="+mn-ea"/>
                <a:cs typeface="+mn-cs"/>
              </a:defRPr>
            </a:lvl1pPr>
            <a:lvl2pPr marL="4572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800" kern="1200">
                <a:solidFill>
                  <a:schemeClr val="tx1">
                    <a:tint val="75000"/>
                  </a:schemeClr>
                </a:solidFill>
                <a:latin typeface="+mn-lt"/>
                <a:ea typeface="+mn-ea"/>
                <a:cs typeface="+mn-cs"/>
              </a:defRPr>
            </a:lvl2pPr>
            <a:lvl3pPr marL="9144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600" kern="1200">
                <a:solidFill>
                  <a:schemeClr val="tx1">
                    <a:tint val="75000"/>
                  </a:schemeClr>
                </a:solidFill>
                <a:latin typeface="+mn-lt"/>
                <a:ea typeface="+mn-ea"/>
                <a:cs typeface="+mn-cs"/>
              </a:defRPr>
            </a:lvl3pPr>
            <a:lvl4pPr marL="13716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4pPr>
            <a:lvl5pPr marL="18288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5pPr>
            <a:lvl6pPr marL="22860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6pPr>
            <a:lvl7pPr marL="27432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7pPr>
            <a:lvl8pPr marL="32004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8pPr>
            <a:lvl9pPr marL="36576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9pPr>
          </a:lstStyle>
          <a:p>
            <a:pPr algn="l">
              <a:spcBef>
                <a:spcPts val="0"/>
              </a:spcBef>
              <a:spcAft>
                <a:spcPts val="0"/>
              </a:spcAft>
            </a:pPr>
            <a:r>
              <a:rPr lang="en-GB" sz="1800" b="1" dirty="0"/>
              <a:t>Institute of Economic Studies</a:t>
            </a:r>
          </a:p>
          <a:p>
            <a:pPr algn="l">
              <a:spcBef>
                <a:spcPts val="0"/>
              </a:spcBef>
              <a:spcAft>
                <a:spcPts val="0"/>
              </a:spcAft>
            </a:pPr>
            <a:r>
              <a:rPr lang="en-GB" sz="1400" b="1" dirty="0"/>
              <a:t>Faculty of Social Sciences</a:t>
            </a:r>
          </a:p>
          <a:p>
            <a:pPr algn="l">
              <a:spcBef>
                <a:spcPts val="0"/>
              </a:spcBef>
              <a:spcAft>
                <a:spcPts val="0"/>
              </a:spcAft>
            </a:pPr>
            <a:r>
              <a:rPr lang="en-GB" sz="1400" b="1" dirty="0"/>
              <a:t>Charles University in Prague</a:t>
            </a:r>
          </a:p>
        </p:txBody>
      </p:sp>
      <p:sp>
        <p:nvSpPr>
          <p:cNvPr id="35" name="Obdélník 34">
            <a:extLst>
              <a:ext uri="{FF2B5EF4-FFF2-40B4-BE49-F238E27FC236}">
                <a16:creationId xmlns:a16="http://schemas.microsoft.com/office/drawing/2014/main" id="{60A10443-69E7-D15C-F86C-5B8E4F0C1913}"/>
              </a:ext>
            </a:extLst>
          </p:cNvPr>
          <p:cNvSpPr/>
          <p:nvPr/>
        </p:nvSpPr>
        <p:spPr>
          <a:xfrm>
            <a:off x="0" y="0"/>
            <a:ext cx="9144000" cy="6858000"/>
          </a:xfrm>
          <a:prstGeom prst="rect">
            <a:avLst/>
          </a:prstGeom>
          <a:solidFill>
            <a:schemeClr val="accent1">
              <a:alpha val="0"/>
            </a:schemeClr>
          </a:solidFill>
          <a:ln w="127000">
            <a:solidFill>
              <a:schemeClr val="bg2">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4545304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1" nodeType="withEffect">
                                  <p:stCondLst>
                                    <p:cond delay="0"/>
                                  </p:stCondLst>
                                  <p:childTnLst>
                                    <p:set>
                                      <p:cBhvr>
                                        <p:cTn id="6" dur="1" fill="hold">
                                          <p:stCondLst>
                                            <p:cond delay="0"/>
                                          </p:stCondLst>
                                        </p:cTn>
                                        <p:tgtEl>
                                          <p:spTgt spid="16"/>
                                        </p:tgtEl>
                                        <p:attrNameLst>
                                          <p:attrName>style.visibility</p:attrName>
                                        </p:attrNameLst>
                                      </p:cBhvr>
                                      <p:to>
                                        <p:strVal val="hidden"/>
                                      </p:to>
                                    </p:set>
                                  </p:childTnLst>
                                </p:cTn>
                              </p:par>
                              <p:par>
                                <p:cTn id="7" presetID="1" presetClass="exit" presetSubtype="0" fill="hold" grpId="1" nodeType="withEffect">
                                  <p:stCondLst>
                                    <p:cond delay="0"/>
                                  </p:stCondLst>
                                  <p:childTnLst>
                                    <p:set>
                                      <p:cBhvr>
                                        <p:cTn id="8" dur="1" fill="hold">
                                          <p:stCondLst>
                                            <p:cond delay="0"/>
                                          </p:stCondLst>
                                        </p:cTn>
                                        <p:tgtEl>
                                          <p:spTgt spid="17"/>
                                        </p:tgtEl>
                                        <p:attrNameLst>
                                          <p:attrName>style.visibility</p:attrName>
                                        </p:attrNameLst>
                                      </p:cBhvr>
                                      <p:to>
                                        <p:strVal val="hidden"/>
                                      </p:to>
                                    </p:set>
                                  </p:childTnLst>
                                </p:cTn>
                              </p:par>
                              <p:par>
                                <p:cTn id="9" presetID="1" presetClass="exit" presetSubtype="0" fill="hold" grpId="1" nodeType="withEffect">
                                  <p:stCondLst>
                                    <p:cond delay="0"/>
                                  </p:stCondLst>
                                  <p:childTnLst>
                                    <p:set>
                                      <p:cBhvr>
                                        <p:cTn id="10" dur="1" fill="hold">
                                          <p:stCondLst>
                                            <p:cond delay="0"/>
                                          </p:stCondLst>
                                        </p:cTn>
                                        <p:tgtEl>
                                          <p:spTgt spid="19"/>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20"/>
                                        </p:tgtEl>
                                        <p:attrNameLst>
                                          <p:attrName>style.visibility</p:attrName>
                                        </p:attrNameLst>
                                      </p:cBhvr>
                                      <p:to>
                                        <p:strVal val="hidden"/>
                                      </p:to>
                                    </p:set>
                                  </p:childTnLst>
                                </p:cTn>
                              </p:par>
                              <p:par>
                                <p:cTn id="13" presetID="1" presetClass="exit" presetSubtype="0" fill="hold" grpId="0" nodeType="withEffect">
                                  <p:stCondLst>
                                    <p:cond delay="0"/>
                                  </p:stCondLst>
                                  <p:childTnLst>
                                    <p:set>
                                      <p:cBhvr>
                                        <p:cTn id="14" dur="1" fill="hold">
                                          <p:stCondLst>
                                            <p:cond delay="0"/>
                                          </p:stCondLst>
                                        </p:cTn>
                                        <p:tgtEl>
                                          <p:spTgt spid="21"/>
                                        </p:tgtEl>
                                        <p:attrNameLst>
                                          <p:attrName>style.visibility</p:attrName>
                                        </p:attrNameLst>
                                      </p:cBhvr>
                                      <p:to>
                                        <p:strVal val="hidden"/>
                                      </p:to>
                                    </p:set>
                                  </p:childTnLst>
                                </p:cTn>
                              </p:par>
                              <p:par>
                                <p:cTn id="15" presetID="1" presetClass="exit" presetSubtype="0" fill="hold" grpId="0" nodeType="withEffect">
                                  <p:stCondLst>
                                    <p:cond delay="0"/>
                                  </p:stCondLst>
                                  <p:childTnLst>
                                    <p:set>
                                      <p:cBhvr>
                                        <p:cTn id="16" dur="1" fill="hold">
                                          <p:stCondLst>
                                            <p:cond delay="0"/>
                                          </p:stCondLst>
                                        </p:cTn>
                                        <p:tgtEl>
                                          <p:spTgt spid="22"/>
                                        </p:tgtEl>
                                        <p:attrNameLst>
                                          <p:attrName>style.visibility</p:attrName>
                                        </p:attrNameLst>
                                      </p:cBhvr>
                                      <p:to>
                                        <p:strVal val="hidden"/>
                                      </p:to>
                                    </p:set>
                                  </p:childTnLst>
                                </p:cTn>
                              </p:par>
                              <p:par>
                                <p:cTn id="17" presetID="1" presetClass="exit" presetSubtype="0" fill="hold" grpId="1" nodeType="withEffect">
                                  <p:stCondLst>
                                    <p:cond delay="0"/>
                                  </p:stCondLst>
                                  <p:childTnLst>
                                    <p:set>
                                      <p:cBhvr>
                                        <p:cTn id="18" dur="1" fill="hold">
                                          <p:stCondLst>
                                            <p:cond delay="0"/>
                                          </p:stCondLst>
                                        </p:cTn>
                                        <p:tgtEl>
                                          <p:spTgt spid="36"/>
                                        </p:tgtEl>
                                        <p:attrNameLst>
                                          <p:attrName>style.visibility</p:attrName>
                                        </p:attrNameLst>
                                      </p:cBhvr>
                                      <p:to>
                                        <p:strVal val="hidden"/>
                                      </p:to>
                                    </p:set>
                                  </p:childTnLst>
                                </p:cTn>
                              </p:par>
                              <p:par>
                                <p:cTn id="19" presetID="1" presetClass="exit" presetSubtype="0" fill="hold" grpId="1" nodeType="withEffect">
                                  <p:stCondLst>
                                    <p:cond delay="0"/>
                                  </p:stCondLst>
                                  <p:childTnLst>
                                    <p:set>
                                      <p:cBhvr>
                                        <p:cTn id="20" dur="1" fill="hold">
                                          <p:stCondLst>
                                            <p:cond delay="0"/>
                                          </p:stCondLst>
                                        </p:cTn>
                                        <p:tgtEl>
                                          <p:spTgt spid="37"/>
                                        </p:tgtEl>
                                        <p:attrNameLst>
                                          <p:attrName>style.visibility</p:attrName>
                                        </p:attrNameLst>
                                      </p:cBhvr>
                                      <p:to>
                                        <p:strVal val="hidden"/>
                                      </p:to>
                                    </p:set>
                                  </p:childTnLst>
                                </p:cTn>
                              </p:par>
                              <p:par>
                                <p:cTn id="21" presetID="1" presetClass="exit" presetSubtype="0" fill="hold" grpId="1" nodeType="withEffect">
                                  <p:stCondLst>
                                    <p:cond delay="0"/>
                                  </p:stCondLst>
                                  <p:childTnLst>
                                    <p:set>
                                      <p:cBhvr>
                                        <p:cTn id="22" dur="1" fill="hold">
                                          <p:stCondLst>
                                            <p:cond delay="0"/>
                                          </p:stCondLst>
                                        </p:cTn>
                                        <p:tgtEl>
                                          <p:spTgt spid="38"/>
                                        </p:tgtEl>
                                        <p:attrNameLst>
                                          <p:attrName>style.visibility</p:attrName>
                                        </p:attrNameLst>
                                      </p:cBhvr>
                                      <p:to>
                                        <p:strVal val="hidden"/>
                                      </p:to>
                                    </p:set>
                                  </p:childTnLst>
                                </p:cTn>
                              </p:par>
                              <p:par>
                                <p:cTn id="23" presetID="1" presetClass="exit" presetSubtype="0" fill="hold" grpId="0" nodeType="withEffect">
                                  <p:stCondLst>
                                    <p:cond delay="0"/>
                                  </p:stCondLst>
                                  <p:childTnLst>
                                    <p:set>
                                      <p:cBhvr>
                                        <p:cTn id="24" dur="1" fill="hold">
                                          <p:stCondLst>
                                            <p:cond delay="0"/>
                                          </p:stCondLst>
                                        </p:cTn>
                                        <p:tgtEl>
                                          <p:spTgt spid="39"/>
                                        </p:tgtEl>
                                        <p:attrNameLst>
                                          <p:attrName>style.visibility</p:attrName>
                                        </p:attrNameLst>
                                      </p:cBhvr>
                                      <p:to>
                                        <p:strVal val="hidden"/>
                                      </p:to>
                                    </p:set>
                                  </p:childTnLst>
                                </p:cTn>
                              </p:par>
                              <p:par>
                                <p:cTn id="25" presetID="1" presetClass="exit" presetSubtype="0" fill="hold" grpId="0" nodeType="withEffect">
                                  <p:stCondLst>
                                    <p:cond delay="0"/>
                                  </p:stCondLst>
                                  <p:childTnLst>
                                    <p:set>
                                      <p:cBhvr>
                                        <p:cTn id="26" dur="1" fill="hold">
                                          <p:stCondLst>
                                            <p:cond delay="0"/>
                                          </p:stCondLst>
                                        </p:cTn>
                                        <p:tgtEl>
                                          <p:spTgt spid="40"/>
                                        </p:tgtEl>
                                        <p:attrNameLst>
                                          <p:attrName>style.visibility</p:attrName>
                                        </p:attrNameLst>
                                      </p:cBhvr>
                                      <p:to>
                                        <p:strVal val="hidden"/>
                                      </p:to>
                                    </p:set>
                                  </p:childTnLst>
                                </p:cTn>
                              </p:par>
                              <p:par>
                                <p:cTn id="27" presetID="1" presetClass="exit" presetSubtype="0" fill="hold" grpId="0" nodeType="withEffect">
                                  <p:stCondLst>
                                    <p:cond delay="0"/>
                                  </p:stCondLst>
                                  <p:childTnLst>
                                    <p:set>
                                      <p:cBhvr>
                                        <p:cTn id="28" dur="1" fill="hold">
                                          <p:stCondLst>
                                            <p:cond delay="0"/>
                                          </p:stCondLst>
                                        </p:cTn>
                                        <p:tgtEl>
                                          <p:spTgt spid="41"/>
                                        </p:tgtEl>
                                        <p:attrNameLst>
                                          <p:attrName>style.visibility</p:attrName>
                                        </p:attrNameLst>
                                      </p:cBhvr>
                                      <p:to>
                                        <p:strVal val="hidden"/>
                                      </p:to>
                                    </p:set>
                                  </p:childTnLst>
                                </p:cTn>
                              </p:par>
                              <p:par>
                                <p:cTn id="29" presetID="32" presetClass="emph" presetSubtype="0" fill="hold" nodeType="withEffect">
                                  <p:stCondLst>
                                    <p:cond delay="0"/>
                                  </p:stCondLst>
                                  <p:childTnLst>
                                    <p:animRot by="120000">
                                      <p:cBhvr>
                                        <p:cTn id="30" dur="100" fill="hold">
                                          <p:stCondLst>
                                            <p:cond delay="0"/>
                                          </p:stCondLst>
                                        </p:cTn>
                                        <p:tgtEl>
                                          <p:spTgt spid="3"/>
                                        </p:tgtEl>
                                        <p:attrNameLst>
                                          <p:attrName>r</p:attrName>
                                        </p:attrNameLst>
                                      </p:cBhvr>
                                    </p:animRot>
                                    <p:animRot by="-240000">
                                      <p:cBhvr>
                                        <p:cTn id="31" dur="200" fill="hold">
                                          <p:stCondLst>
                                            <p:cond delay="200"/>
                                          </p:stCondLst>
                                        </p:cTn>
                                        <p:tgtEl>
                                          <p:spTgt spid="3"/>
                                        </p:tgtEl>
                                        <p:attrNameLst>
                                          <p:attrName>r</p:attrName>
                                        </p:attrNameLst>
                                      </p:cBhvr>
                                    </p:animRot>
                                    <p:animRot by="240000">
                                      <p:cBhvr>
                                        <p:cTn id="32" dur="200" fill="hold">
                                          <p:stCondLst>
                                            <p:cond delay="400"/>
                                          </p:stCondLst>
                                        </p:cTn>
                                        <p:tgtEl>
                                          <p:spTgt spid="3"/>
                                        </p:tgtEl>
                                        <p:attrNameLst>
                                          <p:attrName>r</p:attrName>
                                        </p:attrNameLst>
                                      </p:cBhvr>
                                    </p:animRot>
                                    <p:animRot by="-240000">
                                      <p:cBhvr>
                                        <p:cTn id="33" dur="200" fill="hold">
                                          <p:stCondLst>
                                            <p:cond delay="600"/>
                                          </p:stCondLst>
                                        </p:cTn>
                                        <p:tgtEl>
                                          <p:spTgt spid="3"/>
                                        </p:tgtEl>
                                        <p:attrNameLst>
                                          <p:attrName>r</p:attrName>
                                        </p:attrNameLst>
                                      </p:cBhvr>
                                    </p:animRot>
                                    <p:animRot by="120000">
                                      <p:cBhvr>
                                        <p:cTn id="34" dur="200" fill="hold">
                                          <p:stCondLst>
                                            <p:cond delay="800"/>
                                          </p:stCondLst>
                                        </p:cTn>
                                        <p:tgtEl>
                                          <p:spTgt spid="3"/>
                                        </p:tgtEl>
                                        <p:attrNameLst>
                                          <p:attrName>r</p:attrName>
                                        </p:attrNameLst>
                                      </p:cBhvr>
                                    </p:animRot>
                                  </p:childTnLst>
                                  <p:subTnLst>
                                    <p:audio>
                                      <p:cMediaNode>
                                        <p:cTn display="0" masterRel="sameClick">
                                          <p:stCondLst>
                                            <p:cond evt="begin" delay="0">
                                              <p:tn val="29"/>
                                            </p:cond>
                                          </p:stCondLst>
                                          <p:endCondLst>
                                            <p:cond evt="onStopAudio" delay="0">
                                              <p:tgtEl>
                                                <p:sldTgt/>
                                              </p:tgtEl>
                                            </p:cond>
                                          </p:endCondLst>
                                        </p:cTn>
                                        <p:tgtEl>
                                          <p:sndTgt r:embed="rId5" name="SmallBellLoud.wav"/>
                                        </p:tgtEl>
                                      </p:cMediaNode>
                                    </p:audio>
                                  </p:subTnLst>
                                </p:cTn>
                              </p:par>
                              <p:par>
                                <p:cTn id="35" presetID="53" presetClass="entr" presetSubtype="16" fill="hold" grpId="1" nodeType="withEffect">
                                  <p:stCondLst>
                                    <p:cond delay="500"/>
                                  </p:stCondLst>
                                  <p:childTnLst>
                                    <p:set>
                                      <p:cBhvr>
                                        <p:cTn id="36" dur="1" fill="hold">
                                          <p:stCondLst>
                                            <p:cond delay="0"/>
                                          </p:stCondLst>
                                        </p:cTn>
                                        <p:tgtEl>
                                          <p:spTgt spid="5"/>
                                        </p:tgtEl>
                                        <p:attrNameLst>
                                          <p:attrName>style.visibility</p:attrName>
                                        </p:attrNameLst>
                                      </p:cBhvr>
                                      <p:to>
                                        <p:strVal val="visible"/>
                                      </p:to>
                                    </p:set>
                                    <p:anim calcmode="lin" valueType="num">
                                      <p:cBhvr>
                                        <p:cTn id="37" dur="500" fill="hold"/>
                                        <p:tgtEl>
                                          <p:spTgt spid="5"/>
                                        </p:tgtEl>
                                        <p:attrNameLst>
                                          <p:attrName>ppt_w</p:attrName>
                                        </p:attrNameLst>
                                      </p:cBhvr>
                                      <p:tavLst>
                                        <p:tav tm="0">
                                          <p:val>
                                            <p:fltVal val="0"/>
                                          </p:val>
                                        </p:tav>
                                        <p:tav tm="100000">
                                          <p:val>
                                            <p:strVal val="#ppt_w"/>
                                          </p:val>
                                        </p:tav>
                                      </p:tavLst>
                                    </p:anim>
                                    <p:anim calcmode="lin" valueType="num">
                                      <p:cBhvr>
                                        <p:cTn id="38" dur="500" fill="hold"/>
                                        <p:tgtEl>
                                          <p:spTgt spid="5"/>
                                        </p:tgtEl>
                                        <p:attrNameLst>
                                          <p:attrName>ppt_h</p:attrName>
                                        </p:attrNameLst>
                                      </p:cBhvr>
                                      <p:tavLst>
                                        <p:tav tm="0">
                                          <p:val>
                                            <p:fltVal val="0"/>
                                          </p:val>
                                        </p:tav>
                                        <p:tav tm="100000">
                                          <p:val>
                                            <p:strVal val="#ppt_h"/>
                                          </p:val>
                                        </p:tav>
                                      </p:tavLst>
                                    </p:anim>
                                    <p:animEffect transition="in" filter="fade">
                                      <p:cBhvr>
                                        <p:cTn id="39" dur="500"/>
                                        <p:tgtEl>
                                          <p:spTgt spid="5"/>
                                        </p:tgtEl>
                                      </p:cBhvr>
                                    </p:animEffect>
                                  </p:childTnLst>
                                </p:cTn>
                              </p:par>
                              <p:par>
                                <p:cTn id="40" presetID="42" presetClass="path" presetSubtype="0" repeatCount="indefinite" accel="50000" decel="50000" fill="hold" grpId="0" nodeType="withEffect">
                                  <p:stCondLst>
                                    <p:cond delay="1000"/>
                                  </p:stCondLst>
                                  <p:childTnLst>
                                    <p:animMotion origin="layout" path="M 2.77778E-7 0.00463 L 2.77778E-7 0.03611 " pathEditMode="relative" rAng="0" ptsTypes="AA">
                                      <p:cBhvr>
                                        <p:cTn id="41" dur="1000" fill="hold"/>
                                        <p:tgtEl>
                                          <p:spTgt spid="5"/>
                                        </p:tgtEl>
                                        <p:attrNameLst>
                                          <p:attrName>ppt_x</p:attrName>
                                          <p:attrName>ppt_y</p:attrName>
                                        </p:attrNameLst>
                                      </p:cBhvr>
                                      <p:rCtr x="0" y="1574"/>
                                    </p:animMotion>
                                  </p:childTnLst>
                                </p:cTn>
                              </p:par>
                              <p:par>
                                <p:cTn id="42" presetID="53" presetClass="entr" presetSubtype="16" fill="hold" grpId="2" nodeType="withEffect">
                                  <p:stCondLst>
                                    <p:cond delay="2000"/>
                                  </p:stCondLst>
                                  <p:childTnLst>
                                    <p:set>
                                      <p:cBhvr>
                                        <p:cTn id="43" dur="1" fill="hold">
                                          <p:stCondLst>
                                            <p:cond delay="0"/>
                                          </p:stCondLst>
                                        </p:cTn>
                                        <p:tgtEl>
                                          <p:spTgt spid="23"/>
                                        </p:tgtEl>
                                        <p:attrNameLst>
                                          <p:attrName>style.visibility</p:attrName>
                                        </p:attrNameLst>
                                      </p:cBhvr>
                                      <p:to>
                                        <p:strVal val="visible"/>
                                      </p:to>
                                    </p:set>
                                    <p:anim calcmode="lin" valueType="num">
                                      <p:cBhvr>
                                        <p:cTn id="44" dur="500" fill="hold"/>
                                        <p:tgtEl>
                                          <p:spTgt spid="23"/>
                                        </p:tgtEl>
                                        <p:attrNameLst>
                                          <p:attrName>ppt_w</p:attrName>
                                        </p:attrNameLst>
                                      </p:cBhvr>
                                      <p:tavLst>
                                        <p:tav tm="0">
                                          <p:val>
                                            <p:fltVal val="0"/>
                                          </p:val>
                                        </p:tav>
                                        <p:tav tm="100000">
                                          <p:val>
                                            <p:strVal val="#ppt_w"/>
                                          </p:val>
                                        </p:tav>
                                      </p:tavLst>
                                    </p:anim>
                                    <p:anim calcmode="lin" valueType="num">
                                      <p:cBhvr>
                                        <p:cTn id="45" dur="500" fill="hold"/>
                                        <p:tgtEl>
                                          <p:spTgt spid="23"/>
                                        </p:tgtEl>
                                        <p:attrNameLst>
                                          <p:attrName>ppt_h</p:attrName>
                                        </p:attrNameLst>
                                      </p:cBhvr>
                                      <p:tavLst>
                                        <p:tav tm="0">
                                          <p:val>
                                            <p:fltVal val="0"/>
                                          </p:val>
                                        </p:tav>
                                        <p:tav tm="100000">
                                          <p:val>
                                            <p:strVal val="#ppt_h"/>
                                          </p:val>
                                        </p:tav>
                                      </p:tavLst>
                                    </p:anim>
                                    <p:animEffect transition="in" filter="fade">
                                      <p:cBhvr>
                                        <p:cTn id="46" dur="500"/>
                                        <p:tgtEl>
                                          <p:spTgt spid="23"/>
                                        </p:tgtEl>
                                      </p:cBhvr>
                                    </p:animEffect>
                                  </p:childTnLst>
                                </p:cTn>
                              </p:par>
                              <p:par>
                                <p:cTn id="47" presetID="63" presetClass="path" presetSubtype="0" repeatCount="indefinite" accel="48000" decel="50000" fill="hold" grpId="0" nodeType="withEffect">
                                  <p:stCondLst>
                                    <p:cond delay="2500"/>
                                  </p:stCondLst>
                                  <p:childTnLst>
                                    <p:animMotion origin="layout" path="M -8.33333E-7 -2.22222E-6 L 0.02639 -2.22222E-6 " pathEditMode="relative" rAng="0" ptsTypes="AA">
                                      <p:cBhvr>
                                        <p:cTn id="48" dur="1000" fill="hold"/>
                                        <p:tgtEl>
                                          <p:spTgt spid="23"/>
                                        </p:tgtEl>
                                        <p:attrNameLst>
                                          <p:attrName>ppt_x</p:attrName>
                                          <p:attrName>ppt_y</p:attrName>
                                        </p:attrNameLst>
                                      </p:cBhvr>
                                      <p:rCtr x="1319" y="0"/>
                                    </p:animMotion>
                                  </p:childTnLst>
                                </p:cTn>
                              </p:par>
                            </p:childTnLst>
                          </p:cTn>
                        </p:par>
                      </p:childTnLst>
                    </p:cTn>
                  </p:par>
                </p:childTnLst>
              </p:cTn>
              <p:prevCondLst>
                <p:cond evt="onPrev" delay="0">
                  <p:tgtEl>
                    <p:sldTgt/>
                  </p:tgtEl>
                </p:cond>
              </p:prevCondLst>
              <p:nextCondLst>
                <p:cond evt="onNext" delay="0">
                  <p:tgtEl>
                    <p:sldTgt/>
                  </p:tgtEl>
                </p:cond>
              </p:nextCondLst>
            </p:seq>
            <p:seq concurrent="1" nextAc="seek">
              <p:cTn id="49" restart="whenNotActive" fill="hold" evtFilter="cancelBubble" nodeType="interactiveSeq">
                <p:stCondLst>
                  <p:cond evt="onClick" delay="0">
                    <p:tgtEl>
                      <p:spTgt spid="6"/>
                    </p:tgtEl>
                  </p:cond>
                </p:stCondLst>
                <p:endSync evt="end" delay="0">
                  <p:rtn val="all"/>
                </p:endSync>
                <p:childTnLst>
                  <p:par>
                    <p:cTn id="50" fill="hold">
                      <p:stCondLst>
                        <p:cond delay="0"/>
                      </p:stCondLst>
                      <p:childTnLst>
                        <p:par>
                          <p:cTn id="51" fill="hold">
                            <p:stCondLst>
                              <p:cond delay="0"/>
                            </p:stCondLst>
                            <p:childTnLst>
                              <p:par>
                                <p:cTn id="52" presetID="26" presetClass="emph" presetSubtype="0" fill="hold" nodeType="clickEffect">
                                  <p:stCondLst>
                                    <p:cond delay="0"/>
                                  </p:stCondLst>
                                  <p:childTnLst>
                                    <p:animEffect transition="out" filter="fade">
                                      <p:cBhvr>
                                        <p:cTn id="53" dur="500" tmFilter="0, 0; .2, .5; .8, .5; 1, 0"/>
                                        <p:tgtEl>
                                          <p:spTgt spid="6"/>
                                        </p:tgtEl>
                                      </p:cBhvr>
                                    </p:animEffect>
                                    <p:animScale>
                                      <p:cBhvr>
                                        <p:cTn id="54" dur="250" autoRev="1" fill="hold"/>
                                        <p:tgtEl>
                                          <p:spTgt spid="6"/>
                                        </p:tgtEl>
                                      </p:cBhvr>
                                      <p:by x="105000" y="105000"/>
                                    </p:animScale>
                                  </p:childTnLst>
                                </p:cTn>
                              </p:par>
                              <p:par>
                                <p:cTn id="55" presetID="53" presetClass="entr" presetSubtype="528" fill="hold" grpId="0" nodeType="withEffect">
                                  <p:stCondLst>
                                    <p:cond delay="0"/>
                                  </p:stCondLst>
                                  <p:childTnLst>
                                    <p:set>
                                      <p:cBhvr>
                                        <p:cTn id="56" dur="1" fill="hold">
                                          <p:stCondLst>
                                            <p:cond delay="0"/>
                                          </p:stCondLst>
                                        </p:cTn>
                                        <p:tgtEl>
                                          <p:spTgt spid="35"/>
                                        </p:tgtEl>
                                        <p:attrNameLst>
                                          <p:attrName>style.visibility</p:attrName>
                                        </p:attrNameLst>
                                      </p:cBhvr>
                                      <p:to>
                                        <p:strVal val="visible"/>
                                      </p:to>
                                    </p:set>
                                    <p:anim calcmode="lin" valueType="num">
                                      <p:cBhvr>
                                        <p:cTn id="57" dur="2000" fill="hold"/>
                                        <p:tgtEl>
                                          <p:spTgt spid="35"/>
                                        </p:tgtEl>
                                        <p:attrNameLst>
                                          <p:attrName>ppt_w</p:attrName>
                                        </p:attrNameLst>
                                      </p:cBhvr>
                                      <p:tavLst>
                                        <p:tav tm="0">
                                          <p:val>
                                            <p:fltVal val="0"/>
                                          </p:val>
                                        </p:tav>
                                        <p:tav tm="100000">
                                          <p:val>
                                            <p:strVal val="#ppt_w"/>
                                          </p:val>
                                        </p:tav>
                                      </p:tavLst>
                                    </p:anim>
                                    <p:anim calcmode="lin" valueType="num">
                                      <p:cBhvr>
                                        <p:cTn id="58" dur="2000" fill="hold"/>
                                        <p:tgtEl>
                                          <p:spTgt spid="35"/>
                                        </p:tgtEl>
                                        <p:attrNameLst>
                                          <p:attrName>ppt_h</p:attrName>
                                        </p:attrNameLst>
                                      </p:cBhvr>
                                      <p:tavLst>
                                        <p:tav tm="0">
                                          <p:val>
                                            <p:fltVal val="0"/>
                                          </p:val>
                                        </p:tav>
                                        <p:tav tm="100000">
                                          <p:val>
                                            <p:strVal val="#ppt_h"/>
                                          </p:val>
                                        </p:tav>
                                      </p:tavLst>
                                    </p:anim>
                                    <p:animEffect transition="in" filter="fade">
                                      <p:cBhvr>
                                        <p:cTn id="59" dur="2000"/>
                                        <p:tgtEl>
                                          <p:spTgt spid="35"/>
                                        </p:tgtEl>
                                      </p:cBhvr>
                                    </p:animEffect>
                                    <p:anim calcmode="lin" valueType="num">
                                      <p:cBhvr>
                                        <p:cTn id="60" dur="2000" fill="hold"/>
                                        <p:tgtEl>
                                          <p:spTgt spid="35"/>
                                        </p:tgtEl>
                                        <p:attrNameLst>
                                          <p:attrName>ppt_x</p:attrName>
                                        </p:attrNameLst>
                                      </p:cBhvr>
                                      <p:tavLst>
                                        <p:tav tm="0">
                                          <p:val>
                                            <p:fltVal val="0.5"/>
                                          </p:val>
                                        </p:tav>
                                        <p:tav tm="100000">
                                          <p:val>
                                            <p:strVal val="#ppt_x"/>
                                          </p:val>
                                        </p:tav>
                                      </p:tavLst>
                                    </p:anim>
                                    <p:anim calcmode="lin" valueType="num">
                                      <p:cBhvr>
                                        <p:cTn id="61" dur="2000" fill="hold"/>
                                        <p:tgtEl>
                                          <p:spTgt spid="35"/>
                                        </p:tgtEl>
                                        <p:attrNameLst>
                                          <p:attrName>ppt_y</p:attrName>
                                        </p:attrNameLst>
                                      </p:cBhvr>
                                      <p:tavLst>
                                        <p:tav tm="0">
                                          <p:val>
                                            <p:fltVal val="0.5"/>
                                          </p:val>
                                        </p:tav>
                                        <p:tav tm="100000">
                                          <p:val>
                                            <p:strVal val="#ppt_y"/>
                                          </p:val>
                                        </p:tav>
                                      </p:tavLst>
                                    </p:anim>
                                  </p:childTnLst>
                                </p:cTn>
                              </p:par>
                              <p:par>
                                <p:cTn id="62" presetID="9" presetClass="entr" presetSubtype="0" fill="hold" grpId="7" nodeType="withEffect">
                                  <p:stCondLst>
                                    <p:cond delay="0"/>
                                  </p:stCondLst>
                                  <p:childTnLst>
                                    <p:set>
                                      <p:cBhvr>
                                        <p:cTn id="63" dur="1" fill="hold">
                                          <p:stCondLst>
                                            <p:cond delay="0"/>
                                          </p:stCondLst>
                                        </p:cTn>
                                        <p:tgtEl>
                                          <p:spTgt spid="18"/>
                                        </p:tgtEl>
                                        <p:attrNameLst>
                                          <p:attrName>style.visibility</p:attrName>
                                        </p:attrNameLst>
                                      </p:cBhvr>
                                      <p:to>
                                        <p:strVal val="visible"/>
                                      </p:to>
                                    </p:set>
                                    <p:animEffect transition="in" filter="dissolve">
                                      <p:cBhvr>
                                        <p:cTn id="64" dur="500"/>
                                        <p:tgtEl>
                                          <p:spTgt spid="18"/>
                                        </p:tgtEl>
                                      </p:cBhvr>
                                    </p:animEffect>
                                  </p:childTnLst>
                                </p:cTn>
                              </p:par>
                              <p:par>
                                <p:cTn id="65" presetID="53" presetClass="exit" presetSubtype="32" fill="hold" grpId="2" nodeType="withEffect">
                                  <p:stCondLst>
                                    <p:cond delay="0"/>
                                  </p:stCondLst>
                                  <p:childTnLst>
                                    <p:anim calcmode="lin" valueType="num">
                                      <p:cBhvr>
                                        <p:cTn id="66" dur="1000"/>
                                        <p:tgtEl>
                                          <p:spTgt spid="5"/>
                                        </p:tgtEl>
                                        <p:attrNameLst>
                                          <p:attrName>ppt_w</p:attrName>
                                        </p:attrNameLst>
                                      </p:cBhvr>
                                      <p:tavLst>
                                        <p:tav tm="0">
                                          <p:val>
                                            <p:strVal val="ppt_w"/>
                                          </p:val>
                                        </p:tav>
                                        <p:tav tm="100000">
                                          <p:val>
                                            <p:fltVal val="0"/>
                                          </p:val>
                                        </p:tav>
                                      </p:tavLst>
                                    </p:anim>
                                    <p:anim calcmode="lin" valueType="num">
                                      <p:cBhvr>
                                        <p:cTn id="67" dur="1000"/>
                                        <p:tgtEl>
                                          <p:spTgt spid="5"/>
                                        </p:tgtEl>
                                        <p:attrNameLst>
                                          <p:attrName>ppt_h</p:attrName>
                                        </p:attrNameLst>
                                      </p:cBhvr>
                                      <p:tavLst>
                                        <p:tav tm="0">
                                          <p:val>
                                            <p:strVal val="ppt_h"/>
                                          </p:val>
                                        </p:tav>
                                        <p:tav tm="100000">
                                          <p:val>
                                            <p:fltVal val="0"/>
                                          </p:val>
                                        </p:tav>
                                      </p:tavLst>
                                    </p:anim>
                                    <p:animEffect transition="out" filter="fade">
                                      <p:cBhvr>
                                        <p:cTn id="68" dur="1000"/>
                                        <p:tgtEl>
                                          <p:spTgt spid="5"/>
                                        </p:tgtEl>
                                      </p:cBhvr>
                                    </p:animEffect>
                                    <p:set>
                                      <p:cBhvr>
                                        <p:cTn id="69" dur="1" fill="hold">
                                          <p:stCondLst>
                                            <p:cond delay="999"/>
                                          </p:stCondLst>
                                        </p:cTn>
                                        <p:tgtEl>
                                          <p:spTgt spid="5"/>
                                        </p:tgtEl>
                                        <p:attrNameLst>
                                          <p:attrName>style.visibility</p:attrName>
                                        </p:attrNameLst>
                                      </p:cBhvr>
                                      <p:to>
                                        <p:strVal val="hidden"/>
                                      </p:to>
                                    </p:set>
                                  </p:childTnLst>
                                </p:cTn>
                              </p:par>
                              <p:par>
                                <p:cTn id="70" presetID="53" presetClass="exit" presetSubtype="32" fill="hold" grpId="3" nodeType="withEffect">
                                  <p:stCondLst>
                                    <p:cond delay="0"/>
                                  </p:stCondLst>
                                  <p:childTnLst>
                                    <p:anim calcmode="lin" valueType="num">
                                      <p:cBhvr>
                                        <p:cTn id="71" dur="1000"/>
                                        <p:tgtEl>
                                          <p:spTgt spid="23"/>
                                        </p:tgtEl>
                                        <p:attrNameLst>
                                          <p:attrName>ppt_w</p:attrName>
                                        </p:attrNameLst>
                                      </p:cBhvr>
                                      <p:tavLst>
                                        <p:tav tm="0">
                                          <p:val>
                                            <p:strVal val="ppt_w"/>
                                          </p:val>
                                        </p:tav>
                                        <p:tav tm="100000">
                                          <p:val>
                                            <p:fltVal val="0"/>
                                          </p:val>
                                        </p:tav>
                                      </p:tavLst>
                                    </p:anim>
                                    <p:anim calcmode="lin" valueType="num">
                                      <p:cBhvr>
                                        <p:cTn id="72" dur="1000"/>
                                        <p:tgtEl>
                                          <p:spTgt spid="23"/>
                                        </p:tgtEl>
                                        <p:attrNameLst>
                                          <p:attrName>ppt_h</p:attrName>
                                        </p:attrNameLst>
                                      </p:cBhvr>
                                      <p:tavLst>
                                        <p:tav tm="0">
                                          <p:val>
                                            <p:strVal val="ppt_h"/>
                                          </p:val>
                                        </p:tav>
                                        <p:tav tm="100000">
                                          <p:val>
                                            <p:fltVal val="0"/>
                                          </p:val>
                                        </p:tav>
                                      </p:tavLst>
                                    </p:anim>
                                    <p:animEffect transition="out" filter="fade">
                                      <p:cBhvr>
                                        <p:cTn id="73" dur="1000"/>
                                        <p:tgtEl>
                                          <p:spTgt spid="23"/>
                                        </p:tgtEl>
                                      </p:cBhvr>
                                    </p:animEffect>
                                    <p:set>
                                      <p:cBhvr>
                                        <p:cTn id="74" dur="1" fill="hold">
                                          <p:stCondLst>
                                            <p:cond delay="999"/>
                                          </p:stCondLst>
                                        </p:cTn>
                                        <p:tgtEl>
                                          <p:spTgt spid="23"/>
                                        </p:tgtEl>
                                        <p:attrNameLst>
                                          <p:attrName>style.visibility</p:attrName>
                                        </p:attrNameLst>
                                      </p:cBhvr>
                                      <p:to>
                                        <p:strVal val="hidden"/>
                                      </p:to>
                                    </p:set>
                                  </p:childTnLst>
                                </p:cTn>
                              </p:par>
                              <p:par>
                                <p:cTn id="75" presetID="50" presetClass="entr" presetSubtype="0" decel="100000" fill="hold" grpId="2" nodeType="withEffect">
                                  <p:stCondLst>
                                    <p:cond delay="0"/>
                                  </p:stCondLst>
                                  <p:childTnLst>
                                    <p:set>
                                      <p:cBhvr>
                                        <p:cTn id="76" dur="1" fill="hold">
                                          <p:stCondLst>
                                            <p:cond delay="0"/>
                                          </p:stCondLst>
                                        </p:cTn>
                                        <p:tgtEl>
                                          <p:spTgt spid="10"/>
                                        </p:tgtEl>
                                        <p:attrNameLst>
                                          <p:attrName>style.visibility</p:attrName>
                                        </p:attrNameLst>
                                      </p:cBhvr>
                                      <p:to>
                                        <p:strVal val="visible"/>
                                      </p:to>
                                    </p:set>
                                    <p:anim calcmode="lin" valueType="num">
                                      <p:cBhvr>
                                        <p:cTn id="77" dur="1000" fill="hold"/>
                                        <p:tgtEl>
                                          <p:spTgt spid="10"/>
                                        </p:tgtEl>
                                        <p:attrNameLst>
                                          <p:attrName>ppt_w</p:attrName>
                                        </p:attrNameLst>
                                      </p:cBhvr>
                                      <p:tavLst>
                                        <p:tav tm="0">
                                          <p:val>
                                            <p:strVal val="#ppt_w+.3"/>
                                          </p:val>
                                        </p:tav>
                                        <p:tav tm="100000">
                                          <p:val>
                                            <p:strVal val="#ppt_w"/>
                                          </p:val>
                                        </p:tav>
                                      </p:tavLst>
                                    </p:anim>
                                    <p:anim calcmode="lin" valueType="num">
                                      <p:cBhvr>
                                        <p:cTn id="78" dur="1000" fill="hold"/>
                                        <p:tgtEl>
                                          <p:spTgt spid="10"/>
                                        </p:tgtEl>
                                        <p:attrNameLst>
                                          <p:attrName>ppt_h</p:attrName>
                                        </p:attrNameLst>
                                      </p:cBhvr>
                                      <p:tavLst>
                                        <p:tav tm="0">
                                          <p:val>
                                            <p:strVal val="#ppt_h"/>
                                          </p:val>
                                        </p:tav>
                                        <p:tav tm="100000">
                                          <p:val>
                                            <p:strVal val="#ppt_h"/>
                                          </p:val>
                                        </p:tav>
                                      </p:tavLst>
                                    </p:anim>
                                    <p:animEffect transition="in" filter="fade">
                                      <p:cBhvr>
                                        <p:cTn id="79" dur="1000"/>
                                        <p:tgtEl>
                                          <p:spTgt spid="10"/>
                                        </p:tgtEl>
                                      </p:cBhvr>
                                    </p:animEffect>
                                  </p:childTnLst>
                                </p:cTn>
                              </p:par>
                              <p:par>
                                <p:cTn id="80" presetID="1" presetClass="exit" presetSubtype="0" fill="hold" grpId="1" nodeType="withEffect">
                                  <p:stCondLst>
                                    <p:cond delay="2000"/>
                                  </p:stCondLst>
                                  <p:childTnLst>
                                    <p:set>
                                      <p:cBhvr>
                                        <p:cTn id="81" dur="1" fill="hold">
                                          <p:stCondLst>
                                            <p:cond delay="0"/>
                                          </p:stCondLst>
                                        </p:cTn>
                                        <p:tgtEl>
                                          <p:spTgt spid="10"/>
                                        </p:tgtEl>
                                        <p:attrNameLst>
                                          <p:attrName>style.visibility</p:attrName>
                                        </p:attrNameLst>
                                      </p:cBhvr>
                                      <p:to>
                                        <p:strVal val="hidden"/>
                                      </p:to>
                                    </p:set>
                                  </p:childTnLst>
                                </p:cTn>
                              </p:par>
                              <p:par>
                                <p:cTn id="82" presetID="1" presetClass="entr" presetSubtype="0" fill="hold" grpId="1" nodeType="withEffect">
                                  <p:stCondLst>
                                    <p:cond delay="2000"/>
                                  </p:stCondLst>
                                  <p:iterate type="lt">
                                    <p:tmAbs val="0"/>
                                  </p:iterate>
                                  <p:childTnLst>
                                    <p:set>
                                      <p:cBhvr>
                                        <p:cTn id="83" dur="1" fill="hold">
                                          <p:stCondLst>
                                            <p:cond delay="0"/>
                                          </p:stCondLst>
                                        </p:cTn>
                                        <p:tgtEl>
                                          <p:spTgt spid="7"/>
                                        </p:tgtEl>
                                        <p:attrNameLst>
                                          <p:attrName>style.visibility</p:attrName>
                                        </p:attrNameLst>
                                      </p:cBhvr>
                                      <p:to>
                                        <p:strVal val="visible"/>
                                      </p:to>
                                    </p:set>
                                  </p:childTnLst>
                                </p:cTn>
                              </p:par>
                              <p:par>
                                <p:cTn id="84" presetID="1" presetClass="entr" presetSubtype="0" fill="hold" grpId="1" nodeType="withEffect">
                                  <p:stCondLst>
                                    <p:cond delay="2000"/>
                                  </p:stCondLst>
                                  <p:iterate type="lt">
                                    <p:tmAbs val="0"/>
                                  </p:iterate>
                                  <p:childTnLst>
                                    <p:set>
                                      <p:cBhvr>
                                        <p:cTn id="85" dur="1" fill="hold">
                                          <p:stCondLst>
                                            <p:cond delay="0"/>
                                          </p:stCondLst>
                                        </p:cTn>
                                        <p:tgtEl>
                                          <p:spTgt spid="8"/>
                                        </p:tgtEl>
                                        <p:attrNameLst>
                                          <p:attrName>style.visibility</p:attrName>
                                        </p:attrNameLst>
                                      </p:cBhvr>
                                      <p:to>
                                        <p:strVal val="visible"/>
                                      </p:to>
                                    </p:set>
                                  </p:childTnLst>
                                </p:cTn>
                              </p:par>
                              <p:par>
                                <p:cTn id="86" presetID="1" presetClass="mediacall" presetSubtype="0" fill="hold" nodeType="withEffect">
                                  <p:stCondLst>
                                    <p:cond delay="4000"/>
                                  </p:stCondLst>
                                  <p:childTnLst>
                                    <p:cmd type="call" cmd="playFrom(0.0)">
                                      <p:cBhvr>
                                        <p:cTn id="87" dur="10875" fill="hold"/>
                                        <p:tgtEl>
                                          <p:spTgt spid="42"/>
                                        </p:tgtEl>
                                      </p:cBhvr>
                                    </p:cmd>
                                  </p:childTnLst>
                                </p:cTn>
                              </p:par>
                              <p:par>
                                <p:cTn id="88" presetID="1" presetClass="mediacall" presetSubtype="0" fill="hold" nodeType="withEffect">
                                  <p:stCondLst>
                                    <p:cond delay="15500"/>
                                  </p:stCondLst>
                                  <p:childTnLst>
                                    <p:cmd type="call" cmd="playFrom(0.0)">
                                      <p:cBhvr>
                                        <p:cTn id="89" dur="10875" fill="hold"/>
                                        <p:tgtEl>
                                          <p:spTgt spid="42"/>
                                        </p:tgtEl>
                                      </p:cBhvr>
                                    </p:cmd>
                                  </p:childTnLst>
                                </p:cTn>
                              </p:par>
                              <p:par>
                                <p:cTn id="90" presetID="1" presetClass="mediacall" presetSubtype="0" fill="hold" nodeType="withEffect">
                                  <p:stCondLst>
                                    <p:cond delay="27000"/>
                                  </p:stCondLst>
                                  <p:childTnLst>
                                    <p:cmd type="call" cmd="playFrom(0.0)">
                                      <p:cBhvr>
                                        <p:cTn id="91" dur="10875" fill="hold"/>
                                        <p:tgtEl>
                                          <p:spTgt spid="42"/>
                                        </p:tgtEl>
                                      </p:cBhvr>
                                    </p:cmd>
                                  </p:childTnLst>
                                </p:cTn>
                              </p:par>
                              <p:par>
                                <p:cTn id="92" presetID="8" presetClass="exit" presetSubtype="32" fill="hold" nodeType="withEffect">
                                  <p:stCondLst>
                                    <p:cond delay="36000"/>
                                  </p:stCondLst>
                                  <p:childTnLst>
                                    <p:animEffect transition="out" filter="diamond(out)">
                                      <p:cBhvr>
                                        <p:cTn id="93" dur="3000"/>
                                        <p:tgtEl>
                                          <p:spTgt spid="42"/>
                                        </p:tgtEl>
                                      </p:cBhvr>
                                    </p:animEffect>
                                    <p:set>
                                      <p:cBhvr>
                                        <p:cTn id="94" dur="1" fill="hold">
                                          <p:stCondLst>
                                            <p:cond delay="2999"/>
                                          </p:stCondLst>
                                        </p:cTn>
                                        <p:tgtEl>
                                          <p:spTgt spid="42"/>
                                        </p:tgtEl>
                                        <p:attrNameLst>
                                          <p:attrName>style.visibility</p:attrName>
                                        </p:attrNameLst>
                                      </p:cBhvr>
                                      <p:to>
                                        <p:strVal val="hidden"/>
                                      </p:to>
                                    </p:set>
                                    <p:cmd type="call" cmd="stop">
                                      <p:cBhvr>
                                        <p:cTn id="95" dur="1">
                                          <p:stCondLst>
                                            <p:cond delay="2999"/>
                                          </p:stCondLst>
                                        </p:cTn>
                                        <p:tgtEl>
                                          <p:spTgt spid="42"/>
                                        </p:tgtEl>
                                      </p:cBhvr>
                                    </p:cmd>
                                  </p:childTnLst>
                                </p:cTn>
                              </p:par>
                              <p:par>
                                <p:cTn id="96" presetID="63" presetClass="path" presetSubtype="0" decel="100000" fill="hold" grpId="0" nodeType="withEffect">
                                  <p:stCondLst>
                                    <p:cond delay="4060"/>
                                  </p:stCondLst>
                                  <p:iterate type="lt">
                                    <p:tmPct val="8000"/>
                                  </p:iterate>
                                  <p:childTnLst>
                                    <p:animMotion origin="layout" path="M 8.33333E-7 -2.59259E-6 L 0.0434 -2.59259E-6 " pathEditMode="relative" rAng="0" ptsTypes="AA">
                                      <p:cBhvr>
                                        <p:cTn id="97" dur="1000" fill="hold"/>
                                        <p:tgtEl>
                                          <p:spTgt spid="7"/>
                                        </p:tgtEl>
                                        <p:attrNameLst>
                                          <p:attrName>ppt_x</p:attrName>
                                          <p:attrName>ppt_y</p:attrName>
                                        </p:attrNameLst>
                                      </p:cBhvr>
                                      <p:rCtr x="2170" y="0"/>
                                    </p:animMotion>
                                  </p:childTnLst>
                                </p:cTn>
                              </p:par>
                              <p:par>
                                <p:cTn id="98" presetID="63" presetClass="path" presetSubtype="0" decel="100000" fill="hold" grpId="0" nodeType="withEffect">
                                  <p:stCondLst>
                                    <p:cond delay="5540"/>
                                  </p:stCondLst>
                                  <p:iterate type="lt">
                                    <p:tmPct val="8000"/>
                                  </p:iterate>
                                  <p:childTnLst>
                                    <p:animMotion origin="layout" path="M 8.33333E-7 -4.44444E-6 L 0.0434 -4.44444E-6 " pathEditMode="relative" rAng="0" ptsTypes="AA">
                                      <p:cBhvr>
                                        <p:cTn id="99" dur="1000" fill="hold"/>
                                        <p:tgtEl>
                                          <p:spTgt spid="8"/>
                                        </p:tgtEl>
                                        <p:attrNameLst>
                                          <p:attrName>ppt_x</p:attrName>
                                          <p:attrName>ppt_y</p:attrName>
                                        </p:attrNameLst>
                                      </p:cBhvr>
                                      <p:rCtr x="2170" y="0"/>
                                    </p:animMotion>
                                  </p:childTnLst>
                                </p:cTn>
                              </p:par>
                              <p:par>
                                <p:cTn id="100" presetID="1" presetClass="exit" presetSubtype="0" fill="hold" grpId="2" nodeType="withEffect">
                                  <p:stCondLst>
                                    <p:cond delay="7070"/>
                                  </p:stCondLst>
                                  <p:iterate type="lt">
                                    <p:tmAbs val="0"/>
                                  </p:iterate>
                                  <p:childTnLst>
                                    <p:set>
                                      <p:cBhvr>
                                        <p:cTn id="101" dur="1" fill="hold">
                                          <p:stCondLst>
                                            <p:cond delay="0"/>
                                          </p:stCondLst>
                                        </p:cTn>
                                        <p:tgtEl>
                                          <p:spTgt spid="7"/>
                                        </p:tgtEl>
                                        <p:attrNameLst>
                                          <p:attrName>style.visibility</p:attrName>
                                        </p:attrNameLst>
                                      </p:cBhvr>
                                      <p:to>
                                        <p:strVal val="hidden"/>
                                      </p:to>
                                    </p:set>
                                  </p:childTnLst>
                                </p:cTn>
                              </p:par>
                              <p:par>
                                <p:cTn id="102" presetID="1" presetClass="entr" presetSubtype="0" fill="hold" grpId="1" nodeType="withEffect">
                                  <p:stCondLst>
                                    <p:cond delay="7070"/>
                                  </p:stCondLst>
                                  <p:iterate type="lt">
                                    <p:tmAbs val="0"/>
                                  </p:iterate>
                                  <p:childTnLst>
                                    <p:set>
                                      <p:cBhvr>
                                        <p:cTn id="103" dur="1" fill="hold">
                                          <p:stCondLst>
                                            <p:cond delay="0"/>
                                          </p:stCondLst>
                                        </p:cTn>
                                        <p:tgtEl>
                                          <p:spTgt spid="24"/>
                                        </p:tgtEl>
                                        <p:attrNameLst>
                                          <p:attrName>style.visibility</p:attrName>
                                        </p:attrNameLst>
                                      </p:cBhvr>
                                      <p:to>
                                        <p:strVal val="visible"/>
                                      </p:to>
                                    </p:set>
                                  </p:childTnLst>
                                </p:cTn>
                              </p:par>
                              <p:par>
                                <p:cTn id="104" presetID="63" presetClass="path" presetSubtype="0" decel="100000" fill="hold" grpId="0" nodeType="withEffect">
                                  <p:stCondLst>
                                    <p:cond delay="7070"/>
                                  </p:stCondLst>
                                  <p:iterate type="lt">
                                    <p:tmPct val="8000"/>
                                  </p:iterate>
                                  <p:childTnLst>
                                    <p:animMotion origin="layout" path="M 1.66667E-6 -2.59259E-6 L 0.0434 -2.59259E-6 " pathEditMode="relative" rAng="0" ptsTypes="AA">
                                      <p:cBhvr>
                                        <p:cTn id="105" dur="1000" fill="hold"/>
                                        <p:tgtEl>
                                          <p:spTgt spid="24"/>
                                        </p:tgtEl>
                                        <p:attrNameLst>
                                          <p:attrName>ppt_x</p:attrName>
                                          <p:attrName>ppt_y</p:attrName>
                                        </p:attrNameLst>
                                      </p:cBhvr>
                                      <p:rCtr x="2170" y="0"/>
                                    </p:animMotion>
                                  </p:childTnLst>
                                </p:cTn>
                              </p:par>
                              <p:par>
                                <p:cTn id="106" presetID="1" presetClass="exit" presetSubtype="0" fill="hold" grpId="2" nodeType="withEffect">
                                  <p:stCondLst>
                                    <p:cond delay="8740"/>
                                  </p:stCondLst>
                                  <p:iterate type="lt">
                                    <p:tmAbs val="0"/>
                                  </p:iterate>
                                  <p:childTnLst>
                                    <p:set>
                                      <p:cBhvr>
                                        <p:cTn id="107" dur="1" fill="hold">
                                          <p:stCondLst>
                                            <p:cond delay="0"/>
                                          </p:stCondLst>
                                        </p:cTn>
                                        <p:tgtEl>
                                          <p:spTgt spid="8"/>
                                        </p:tgtEl>
                                        <p:attrNameLst>
                                          <p:attrName>style.visibility</p:attrName>
                                        </p:attrNameLst>
                                      </p:cBhvr>
                                      <p:to>
                                        <p:strVal val="hidden"/>
                                      </p:to>
                                    </p:set>
                                  </p:childTnLst>
                                </p:cTn>
                              </p:par>
                              <p:par>
                                <p:cTn id="108" presetID="1" presetClass="entr" presetSubtype="0" fill="hold" grpId="1" nodeType="withEffect">
                                  <p:stCondLst>
                                    <p:cond delay="8740"/>
                                  </p:stCondLst>
                                  <p:iterate type="lt">
                                    <p:tmAbs val="0"/>
                                  </p:iterate>
                                  <p:childTnLst>
                                    <p:set>
                                      <p:cBhvr>
                                        <p:cTn id="109" dur="1" fill="hold">
                                          <p:stCondLst>
                                            <p:cond delay="0"/>
                                          </p:stCondLst>
                                        </p:cTn>
                                        <p:tgtEl>
                                          <p:spTgt spid="25"/>
                                        </p:tgtEl>
                                        <p:attrNameLst>
                                          <p:attrName>style.visibility</p:attrName>
                                        </p:attrNameLst>
                                      </p:cBhvr>
                                      <p:to>
                                        <p:strVal val="visible"/>
                                      </p:to>
                                    </p:set>
                                  </p:childTnLst>
                                </p:cTn>
                              </p:par>
                              <p:par>
                                <p:cTn id="110" presetID="63" presetClass="path" presetSubtype="0" decel="100000" fill="hold" grpId="0" nodeType="withEffect">
                                  <p:stCondLst>
                                    <p:cond delay="8740"/>
                                  </p:stCondLst>
                                  <p:iterate type="lt">
                                    <p:tmPct val="8000"/>
                                  </p:iterate>
                                  <p:childTnLst>
                                    <p:animMotion origin="layout" path="M 5.55556E-7 -4.44444E-6 L 0.0434 -4.44444E-6 " pathEditMode="relative" rAng="0" ptsTypes="AA">
                                      <p:cBhvr>
                                        <p:cTn id="111" dur="1000" fill="hold"/>
                                        <p:tgtEl>
                                          <p:spTgt spid="25"/>
                                        </p:tgtEl>
                                        <p:attrNameLst>
                                          <p:attrName>ppt_x</p:attrName>
                                          <p:attrName>ppt_y</p:attrName>
                                        </p:attrNameLst>
                                      </p:cBhvr>
                                      <p:rCtr x="2170" y="0"/>
                                    </p:animMotion>
                                  </p:childTnLst>
                                </p:cTn>
                              </p:par>
                              <p:par>
                                <p:cTn id="112" presetID="1" presetClass="exit" presetSubtype="0" fill="hold" grpId="2" nodeType="withEffect">
                                  <p:stCondLst>
                                    <p:cond delay="10340"/>
                                  </p:stCondLst>
                                  <p:iterate type="lt">
                                    <p:tmAbs val="0"/>
                                  </p:iterate>
                                  <p:childTnLst>
                                    <p:set>
                                      <p:cBhvr>
                                        <p:cTn id="113" dur="1" fill="hold">
                                          <p:stCondLst>
                                            <p:cond delay="0"/>
                                          </p:stCondLst>
                                        </p:cTn>
                                        <p:tgtEl>
                                          <p:spTgt spid="24"/>
                                        </p:tgtEl>
                                        <p:attrNameLst>
                                          <p:attrName>style.visibility</p:attrName>
                                        </p:attrNameLst>
                                      </p:cBhvr>
                                      <p:to>
                                        <p:strVal val="hidden"/>
                                      </p:to>
                                    </p:set>
                                  </p:childTnLst>
                                </p:cTn>
                              </p:par>
                              <p:par>
                                <p:cTn id="114" presetID="1" presetClass="entr" presetSubtype="0" fill="hold" grpId="1" nodeType="withEffect">
                                  <p:stCondLst>
                                    <p:cond delay="10340"/>
                                  </p:stCondLst>
                                  <p:iterate type="lt">
                                    <p:tmAbs val="0"/>
                                  </p:iterate>
                                  <p:childTnLst>
                                    <p:set>
                                      <p:cBhvr>
                                        <p:cTn id="115" dur="1" fill="hold">
                                          <p:stCondLst>
                                            <p:cond delay="0"/>
                                          </p:stCondLst>
                                        </p:cTn>
                                        <p:tgtEl>
                                          <p:spTgt spid="26"/>
                                        </p:tgtEl>
                                        <p:attrNameLst>
                                          <p:attrName>style.visibility</p:attrName>
                                        </p:attrNameLst>
                                      </p:cBhvr>
                                      <p:to>
                                        <p:strVal val="visible"/>
                                      </p:to>
                                    </p:set>
                                  </p:childTnLst>
                                </p:cTn>
                              </p:par>
                              <p:par>
                                <p:cTn id="116" presetID="63" presetClass="path" presetSubtype="0" decel="100000" fill="hold" grpId="0" nodeType="withEffect">
                                  <p:stCondLst>
                                    <p:cond delay="10340"/>
                                  </p:stCondLst>
                                  <p:iterate type="lt">
                                    <p:tmPct val="10000"/>
                                  </p:iterate>
                                  <p:childTnLst>
                                    <p:animMotion origin="layout" path="M 2.5E-6 -2.59259E-6 L 0.0434 -2.59259E-6 " pathEditMode="relative" rAng="0" ptsTypes="AA">
                                      <p:cBhvr>
                                        <p:cTn id="117" dur="1000" fill="hold"/>
                                        <p:tgtEl>
                                          <p:spTgt spid="26"/>
                                        </p:tgtEl>
                                        <p:attrNameLst>
                                          <p:attrName>ppt_x</p:attrName>
                                          <p:attrName>ppt_y</p:attrName>
                                        </p:attrNameLst>
                                      </p:cBhvr>
                                      <p:rCtr x="2170" y="0"/>
                                    </p:animMotion>
                                  </p:childTnLst>
                                </p:cTn>
                              </p:par>
                              <p:par>
                                <p:cTn id="118" presetID="1" presetClass="exit" presetSubtype="0" fill="hold" grpId="2" nodeType="withEffect">
                                  <p:stCondLst>
                                    <p:cond delay="12050"/>
                                  </p:stCondLst>
                                  <p:iterate type="lt">
                                    <p:tmAbs val="0"/>
                                  </p:iterate>
                                  <p:childTnLst>
                                    <p:set>
                                      <p:cBhvr>
                                        <p:cTn id="119" dur="1" fill="hold">
                                          <p:stCondLst>
                                            <p:cond delay="0"/>
                                          </p:stCondLst>
                                        </p:cTn>
                                        <p:tgtEl>
                                          <p:spTgt spid="25"/>
                                        </p:tgtEl>
                                        <p:attrNameLst>
                                          <p:attrName>style.visibility</p:attrName>
                                        </p:attrNameLst>
                                      </p:cBhvr>
                                      <p:to>
                                        <p:strVal val="hidden"/>
                                      </p:to>
                                    </p:set>
                                  </p:childTnLst>
                                </p:cTn>
                              </p:par>
                              <p:par>
                                <p:cTn id="120" presetID="1" presetClass="entr" presetSubtype="0" fill="hold" grpId="1" nodeType="withEffect">
                                  <p:stCondLst>
                                    <p:cond delay="12050"/>
                                  </p:stCondLst>
                                  <p:iterate type="lt">
                                    <p:tmAbs val="0"/>
                                  </p:iterate>
                                  <p:childTnLst>
                                    <p:set>
                                      <p:cBhvr>
                                        <p:cTn id="121" dur="1" fill="hold">
                                          <p:stCondLst>
                                            <p:cond delay="0"/>
                                          </p:stCondLst>
                                        </p:cTn>
                                        <p:tgtEl>
                                          <p:spTgt spid="27"/>
                                        </p:tgtEl>
                                        <p:attrNameLst>
                                          <p:attrName>style.visibility</p:attrName>
                                        </p:attrNameLst>
                                      </p:cBhvr>
                                      <p:to>
                                        <p:strVal val="visible"/>
                                      </p:to>
                                    </p:set>
                                  </p:childTnLst>
                                </p:cTn>
                              </p:par>
                              <p:par>
                                <p:cTn id="122" presetID="63" presetClass="path" presetSubtype="0" decel="100000" fill="hold" grpId="0" nodeType="withEffect">
                                  <p:stCondLst>
                                    <p:cond delay="12050"/>
                                  </p:stCondLst>
                                  <p:iterate type="lt">
                                    <p:tmPct val="10000"/>
                                  </p:iterate>
                                  <p:childTnLst>
                                    <p:animMotion origin="layout" path="M 2.5E-6 -4.44444E-6 L 0.0434 -4.44444E-6 " pathEditMode="relative" rAng="0" ptsTypes="AA">
                                      <p:cBhvr>
                                        <p:cTn id="123" dur="1000" fill="hold"/>
                                        <p:tgtEl>
                                          <p:spTgt spid="27"/>
                                        </p:tgtEl>
                                        <p:attrNameLst>
                                          <p:attrName>ppt_x</p:attrName>
                                          <p:attrName>ppt_y</p:attrName>
                                        </p:attrNameLst>
                                      </p:cBhvr>
                                      <p:rCtr x="2170" y="0"/>
                                    </p:animMotion>
                                  </p:childTnLst>
                                </p:cTn>
                              </p:par>
                              <p:par>
                                <p:cTn id="124" presetID="1" presetClass="exit" presetSubtype="0" fill="hold" grpId="2" nodeType="withEffect">
                                  <p:stCondLst>
                                    <p:cond delay="13630"/>
                                  </p:stCondLst>
                                  <p:iterate type="lt">
                                    <p:tmAbs val="0"/>
                                  </p:iterate>
                                  <p:childTnLst>
                                    <p:set>
                                      <p:cBhvr>
                                        <p:cTn id="125" dur="1" fill="hold">
                                          <p:stCondLst>
                                            <p:cond delay="0"/>
                                          </p:stCondLst>
                                        </p:cTn>
                                        <p:tgtEl>
                                          <p:spTgt spid="26"/>
                                        </p:tgtEl>
                                        <p:attrNameLst>
                                          <p:attrName>style.visibility</p:attrName>
                                        </p:attrNameLst>
                                      </p:cBhvr>
                                      <p:to>
                                        <p:strVal val="hidden"/>
                                      </p:to>
                                    </p:set>
                                  </p:childTnLst>
                                </p:cTn>
                              </p:par>
                              <p:par>
                                <p:cTn id="126" presetID="1" presetClass="entr" presetSubtype="0" fill="hold" grpId="1" nodeType="withEffect">
                                  <p:stCondLst>
                                    <p:cond delay="13630"/>
                                  </p:stCondLst>
                                  <p:iterate type="lt">
                                    <p:tmAbs val="0"/>
                                  </p:iterate>
                                  <p:childTnLst>
                                    <p:set>
                                      <p:cBhvr>
                                        <p:cTn id="127" dur="1" fill="hold">
                                          <p:stCondLst>
                                            <p:cond delay="0"/>
                                          </p:stCondLst>
                                        </p:cTn>
                                        <p:tgtEl>
                                          <p:spTgt spid="28"/>
                                        </p:tgtEl>
                                        <p:attrNameLst>
                                          <p:attrName>style.visibility</p:attrName>
                                        </p:attrNameLst>
                                      </p:cBhvr>
                                      <p:to>
                                        <p:strVal val="visible"/>
                                      </p:to>
                                    </p:set>
                                  </p:childTnLst>
                                </p:cTn>
                              </p:par>
                              <p:par>
                                <p:cTn id="128" presetID="63" presetClass="path" presetSubtype="0" decel="100000" fill="hold" grpId="0" nodeType="withEffect">
                                  <p:stCondLst>
                                    <p:cond delay="13630"/>
                                  </p:stCondLst>
                                  <p:iterate type="lt">
                                    <p:tmPct val="10000"/>
                                  </p:iterate>
                                  <p:childTnLst>
                                    <p:animMotion origin="layout" path="M -2.77778E-7 -2.59259E-6 L 0.0434 -2.59259E-6 " pathEditMode="relative" rAng="0" ptsTypes="AA">
                                      <p:cBhvr>
                                        <p:cTn id="129" dur="1000" fill="hold"/>
                                        <p:tgtEl>
                                          <p:spTgt spid="28"/>
                                        </p:tgtEl>
                                        <p:attrNameLst>
                                          <p:attrName>ppt_x</p:attrName>
                                          <p:attrName>ppt_y</p:attrName>
                                        </p:attrNameLst>
                                      </p:cBhvr>
                                      <p:rCtr x="2170" y="0"/>
                                    </p:animMotion>
                                  </p:childTnLst>
                                </p:cTn>
                              </p:par>
                              <p:par>
                                <p:cTn id="130" presetID="1" presetClass="exit" presetSubtype="0" fill="hold" grpId="2" nodeType="withEffect">
                                  <p:stCondLst>
                                    <p:cond delay="15310"/>
                                  </p:stCondLst>
                                  <p:iterate type="lt">
                                    <p:tmAbs val="0"/>
                                  </p:iterate>
                                  <p:childTnLst>
                                    <p:set>
                                      <p:cBhvr>
                                        <p:cTn id="131" dur="1" fill="hold">
                                          <p:stCondLst>
                                            <p:cond delay="0"/>
                                          </p:stCondLst>
                                        </p:cTn>
                                        <p:tgtEl>
                                          <p:spTgt spid="27"/>
                                        </p:tgtEl>
                                        <p:attrNameLst>
                                          <p:attrName>style.visibility</p:attrName>
                                        </p:attrNameLst>
                                      </p:cBhvr>
                                      <p:to>
                                        <p:strVal val="hidden"/>
                                      </p:to>
                                    </p:set>
                                  </p:childTnLst>
                                </p:cTn>
                              </p:par>
                              <p:par>
                                <p:cTn id="132" presetID="1" presetClass="entr" presetSubtype="0" fill="hold" grpId="1" nodeType="withEffect">
                                  <p:stCondLst>
                                    <p:cond delay="15310"/>
                                  </p:stCondLst>
                                  <p:iterate type="lt">
                                    <p:tmAbs val="0"/>
                                  </p:iterate>
                                  <p:childTnLst>
                                    <p:set>
                                      <p:cBhvr>
                                        <p:cTn id="133" dur="1" fill="hold">
                                          <p:stCondLst>
                                            <p:cond delay="0"/>
                                          </p:stCondLst>
                                        </p:cTn>
                                        <p:tgtEl>
                                          <p:spTgt spid="29"/>
                                        </p:tgtEl>
                                        <p:attrNameLst>
                                          <p:attrName>style.visibility</p:attrName>
                                        </p:attrNameLst>
                                      </p:cBhvr>
                                      <p:to>
                                        <p:strVal val="visible"/>
                                      </p:to>
                                    </p:set>
                                  </p:childTnLst>
                                </p:cTn>
                              </p:par>
                              <p:par>
                                <p:cTn id="134" presetID="63" presetClass="path" presetSubtype="0" decel="100000" fill="hold" grpId="0" nodeType="withEffect">
                                  <p:stCondLst>
                                    <p:cond delay="15310"/>
                                  </p:stCondLst>
                                  <p:iterate type="lt">
                                    <p:tmPct val="10000"/>
                                  </p:iterate>
                                  <p:childTnLst>
                                    <p:animMotion origin="layout" path="M -2.77778E-7 -4.44444E-6 L 0.0434 -4.44444E-6 " pathEditMode="relative" rAng="0" ptsTypes="AA">
                                      <p:cBhvr>
                                        <p:cTn id="135" dur="1000" fill="hold"/>
                                        <p:tgtEl>
                                          <p:spTgt spid="29"/>
                                        </p:tgtEl>
                                        <p:attrNameLst>
                                          <p:attrName>ppt_x</p:attrName>
                                          <p:attrName>ppt_y</p:attrName>
                                        </p:attrNameLst>
                                      </p:cBhvr>
                                      <p:rCtr x="2170" y="0"/>
                                    </p:animMotion>
                                  </p:childTnLst>
                                </p:cTn>
                              </p:par>
                              <p:par>
                                <p:cTn id="136" presetID="1" presetClass="exit" presetSubtype="0" fill="hold" grpId="2" nodeType="withEffect">
                                  <p:stCondLst>
                                    <p:cond delay="17030"/>
                                  </p:stCondLst>
                                  <p:iterate type="lt">
                                    <p:tmAbs val="0"/>
                                  </p:iterate>
                                  <p:childTnLst>
                                    <p:set>
                                      <p:cBhvr>
                                        <p:cTn id="137" dur="1" fill="hold">
                                          <p:stCondLst>
                                            <p:cond delay="0"/>
                                          </p:stCondLst>
                                        </p:cTn>
                                        <p:tgtEl>
                                          <p:spTgt spid="28"/>
                                        </p:tgtEl>
                                        <p:attrNameLst>
                                          <p:attrName>style.visibility</p:attrName>
                                        </p:attrNameLst>
                                      </p:cBhvr>
                                      <p:to>
                                        <p:strVal val="hidden"/>
                                      </p:to>
                                    </p:set>
                                  </p:childTnLst>
                                </p:cTn>
                              </p:par>
                              <p:par>
                                <p:cTn id="138" presetID="1" presetClass="exit" presetSubtype="0" fill="hold" grpId="2" nodeType="withEffect">
                                  <p:stCondLst>
                                    <p:cond delay="17030"/>
                                  </p:stCondLst>
                                  <p:iterate type="lt">
                                    <p:tmAbs val="0"/>
                                  </p:iterate>
                                  <p:childTnLst>
                                    <p:set>
                                      <p:cBhvr>
                                        <p:cTn id="139" dur="1" fill="hold">
                                          <p:stCondLst>
                                            <p:cond delay="0"/>
                                          </p:stCondLst>
                                        </p:cTn>
                                        <p:tgtEl>
                                          <p:spTgt spid="29"/>
                                        </p:tgtEl>
                                        <p:attrNameLst>
                                          <p:attrName>style.visibility</p:attrName>
                                        </p:attrNameLst>
                                      </p:cBhvr>
                                      <p:to>
                                        <p:strVal val="hidden"/>
                                      </p:to>
                                    </p:set>
                                  </p:childTnLst>
                                </p:cTn>
                              </p:par>
                              <p:par>
                                <p:cTn id="140" presetID="1" presetClass="entr" presetSubtype="0" fill="hold" grpId="1" nodeType="withEffect">
                                  <p:stCondLst>
                                    <p:cond delay="17030"/>
                                  </p:stCondLst>
                                  <p:iterate type="wd">
                                    <p:tmAbs val="0"/>
                                  </p:iterate>
                                  <p:childTnLst>
                                    <p:set>
                                      <p:cBhvr>
                                        <p:cTn id="141" dur="1" fill="hold">
                                          <p:stCondLst>
                                            <p:cond delay="0"/>
                                          </p:stCondLst>
                                        </p:cTn>
                                        <p:tgtEl>
                                          <p:spTgt spid="30"/>
                                        </p:tgtEl>
                                        <p:attrNameLst>
                                          <p:attrName>style.visibility</p:attrName>
                                        </p:attrNameLst>
                                      </p:cBhvr>
                                      <p:to>
                                        <p:strVal val="visible"/>
                                      </p:to>
                                    </p:set>
                                  </p:childTnLst>
                                </p:cTn>
                              </p:par>
                              <p:par>
                                <p:cTn id="142" presetID="64" presetClass="path" presetSubtype="0" decel="100000" fill="hold" grpId="0" nodeType="withEffect">
                                  <p:stCondLst>
                                    <p:cond delay="17030"/>
                                  </p:stCondLst>
                                  <p:iterate type="wd">
                                    <p:tmPct val="6000"/>
                                  </p:iterate>
                                  <p:childTnLst>
                                    <p:animMotion origin="layout" path="M -2.77778E-7 1.48148E-6 L -2.77778E-7 -0.08403 " pathEditMode="relative" rAng="0" ptsTypes="AA">
                                      <p:cBhvr>
                                        <p:cTn id="143" dur="1000" fill="hold"/>
                                        <p:tgtEl>
                                          <p:spTgt spid="30"/>
                                        </p:tgtEl>
                                        <p:attrNameLst>
                                          <p:attrName>ppt_x</p:attrName>
                                          <p:attrName>ppt_y</p:attrName>
                                        </p:attrNameLst>
                                      </p:cBhvr>
                                      <p:rCtr x="0" y="-4213"/>
                                    </p:animMotion>
                                  </p:childTnLst>
                                </p:cTn>
                              </p:par>
                              <p:par>
                                <p:cTn id="144" presetID="1" presetClass="exit" presetSubtype="0" fill="hold" grpId="2" nodeType="withEffect">
                                  <p:stCondLst>
                                    <p:cond delay="20300"/>
                                  </p:stCondLst>
                                  <p:iterate type="wd">
                                    <p:tmAbs val="0"/>
                                  </p:iterate>
                                  <p:childTnLst>
                                    <p:set>
                                      <p:cBhvr>
                                        <p:cTn id="145" dur="1" fill="hold">
                                          <p:stCondLst>
                                            <p:cond delay="0"/>
                                          </p:stCondLst>
                                        </p:cTn>
                                        <p:tgtEl>
                                          <p:spTgt spid="30"/>
                                        </p:tgtEl>
                                        <p:attrNameLst>
                                          <p:attrName>style.visibility</p:attrName>
                                        </p:attrNameLst>
                                      </p:cBhvr>
                                      <p:to>
                                        <p:strVal val="hidden"/>
                                      </p:to>
                                    </p:set>
                                  </p:childTnLst>
                                </p:cTn>
                              </p:par>
                              <p:par>
                                <p:cTn id="146" presetID="1" presetClass="entr" presetSubtype="0" fill="hold" grpId="1" nodeType="withEffect">
                                  <p:stCondLst>
                                    <p:cond delay="20300"/>
                                  </p:stCondLst>
                                  <p:childTnLst>
                                    <p:set>
                                      <p:cBhvr>
                                        <p:cTn id="147" dur="1" fill="hold">
                                          <p:stCondLst>
                                            <p:cond delay="0"/>
                                          </p:stCondLst>
                                        </p:cTn>
                                        <p:tgtEl>
                                          <p:spTgt spid="31"/>
                                        </p:tgtEl>
                                        <p:attrNameLst>
                                          <p:attrName>style.visibility</p:attrName>
                                        </p:attrNameLst>
                                      </p:cBhvr>
                                      <p:to>
                                        <p:strVal val="visible"/>
                                      </p:to>
                                    </p:set>
                                  </p:childTnLst>
                                </p:cTn>
                              </p:par>
                              <p:par>
                                <p:cTn id="148" presetID="24" presetClass="path" presetSubtype="0" accel="50000" decel="50000" fill="hold" grpId="0" nodeType="withEffect">
                                  <p:stCondLst>
                                    <p:cond delay="20300"/>
                                  </p:stCondLst>
                                  <p:childTnLst>
                                    <p:animMotion origin="layout" path="M -2.77778E-7 1.48148E-6 C 0.02292 0.00092 0.04201 0.00903 0.05208 0.02106 L 0.075 0.04907 C 0.08004 0.05509 0.08802 0.0581 0.09792 0.0581 C 0.11198 0.0581 0.12396 0.05 0.125 0.03796 C 0.12396 0.02801 0.11198 0.01898 0.09792 0.01898 C 0.08802 0.01898 0.08004 0.02292 0.075 0.02801 L 0.05208 0.05602 C 0.04201 0.06805 0.02292 0.07592 -2.77778E-7 0.07708 C -0.02292 0.07592 -0.04201 0.06805 -0.05208 0.05602 L -0.075 0.02801 C -0.08003 0.02292 -0.08802 0.01898 -0.09792 0.01898 C -0.11198 0.01898 -0.12396 0.02801 -0.125 0.03796 C -0.12396 0.05 -0.11198 0.0581 -0.09792 0.0581 C -0.08802 0.0581 -0.08003 0.05509 -0.075 0.04907 L -0.05208 0.02106 C -0.04201 0.00903 -0.02292 0.00092 -2.77778E-7 1.48148E-6 Z " pathEditMode="relative" rAng="0" ptsTypes="AAAAAAAAAAAAAAAAA">
                                      <p:cBhvr>
                                        <p:cTn id="149" dur="2000" fill="hold"/>
                                        <p:tgtEl>
                                          <p:spTgt spid="31"/>
                                        </p:tgtEl>
                                        <p:attrNameLst>
                                          <p:attrName>ppt_x</p:attrName>
                                          <p:attrName>ppt_y</p:attrName>
                                        </p:attrNameLst>
                                      </p:cBhvr>
                                      <p:rCtr x="0" y="3843"/>
                                    </p:animMotion>
                                  </p:childTnLst>
                                </p:cTn>
                              </p:par>
                              <p:par>
                                <p:cTn id="150" presetID="1" presetClass="entr" presetSubtype="0" fill="hold" grpId="1" nodeType="withEffect">
                                  <p:stCondLst>
                                    <p:cond delay="23750"/>
                                  </p:stCondLst>
                                  <p:childTnLst>
                                    <p:set>
                                      <p:cBhvr>
                                        <p:cTn id="151" dur="1" fill="hold">
                                          <p:stCondLst>
                                            <p:cond delay="0"/>
                                          </p:stCondLst>
                                        </p:cTn>
                                        <p:tgtEl>
                                          <p:spTgt spid="33"/>
                                        </p:tgtEl>
                                        <p:attrNameLst>
                                          <p:attrName>style.visibility</p:attrName>
                                        </p:attrNameLst>
                                      </p:cBhvr>
                                      <p:to>
                                        <p:strVal val="visible"/>
                                      </p:to>
                                    </p:set>
                                  </p:childTnLst>
                                </p:cTn>
                              </p:par>
                              <p:par>
                                <p:cTn id="152" presetID="1" presetClass="exit" presetSubtype="0" fill="hold" grpId="2" nodeType="withEffect">
                                  <p:stCondLst>
                                    <p:cond delay="23750"/>
                                  </p:stCondLst>
                                  <p:childTnLst>
                                    <p:set>
                                      <p:cBhvr>
                                        <p:cTn id="153" dur="1" fill="hold">
                                          <p:stCondLst>
                                            <p:cond delay="0"/>
                                          </p:stCondLst>
                                        </p:cTn>
                                        <p:tgtEl>
                                          <p:spTgt spid="31"/>
                                        </p:tgtEl>
                                        <p:attrNameLst>
                                          <p:attrName>style.visibility</p:attrName>
                                        </p:attrNameLst>
                                      </p:cBhvr>
                                      <p:to>
                                        <p:strVal val="hidden"/>
                                      </p:to>
                                    </p:set>
                                  </p:childTnLst>
                                </p:cTn>
                              </p:par>
                              <p:par>
                                <p:cTn id="154" presetID="62" presetClass="path" presetSubtype="0" accel="50000" decel="50000" fill="hold" grpId="0" nodeType="withEffect">
                                  <p:stCondLst>
                                    <p:cond delay="23750"/>
                                  </p:stCondLst>
                                  <p:childTnLst>
                                    <p:animMotion origin="layout" path="M -2.77778E-7 -0.00278 L -0.01823 -0.00278 L -0.01823 0.01967 L -0.03628 0.01967 L -0.03628 0.04259 L -0.05417 0.04259 L -0.05417 0.06527 L -0.07222 0.06527 L -0.07222 0.08796 L -0.0901 0.08796 L -0.0901 0.11064 L -0.10833 0.11064 L -0.10833 0.13356 L -0.12604 0.13356 L -0.12604 0.15648 " pathEditMode="relative" rAng="0" ptsTypes="AAAAAAAAAAAAAAA">
                                      <p:cBhvr>
                                        <p:cTn id="155" dur="2000" fill="hold"/>
                                        <p:tgtEl>
                                          <p:spTgt spid="33"/>
                                        </p:tgtEl>
                                        <p:attrNameLst>
                                          <p:attrName>ppt_x</p:attrName>
                                          <p:attrName>ppt_y</p:attrName>
                                        </p:attrNameLst>
                                      </p:cBhvr>
                                      <p:rCtr x="-6302" y="7963"/>
                                    </p:animMotion>
                                  </p:childTnLst>
                                </p:cTn>
                              </p:par>
                              <p:par>
                                <p:cTn id="156" presetID="1" presetClass="exit" presetSubtype="0" fill="hold" grpId="2" nodeType="withEffect">
                                  <p:stCondLst>
                                    <p:cond delay="27010"/>
                                  </p:stCondLst>
                                  <p:childTnLst>
                                    <p:set>
                                      <p:cBhvr>
                                        <p:cTn id="157" dur="1" fill="hold">
                                          <p:stCondLst>
                                            <p:cond delay="0"/>
                                          </p:stCondLst>
                                        </p:cTn>
                                        <p:tgtEl>
                                          <p:spTgt spid="33"/>
                                        </p:tgtEl>
                                        <p:attrNameLst>
                                          <p:attrName>style.visibility</p:attrName>
                                        </p:attrNameLst>
                                      </p:cBhvr>
                                      <p:to>
                                        <p:strVal val="hidden"/>
                                      </p:to>
                                    </p:set>
                                  </p:childTnLst>
                                </p:cTn>
                              </p:par>
                              <p:par>
                                <p:cTn id="158" presetID="1" presetClass="entr" presetSubtype="0" fill="hold" grpId="1" nodeType="withEffect">
                                  <p:stCondLst>
                                    <p:cond delay="27010"/>
                                  </p:stCondLst>
                                  <p:iterate type="wd">
                                    <p:tmAbs val="0"/>
                                  </p:iterate>
                                  <p:childTnLst>
                                    <p:set>
                                      <p:cBhvr>
                                        <p:cTn id="159" dur="1" fill="hold">
                                          <p:stCondLst>
                                            <p:cond delay="0"/>
                                          </p:stCondLst>
                                        </p:cTn>
                                        <p:tgtEl>
                                          <p:spTgt spid="32"/>
                                        </p:tgtEl>
                                        <p:attrNameLst>
                                          <p:attrName>style.visibility</p:attrName>
                                        </p:attrNameLst>
                                      </p:cBhvr>
                                      <p:to>
                                        <p:strVal val="visible"/>
                                      </p:to>
                                    </p:set>
                                  </p:childTnLst>
                                </p:cTn>
                              </p:par>
                              <p:par>
                                <p:cTn id="160" presetID="64" presetClass="path" presetSubtype="0" decel="100000" fill="hold" grpId="0" nodeType="withEffect">
                                  <p:stCondLst>
                                    <p:cond delay="27010"/>
                                  </p:stCondLst>
                                  <p:iterate type="wd">
                                    <p:tmPct val="10000"/>
                                  </p:iterate>
                                  <p:childTnLst>
                                    <p:animMotion origin="layout" path="M 8.33333E-7 2.96296E-6 L 8.33333E-7 -0.07523 " pathEditMode="relative" rAng="0" ptsTypes="AA">
                                      <p:cBhvr>
                                        <p:cTn id="161" dur="1000" fill="hold"/>
                                        <p:tgtEl>
                                          <p:spTgt spid="32"/>
                                        </p:tgtEl>
                                        <p:attrNameLst>
                                          <p:attrName>ppt_x</p:attrName>
                                          <p:attrName>ppt_y</p:attrName>
                                        </p:attrNameLst>
                                      </p:cBhvr>
                                      <p:rCtr x="0" y="-3773"/>
                                    </p:animMotion>
                                  </p:childTnLst>
                                </p:cTn>
                              </p:par>
                              <p:par>
                                <p:cTn id="162" presetID="1" presetClass="exit" presetSubtype="0" fill="hold" grpId="2" nodeType="withEffect">
                                  <p:stCondLst>
                                    <p:cond delay="30400"/>
                                  </p:stCondLst>
                                  <p:iterate type="wd">
                                    <p:tmAbs val="0"/>
                                  </p:iterate>
                                  <p:childTnLst>
                                    <p:set>
                                      <p:cBhvr>
                                        <p:cTn id="163" dur="1" fill="hold">
                                          <p:stCondLst>
                                            <p:cond delay="0"/>
                                          </p:stCondLst>
                                        </p:cTn>
                                        <p:tgtEl>
                                          <p:spTgt spid="32"/>
                                        </p:tgtEl>
                                        <p:attrNameLst>
                                          <p:attrName>style.visibility</p:attrName>
                                        </p:attrNameLst>
                                      </p:cBhvr>
                                      <p:to>
                                        <p:strVal val="hidden"/>
                                      </p:to>
                                    </p:set>
                                  </p:childTnLst>
                                </p:cTn>
                              </p:par>
                              <p:par>
                                <p:cTn id="164" presetID="1" presetClass="entr" presetSubtype="0" fill="hold" grpId="1" nodeType="withEffect">
                                  <p:stCondLst>
                                    <p:cond delay="30400"/>
                                  </p:stCondLst>
                                  <p:iterate type="lt">
                                    <p:tmAbs val="0"/>
                                  </p:iterate>
                                  <p:childTnLst>
                                    <p:set>
                                      <p:cBhvr>
                                        <p:cTn id="165" dur="1" fill="hold">
                                          <p:stCondLst>
                                            <p:cond delay="0"/>
                                          </p:stCondLst>
                                        </p:cTn>
                                        <p:tgtEl>
                                          <p:spTgt spid="34"/>
                                        </p:tgtEl>
                                        <p:attrNameLst>
                                          <p:attrName>style.visibility</p:attrName>
                                        </p:attrNameLst>
                                      </p:cBhvr>
                                      <p:to>
                                        <p:strVal val="visible"/>
                                      </p:to>
                                    </p:set>
                                  </p:childTnLst>
                                </p:cTn>
                              </p:par>
                              <p:par>
                                <p:cTn id="166" presetID="31" presetClass="exit" presetSubtype="0" fill="hold" grpId="2" nodeType="withEffect">
                                  <p:stCondLst>
                                    <p:cond delay="30400"/>
                                  </p:stCondLst>
                                  <p:iterate type="lt">
                                    <p:tmPct val="30000"/>
                                  </p:iterate>
                                  <p:childTnLst>
                                    <p:anim calcmode="lin" valueType="num">
                                      <p:cBhvr>
                                        <p:cTn id="167" dur="1000"/>
                                        <p:tgtEl>
                                          <p:spTgt spid="34"/>
                                        </p:tgtEl>
                                        <p:attrNameLst>
                                          <p:attrName>ppt_w</p:attrName>
                                        </p:attrNameLst>
                                      </p:cBhvr>
                                      <p:tavLst>
                                        <p:tav tm="0">
                                          <p:val>
                                            <p:strVal val="ppt_w"/>
                                          </p:val>
                                        </p:tav>
                                        <p:tav tm="100000">
                                          <p:val>
                                            <p:fltVal val="0"/>
                                          </p:val>
                                        </p:tav>
                                      </p:tavLst>
                                    </p:anim>
                                    <p:anim calcmode="lin" valueType="num">
                                      <p:cBhvr>
                                        <p:cTn id="168" dur="1000"/>
                                        <p:tgtEl>
                                          <p:spTgt spid="34"/>
                                        </p:tgtEl>
                                        <p:attrNameLst>
                                          <p:attrName>ppt_h</p:attrName>
                                        </p:attrNameLst>
                                      </p:cBhvr>
                                      <p:tavLst>
                                        <p:tav tm="0">
                                          <p:val>
                                            <p:strVal val="ppt_h"/>
                                          </p:val>
                                        </p:tav>
                                        <p:tav tm="100000">
                                          <p:val>
                                            <p:fltVal val="0"/>
                                          </p:val>
                                        </p:tav>
                                      </p:tavLst>
                                    </p:anim>
                                    <p:anim calcmode="lin" valueType="num">
                                      <p:cBhvr>
                                        <p:cTn id="169" dur="1000"/>
                                        <p:tgtEl>
                                          <p:spTgt spid="34"/>
                                        </p:tgtEl>
                                        <p:attrNameLst>
                                          <p:attrName>style.rotation</p:attrName>
                                        </p:attrNameLst>
                                      </p:cBhvr>
                                      <p:tavLst>
                                        <p:tav tm="0">
                                          <p:val>
                                            <p:fltVal val="0"/>
                                          </p:val>
                                        </p:tav>
                                        <p:tav tm="100000">
                                          <p:val>
                                            <p:fltVal val="90"/>
                                          </p:val>
                                        </p:tav>
                                      </p:tavLst>
                                    </p:anim>
                                    <p:animEffect transition="out" filter="fade">
                                      <p:cBhvr>
                                        <p:cTn id="170" dur="1000"/>
                                        <p:tgtEl>
                                          <p:spTgt spid="34"/>
                                        </p:tgtEl>
                                      </p:cBhvr>
                                    </p:animEffect>
                                    <p:set>
                                      <p:cBhvr>
                                        <p:cTn id="171" dur="1" fill="hold">
                                          <p:stCondLst>
                                            <p:cond delay="999"/>
                                          </p:stCondLst>
                                        </p:cTn>
                                        <p:tgtEl>
                                          <p:spTgt spid="34"/>
                                        </p:tgtEl>
                                        <p:attrNameLst>
                                          <p:attrName>style.visibility</p:attrName>
                                        </p:attrNameLst>
                                      </p:cBhvr>
                                      <p:to>
                                        <p:strVal val="hidden"/>
                                      </p:to>
                                    </p:set>
                                  </p:childTnLst>
                                </p:cTn>
                              </p:par>
                              <p:par>
                                <p:cTn id="172" presetID="64" presetClass="path" presetSubtype="0" accel="50000" decel="50000" fill="hold" nodeType="withEffect">
                                  <p:stCondLst>
                                    <p:cond delay="17800"/>
                                  </p:stCondLst>
                                  <p:childTnLst>
                                    <p:animMotion origin="layout" path="M 0.10642 0.04213 L 0.10642 -0.12963 " pathEditMode="fixed" rAng="0" ptsTypes="AA">
                                      <p:cBhvr>
                                        <p:cTn id="173" dur="1000" fill="hold"/>
                                        <p:tgtEl>
                                          <p:spTgt spid="16"/>
                                        </p:tgtEl>
                                        <p:attrNameLst>
                                          <p:attrName>ppt_x</p:attrName>
                                          <p:attrName>ppt_y</p:attrName>
                                        </p:attrNameLst>
                                      </p:cBhvr>
                                      <p:rCtr x="0" y="-8588"/>
                                    </p:animMotion>
                                  </p:childTnLst>
                                </p:cTn>
                              </p:par>
                              <p:par>
                                <p:cTn id="174" presetID="64" presetClass="path" presetSubtype="0" accel="50000" decel="50000" fill="hold" nodeType="withEffect">
                                  <p:stCondLst>
                                    <p:cond delay="17800"/>
                                  </p:stCondLst>
                                  <p:childTnLst>
                                    <p:animMotion origin="layout" path="M 0.10642 0.04213 L 0.10642 -0.22939 " pathEditMode="fixed" rAng="0" ptsTypes="AA">
                                      <p:cBhvr>
                                        <p:cTn id="175" dur="1000" fill="hold"/>
                                        <p:tgtEl>
                                          <p:spTgt spid="20"/>
                                        </p:tgtEl>
                                        <p:attrNameLst>
                                          <p:attrName>ppt_x</p:attrName>
                                          <p:attrName>ppt_y</p:attrName>
                                        </p:attrNameLst>
                                      </p:cBhvr>
                                      <p:rCtr x="0" y="-13588"/>
                                    </p:animMotion>
                                  </p:childTnLst>
                                </p:cTn>
                              </p:par>
                              <p:par>
                                <p:cTn id="176" presetID="2" presetClass="exit" presetSubtype="4" fill="hold" nodeType="withEffect">
                                  <p:stCondLst>
                                    <p:cond delay="37700"/>
                                  </p:stCondLst>
                                  <p:childTnLst>
                                    <p:anim calcmode="lin" valueType="num">
                                      <p:cBhvr additive="base">
                                        <p:cTn id="177" dur="500"/>
                                        <p:tgtEl>
                                          <p:spTgt spid="16"/>
                                        </p:tgtEl>
                                        <p:attrNameLst>
                                          <p:attrName>ppt_x</p:attrName>
                                        </p:attrNameLst>
                                      </p:cBhvr>
                                      <p:tavLst>
                                        <p:tav tm="0">
                                          <p:val>
                                            <p:strVal val="ppt_x"/>
                                          </p:val>
                                        </p:tav>
                                        <p:tav tm="100000">
                                          <p:val>
                                            <p:strVal val="ppt_x"/>
                                          </p:val>
                                        </p:tav>
                                      </p:tavLst>
                                    </p:anim>
                                    <p:anim calcmode="lin" valueType="num">
                                      <p:cBhvr additive="base">
                                        <p:cTn id="178" dur="500"/>
                                        <p:tgtEl>
                                          <p:spTgt spid="16"/>
                                        </p:tgtEl>
                                        <p:attrNameLst>
                                          <p:attrName>ppt_y</p:attrName>
                                        </p:attrNameLst>
                                      </p:cBhvr>
                                      <p:tavLst>
                                        <p:tav tm="0">
                                          <p:val>
                                            <p:strVal val="ppt_y"/>
                                          </p:val>
                                        </p:tav>
                                        <p:tav tm="100000">
                                          <p:val>
                                            <p:strVal val="1+ppt_h/2"/>
                                          </p:val>
                                        </p:tav>
                                      </p:tavLst>
                                    </p:anim>
                                    <p:set>
                                      <p:cBhvr>
                                        <p:cTn id="179" dur="1" fill="hold">
                                          <p:stCondLst>
                                            <p:cond delay="499"/>
                                          </p:stCondLst>
                                        </p:cTn>
                                        <p:tgtEl>
                                          <p:spTgt spid="16"/>
                                        </p:tgtEl>
                                        <p:attrNameLst>
                                          <p:attrName>style.visibility</p:attrName>
                                        </p:attrNameLst>
                                      </p:cBhvr>
                                      <p:to>
                                        <p:strVal val="hidden"/>
                                      </p:to>
                                    </p:set>
                                  </p:childTnLst>
                                </p:cTn>
                              </p:par>
                              <p:par>
                                <p:cTn id="180" presetID="2" presetClass="exit" presetSubtype="4" fill="hold" nodeType="withEffect">
                                  <p:stCondLst>
                                    <p:cond delay="37700"/>
                                  </p:stCondLst>
                                  <p:childTnLst>
                                    <p:anim calcmode="lin" valueType="num">
                                      <p:cBhvr additive="base">
                                        <p:cTn id="181" dur="500"/>
                                        <p:tgtEl>
                                          <p:spTgt spid="20"/>
                                        </p:tgtEl>
                                        <p:attrNameLst>
                                          <p:attrName>ppt_x</p:attrName>
                                        </p:attrNameLst>
                                      </p:cBhvr>
                                      <p:tavLst>
                                        <p:tav tm="0">
                                          <p:val>
                                            <p:strVal val="ppt_x"/>
                                          </p:val>
                                        </p:tav>
                                        <p:tav tm="100000">
                                          <p:val>
                                            <p:strVal val="ppt_x"/>
                                          </p:val>
                                        </p:tav>
                                      </p:tavLst>
                                    </p:anim>
                                    <p:anim calcmode="lin" valueType="num">
                                      <p:cBhvr additive="base">
                                        <p:cTn id="182" dur="500"/>
                                        <p:tgtEl>
                                          <p:spTgt spid="20"/>
                                        </p:tgtEl>
                                        <p:attrNameLst>
                                          <p:attrName>ppt_y</p:attrName>
                                        </p:attrNameLst>
                                      </p:cBhvr>
                                      <p:tavLst>
                                        <p:tav tm="0">
                                          <p:val>
                                            <p:strVal val="ppt_y"/>
                                          </p:val>
                                        </p:tav>
                                        <p:tav tm="100000">
                                          <p:val>
                                            <p:strVal val="1+ppt_h/2"/>
                                          </p:val>
                                        </p:tav>
                                      </p:tavLst>
                                    </p:anim>
                                    <p:set>
                                      <p:cBhvr>
                                        <p:cTn id="183" dur="1" fill="hold">
                                          <p:stCondLst>
                                            <p:cond delay="499"/>
                                          </p:stCondLst>
                                        </p:cTn>
                                        <p:tgtEl>
                                          <p:spTgt spid="20"/>
                                        </p:tgtEl>
                                        <p:attrNameLst>
                                          <p:attrName>style.visibility</p:attrName>
                                        </p:attrNameLst>
                                      </p:cBhvr>
                                      <p:to>
                                        <p:strVal val="hidden"/>
                                      </p:to>
                                    </p:set>
                                  </p:childTnLst>
                                </p:cTn>
                              </p:par>
                              <p:par>
                                <p:cTn id="184" presetID="64" presetClass="path" presetSubtype="0" accel="50000" decel="50000" fill="hold" nodeType="withEffect">
                                  <p:stCondLst>
                                    <p:cond delay="44100"/>
                                  </p:stCondLst>
                                  <p:childTnLst>
                                    <p:animMotion origin="layout" path="M 0.08663 0.04213 L 0.08663 -0.12963 " pathEditMode="fixed" rAng="0" ptsTypes="AA">
                                      <p:cBhvr>
                                        <p:cTn id="185" dur="1000" fill="hold"/>
                                        <p:tgtEl>
                                          <p:spTgt spid="17"/>
                                        </p:tgtEl>
                                        <p:attrNameLst>
                                          <p:attrName>ppt_x</p:attrName>
                                          <p:attrName>ppt_y</p:attrName>
                                        </p:attrNameLst>
                                      </p:cBhvr>
                                      <p:rCtr x="0" y="-8588"/>
                                    </p:animMotion>
                                  </p:childTnLst>
                                </p:cTn>
                              </p:par>
                              <p:par>
                                <p:cTn id="186" presetID="64" presetClass="path" presetSubtype="0" accel="50000" decel="50000" fill="hold" nodeType="withEffect">
                                  <p:stCondLst>
                                    <p:cond delay="44100"/>
                                  </p:stCondLst>
                                  <p:childTnLst>
                                    <p:animMotion origin="layout" path="M 0.08663 0.04213 L 0.08663 -0.22939 " pathEditMode="fixed" rAng="0" ptsTypes="AA">
                                      <p:cBhvr>
                                        <p:cTn id="187" dur="1000" fill="hold"/>
                                        <p:tgtEl>
                                          <p:spTgt spid="21"/>
                                        </p:tgtEl>
                                        <p:attrNameLst>
                                          <p:attrName>ppt_x</p:attrName>
                                          <p:attrName>ppt_y</p:attrName>
                                        </p:attrNameLst>
                                      </p:cBhvr>
                                      <p:rCtr x="0" y="-13588"/>
                                    </p:animMotion>
                                  </p:childTnLst>
                                </p:cTn>
                              </p:par>
                            </p:childTnLst>
                          </p:cTn>
                        </p:par>
                        <p:par>
                          <p:cTn id="188" fill="hold">
                            <p:stCondLst>
                              <p:cond delay="45100"/>
                            </p:stCondLst>
                            <p:childTnLst>
                              <p:par>
                                <p:cTn id="189" presetID="2" presetClass="exit" presetSubtype="4" fill="hold" nodeType="afterEffect">
                                  <p:stCondLst>
                                    <p:cond delay="21250"/>
                                  </p:stCondLst>
                                  <p:childTnLst>
                                    <p:anim calcmode="lin" valueType="num">
                                      <p:cBhvr additive="base">
                                        <p:cTn id="190" dur="500"/>
                                        <p:tgtEl>
                                          <p:spTgt spid="17"/>
                                        </p:tgtEl>
                                        <p:attrNameLst>
                                          <p:attrName>ppt_x</p:attrName>
                                        </p:attrNameLst>
                                      </p:cBhvr>
                                      <p:tavLst>
                                        <p:tav tm="0">
                                          <p:val>
                                            <p:strVal val="ppt_x"/>
                                          </p:val>
                                        </p:tav>
                                        <p:tav tm="100000">
                                          <p:val>
                                            <p:strVal val="ppt_x"/>
                                          </p:val>
                                        </p:tav>
                                      </p:tavLst>
                                    </p:anim>
                                    <p:anim calcmode="lin" valueType="num">
                                      <p:cBhvr additive="base">
                                        <p:cTn id="191" dur="500"/>
                                        <p:tgtEl>
                                          <p:spTgt spid="17"/>
                                        </p:tgtEl>
                                        <p:attrNameLst>
                                          <p:attrName>ppt_y</p:attrName>
                                        </p:attrNameLst>
                                      </p:cBhvr>
                                      <p:tavLst>
                                        <p:tav tm="0">
                                          <p:val>
                                            <p:strVal val="ppt_y"/>
                                          </p:val>
                                        </p:tav>
                                        <p:tav tm="100000">
                                          <p:val>
                                            <p:strVal val="1+ppt_h/2"/>
                                          </p:val>
                                        </p:tav>
                                      </p:tavLst>
                                    </p:anim>
                                    <p:set>
                                      <p:cBhvr>
                                        <p:cTn id="192" dur="1" fill="hold">
                                          <p:stCondLst>
                                            <p:cond delay="499"/>
                                          </p:stCondLst>
                                        </p:cTn>
                                        <p:tgtEl>
                                          <p:spTgt spid="17"/>
                                        </p:tgtEl>
                                        <p:attrNameLst>
                                          <p:attrName>style.visibility</p:attrName>
                                        </p:attrNameLst>
                                      </p:cBhvr>
                                      <p:to>
                                        <p:strVal val="hidden"/>
                                      </p:to>
                                    </p:set>
                                  </p:childTnLst>
                                </p:cTn>
                              </p:par>
                              <p:par>
                                <p:cTn id="193" presetID="2" presetClass="exit" presetSubtype="4" fill="hold" nodeType="withEffect">
                                  <p:stCondLst>
                                    <p:cond delay="21250"/>
                                  </p:stCondLst>
                                  <p:childTnLst>
                                    <p:anim calcmode="lin" valueType="num">
                                      <p:cBhvr additive="base">
                                        <p:cTn id="194" dur="500"/>
                                        <p:tgtEl>
                                          <p:spTgt spid="21"/>
                                        </p:tgtEl>
                                        <p:attrNameLst>
                                          <p:attrName>ppt_x</p:attrName>
                                        </p:attrNameLst>
                                      </p:cBhvr>
                                      <p:tavLst>
                                        <p:tav tm="0">
                                          <p:val>
                                            <p:strVal val="ppt_x"/>
                                          </p:val>
                                        </p:tav>
                                        <p:tav tm="100000">
                                          <p:val>
                                            <p:strVal val="ppt_x"/>
                                          </p:val>
                                        </p:tav>
                                      </p:tavLst>
                                    </p:anim>
                                    <p:anim calcmode="lin" valueType="num">
                                      <p:cBhvr additive="base">
                                        <p:cTn id="195" dur="500"/>
                                        <p:tgtEl>
                                          <p:spTgt spid="21"/>
                                        </p:tgtEl>
                                        <p:attrNameLst>
                                          <p:attrName>ppt_y</p:attrName>
                                        </p:attrNameLst>
                                      </p:cBhvr>
                                      <p:tavLst>
                                        <p:tav tm="0">
                                          <p:val>
                                            <p:strVal val="ppt_y"/>
                                          </p:val>
                                        </p:tav>
                                        <p:tav tm="100000">
                                          <p:val>
                                            <p:strVal val="1+ppt_h/2"/>
                                          </p:val>
                                        </p:tav>
                                      </p:tavLst>
                                    </p:anim>
                                    <p:set>
                                      <p:cBhvr>
                                        <p:cTn id="196" dur="1" fill="hold">
                                          <p:stCondLst>
                                            <p:cond delay="499"/>
                                          </p:stCondLst>
                                        </p:cTn>
                                        <p:tgtEl>
                                          <p:spTgt spid="21"/>
                                        </p:tgtEl>
                                        <p:attrNameLst>
                                          <p:attrName>style.visibility</p:attrName>
                                        </p:attrNameLst>
                                      </p:cBhvr>
                                      <p:to>
                                        <p:strVal val="hidden"/>
                                      </p:to>
                                    </p:set>
                                  </p:childTnLst>
                                </p:cTn>
                              </p:par>
                              <p:par>
                                <p:cTn id="197" presetID="64" presetClass="path" presetSubtype="0" accel="50000" decel="50000" fill="hold" nodeType="withEffect">
                                  <p:stCondLst>
                                    <p:cond delay="22000"/>
                                  </p:stCondLst>
                                  <p:childTnLst>
                                    <p:animMotion origin="layout" path="M 0.06701 0.04213 L 0.06701 -0.12963 " pathEditMode="fixed" rAng="0" ptsTypes="AA">
                                      <p:cBhvr>
                                        <p:cTn id="198" dur="1000" fill="hold"/>
                                        <p:tgtEl>
                                          <p:spTgt spid="19"/>
                                        </p:tgtEl>
                                        <p:attrNameLst>
                                          <p:attrName>ppt_x</p:attrName>
                                          <p:attrName>ppt_y</p:attrName>
                                        </p:attrNameLst>
                                      </p:cBhvr>
                                      <p:rCtr x="0" y="-8588"/>
                                    </p:animMotion>
                                  </p:childTnLst>
                                </p:cTn>
                              </p:par>
                              <p:par>
                                <p:cTn id="199" presetID="64" presetClass="path" presetSubtype="0" accel="50000" decel="50000" fill="hold" nodeType="withEffect">
                                  <p:stCondLst>
                                    <p:cond delay="22000"/>
                                  </p:stCondLst>
                                  <p:childTnLst>
                                    <p:animMotion origin="layout" path="M 0.06701 0.04213 L 0.06701 -0.22939 " pathEditMode="fixed" rAng="0" ptsTypes="AA">
                                      <p:cBhvr>
                                        <p:cTn id="200" dur="1000" fill="hold"/>
                                        <p:tgtEl>
                                          <p:spTgt spid="22"/>
                                        </p:tgtEl>
                                        <p:attrNameLst>
                                          <p:attrName>ppt_x</p:attrName>
                                          <p:attrName>ppt_y</p:attrName>
                                        </p:attrNameLst>
                                      </p:cBhvr>
                                      <p:rCtr x="0" y="-13588"/>
                                    </p:animMotion>
                                  </p:childTnLst>
                                </p:cTn>
                              </p:par>
                              <p:par>
                                <p:cTn id="201" presetID="2" presetClass="exit" presetSubtype="4" fill="hold" nodeType="withEffect">
                                  <p:stCondLst>
                                    <p:cond delay="29000"/>
                                  </p:stCondLst>
                                  <p:childTnLst>
                                    <p:anim calcmode="lin" valueType="num">
                                      <p:cBhvr additive="base">
                                        <p:cTn id="202" dur="500"/>
                                        <p:tgtEl>
                                          <p:spTgt spid="19"/>
                                        </p:tgtEl>
                                        <p:attrNameLst>
                                          <p:attrName>ppt_x</p:attrName>
                                        </p:attrNameLst>
                                      </p:cBhvr>
                                      <p:tavLst>
                                        <p:tav tm="0">
                                          <p:val>
                                            <p:strVal val="ppt_x"/>
                                          </p:val>
                                        </p:tav>
                                        <p:tav tm="100000">
                                          <p:val>
                                            <p:strVal val="ppt_x"/>
                                          </p:val>
                                        </p:tav>
                                      </p:tavLst>
                                    </p:anim>
                                    <p:anim calcmode="lin" valueType="num">
                                      <p:cBhvr additive="base">
                                        <p:cTn id="203" dur="500"/>
                                        <p:tgtEl>
                                          <p:spTgt spid="19"/>
                                        </p:tgtEl>
                                        <p:attrNameLst>
                                          <p:attrName>ppt_y</p:attrName>
                                        </p:attrNameLst>
                                      </p:cBhvr>
                                      <p:tavLst>
                                        <p:tav tm="0">
                                          <p:val>
                                            <p:strVal val="ppt_y"/>
                                          </p:val>
                                        </p:tav>
                                        <p:tav tm="100000">
                                          <p:val>
                                            <p:strVal val="1+ppt_h/2"/>
                                          </p:val>
                                        </p:tav>
                                      </p:tavLst>
                                    </p:anim>
                                    <p:set>
                                      <p:cBhvr>
                                        <p:cTn id="204" dur="1" fill="hold">
                                          <p:stCondLst>
                                            <p:cond delay="499"/>
                                          </p:stCondLst>
                                        </p:cTn>
                                        <p:tgtEl>
                                          <p:spTgt spid="19"/>
                                        </p:tgtEl>
                                        <p:attrNameLst>
                                          <p:attrName>style.visibility</p:attrName>
                                        </p:attrNameLst>
                                      </p:cBhvr>
                                      <p:to>
                                        <p:strVal val="hidden"/>
                                      </p:to>
                                    </p:set>
                                  </p:childTnLst>
                                </p:cTn>
                              </p:par>
                              <p:par>
                                <p:cTn id="205" presetID="2" presetClass="exit" presetSubtype="4" fill="hold" nodeType="withEffect">
                                  <p:stCondLst>
                                    <p:cond delay="29000"/>
                                  </p:stCondLst>
                                  <p:childTnLst>
                                    <p:anim calcmode="lin" valueType="num">
                                      <p:cBhvr additive="base">
                                        <p:cTn id="206" dur="500"/>
                                        <p:tgtEl>
                                          <p:spTgt spid="22"/>
                                        </p:tgtEl>
                                        <p:attrNameLst>
                                          <p:attrName>ppt_x</p:attrName>
                                        </p:attrNameLst>
                                      </p:cBhvr>
                                      <p:tavLst>
                                        <p:tav tm="0">
                                          <p:val>
                                            <p:strVal val="ppt_x"/>
                                          </p:val>
                                        </p:tav>
                                        <p:tav tm="100000">
                                          <p:val>
                                            <p:strVal val="ppt_x"/>
                                          </p:val>
                                        </p:tav>
                                      </p:tavLst>
                                    </p:anim>
                                    <p:anim calcmode="lin" valueType="num">
                                      <p:cBhvr additive="base">
                                        <p:cTn id="207" dur="500"/>
                                        <p:tgtEl>
                                          <p:spTgt spid="22"/>
                                        </p:tgtEl>
                                        <p:attrNameLst>
                                          <p:attrName>ppt_y</p:attrName>
                                        </p:attrNameLst>
                                      </p:cBhvr>
                                      <p:tavLst>
                                        <p:tav tm="0">
                                          <p:val>
                                            <p:strVal val="ppt_y"/>
                                          </p:val>
                                        </p:tav>
                                        <p:tav tm="100000">
                                          <p:val>
                                            <p:strVal val="1+ppt_h/2"/>
                                          </p:val>
                                        </p:tav>
                                      </p:tavLst>
                                    </p:anim>
                                    <p:set>
                                      <p:cBhvr>
                                        <p:cTn id="208" dur="1" fill="hold">
                                          <p:stCondLst>
                                            <p:cond delay="499"/>
                                          </p:stCondLst>
                                        </p:cTn>
                                        <p:tgtEl>
                                          <p:spTgt spid="22"/>
                                        </p:tgtEl>
                                        <p:attrNameLst>
                                          <p:attrName>style.visibility</p:attrName>
                                        </p:attrNameLst>
                                      </p:cBhvr>
                                      <p:to>
                                        <p:strVal val="hidden"/>
                                      </p:to>
                                    </p:set>
                                  </p:childTnLst>
                                </p:cTn>
                              </p:par>
                            </p:childTnLst>
                          </p:cTn>
                        </p:par>
                        <p:par>
                          <p:cTn id="209" fill="hold">
                            <p:stCondLst>
                              <p:cond delay="74600"/>
                            </p:stCondLst>
                            <p:childTnLst>
                              <p:par>
                                <p:cTn id="210" presetID="64" presetClass="path" presetSubtype="0" accel="50000" decel="50000" fill="hold" nodeType="afterEffect">
                                  <p:stCondLst>
                                    <p:cond delay="8000"/>
                                  </p:stCondLst>
                                  <p:childTnLst>
                                    <p:animMotion origin="layout" path="M 0.04722 0.04213 L 0.04722 -0.12963 " pathEditMode="fixed" rAng="0" ptsTypes="AA">
                                      <p:cBhvr>
                                        <p:cTn id="211" dur="1000" fill="hold"/>
                                        <p:tgtEl>
                                          <p:spTgt spid="36"/>
                                        </p:tgtEl>
                                        <p:attrNameLst>
                                          <p:attrName>ppt_x</p:attrName>
                                          <p:attrName>ppt_y</p:attrName>
                                        </p:attrNameLst>
                                      </p:cBhvr>
                                      <p:rCtr x="0" y="-8588"/>
                                    </p:animMotion>
                                  </p:childTnLst>
                                </p:cTn>
                              </p:par>
                              <p:par>
                                <p:cTn id="212" presetID="64" presetClass="path" presetSubtype="0" accel="50000" decel="50000" fill="hold" nodeType="withEffect">
                                  <p:stCondLst>
                                    <p:cond delay="8000"/>
                                  </p:stCondLst>
                                  <p:childTnLst>
                                    <p:animMotion origin="layout" path="M 0.04722 0.04213 L 0.04722 -0.22939 " pathEditMode="fixed" rAng="0" ptsTypes="AA">
                                      <p:cBhvr>
                                        <p:cTn id="213" dur="1000" fill="hold"/>
                                        <p:tgtEl>
                                          <p:spTgt spid="39"/>
                                        </p:tgtEl>
                                        <p:attrNameLst>
                                          <p:attrName>ppt_x</p:attrName>
                                          <p:attrName>ppt_y</p:attrName>
                                        </p:attrNameLst>
                                      </p:cBhvr>
                                      <p:rCtr x="0" y="-13588"/>
                                    </p:animMotion>
                                  </p:childTnLst>
                                </p:cTn>
                              </p:par>
                              <p:par>
                                <p:cTn id="214" presetID="2" presetClass="exit" presetSubtype="4" fill="hold" nodeType="withEffect">
                                  <p:stCondLst>
                                    <p:cond delay="31000"/>
                                  </p:stCondLst>
                                  <p:childTnLst>
                                    <p:anim calcmode="lin" valueType="num">
                                      <p:cBhvr additive="base">
                                        <p:cTn id="215" dur="500"/>
                                        <p:tgtEl>
                                          <p:spTgt spid="36"/>
                                        </p:tgtEl>
                                        <p:attrNameLst>
                                          <p:attrName>ppt_x</p:attrName>
                                        </p:attrNameLst>
                                      </p:cBhvr>
                                      <p:tavLst>
                                        <p:tav tm="0">
                                          <p:val>
                                            <p:strVal val="ppt_x"/>
                                          </p:val>
                                        </p:tav>
                                        <p:tav tm="100000">
                                          <p:val>
                                            <p:strVal val="ppt_x"/>
                                          </p:val>
                                        </p:tav>
                                      </p:tavLst>
                                    </p:anim>
                                    <p:anim calcmode="lin" valueType="num">
                                      <p:cBhvr additive="base">
                                        <p:cTn id="216" dur="500"/>
                                        <p:tgtEl>
                                          <p:spTgt spid="36"/>
                                        </p:tgtEl>
                                        <p:attrNameLst>
                                          <p:attrName>ppt_y</p:attrName>
                                        </p:attrNameLst>
                                      </p:cBhvr>
                                      <p:tavLst>
                                        <p:tav tm="0">
                                          <p:val>
                                            <p:strVal val="ppt_y"/>
                                          </p:val>
                                        </p:tav>
                                        <p:tav tm="100000">
                                          <p:val>
                                            <p:strVal val="1+ppt_h/2"/>
                                          </p:val>
                                        </p:tav>
                                      </p:tavLst>
                                    </p:anim>
                                    <p:set>
                                      <p:cBhvr>
                                        <p:cTn id="217" dur="1" fill="hold">
                                          <p:stCondLst>
                                            <p:cond delay="499"/>
                                          </p:stCondLst>
                                        </p:cTn>
                                        <p:tgtEl>
                                          <p:spTgt spid="36"/>
                                        </p:tgtEl>
                                        <p:attrNameLst>
                                          <p:attrName>style.visibility</p:attrName>
                                        </p:attrNameLst>
                                      </p:cBhvr>
                                      <p:to>
                                        <p:strVal val="hidden"/>
                                      </p:to>
                                    </p:set>
                                  </p:childTnLst>
                                </p:cTn>
                              </p:par>
                              <p:par>
                                <p:cTn id="218" presetID="2" presetClass="exit" presetSubtype="4" fill="hold" nodeType="withEffect">
                                  <p:stCondLst>
                                    <p:cond delay="31000"/>
                                  </p:stCondLst>
                                  <p:childTnLst>
                                    <p:anim calcmode="lin" valueType="num">
                                      <p:cBhvr additive="base">
                                        <p:cTn id="219" dur="500"/>
                                        <p:tgtEl>
                                          <p:spTgt spid="39"/>
                                        </p:tgtEl>
                                        <p:attrNameLst>
                                          <p:attrName>ppt_x</p:attrName>
                                        </p:attrNameLst>
                                      </p:cBhvr>
                                      <p:tavLst>
                                        <p:tav tm="0">
                                          <p:val>
                                            <p:strVal val="ppt_x"/>
                                          </p:val>
                                        </p:tav>
                                        <p:tav tm="100000">
                                          <p:val>
                                            <p:strVal val="ppt_x"/>
                                          </p:val>
                                        </p:tav>
                                      </p:tavLst>
                                    </p:anim>
                                    <p:anim calcmode="lin" valueType="num">
                                      <p:cBhvr additive="base">
                                        <p:cTn id="220" dur="500"/>
                                        <p:tgtEl>
                                          <p:spTgt spid="39"/>
                                        </p:tgtEl>
                                        <p:attrNameLst>
                                          <p:attrName>ppt_y</p:attrName>
                                        </p:attrNameLst>
                                      </p:cBhvr>
                                      <p:tavLst>
                                        <p:tav tm="0">
                                          <p:val>
                                            <p:strVal val="ppt_y"/>
                                          </p:val>
                                        </p:tav>
                                        <p:tav tm="100000">
                                          <p:val>
                                            <p:strVal val="1+ppt_h/2"/>
                                          </p:val>
                                        </p:tav>
                                      </p:tavLst>
                                    </p:anim>
                                    <p:set>
                                      <p:cBhvr>
                                        <p:cTn id="221" dur="1" fill="hold">
                                          <p:stCondLst>
                                            <p:cond delay="499"/>
                                          </p:stCondLst>
                                        </p:cTn>
                                        <p:tgtEl>
                                          <p:spTgt spid="39"/>
                                        </p:tgtEl>
                                        <p:attrNameLst>
                                          <p:attrName>style.visibility</p:attrName>
                                        </p:attrNameLst>
                                      </p:cBhvr>
                                      <p:to>
                                        <p:strVal val="hidden"/>
                                      </p:to>
                                    </p:set>
                                  </p:childTnLst>
                                </p:cTn>
                              </p:par>
                            </p:childTnLst>
                          </p:cTn>
                        </p:par>
                        <p:par>
                          <p:cTn id="222" fill="hold">
                            <p:stCondLst>
                              <p:cond delay="106100"/>
                            </p:stCondLst>
                            <p:childTnLst>
                              <p:par>
                                <p:cTn id="223" presetID="64" presetClass="path" presetSubtype="0" accel="50000" decel="50000" fill="hold" nodeType="afterEffect">
                                  <p:stCondLst>
                                    <p:cond delay="16500"/>
                                  </p:stCondLst>
                                  <p:childTnLst>
                                    <p:animMotion origin="layout" path="M 0.0276 0.04213 L 0.0276 -0.12963 " pathEditMode="fixed" rAng="0" ptsTypes="AA">
                                      <p:cBhvr>
                                        <p:cTn id="224" dur="1000" fill="hold"/>
                                        <p:tgtEl>
                                          <p:spTgt spid="37"/>
                                        </p:tgtEl>
                                        <p:attrNameLst>
                                          <p:attrName>ppt_x</p:attrName>
                                          <p:attrName>ppt_y</p:attrName>
                                        </p:attrNameLst>
                                      </p:cBhvr>
                                      <p:rCtr x="0" y="-8588"/>
                                    </p:animMotion>
                                  </p:childTnLst>
                                </p:cTn>
                              </p:par>
                              <p:par>
                                <p:cTn id="225" presetID="64" presetClass="path" presetSubtype="0" accel="50000" decel="50000" fill="hold" nodeType="withEffect">
                                  <p:stCondLst>
                                    <p:cond delay="16500"/>
                                  </p:stCondLst>
                                  <p:childTnLst>
                                    <p:animMotion origin="layout" path="M 0.0276 0.04213 L 0.0276 -0.22939 " pathEditMode="fixed" rAng="0" ptsTypes="AA">
                                      <p:cBhvr>
                                        <p:cTn id="226" dur="1000" fill="hold"/>
                                        <p:tgtEl>
                                          <p:spTgt spid="40"/>
                                        </p:tgtEl>
                                        <p:attrNameLst>
                                          <p:attrName>ppt_x</p:attrName>
                                          <p:attrName>ppt_y</p:attrName>
                                        </p:attrNameLst>
                                      </p:cBhvr>
                                      <p:rCtr x="0" y="-13588"/>
                                    </p:animMotion>
                                  </p:childTnLst>
                                </p:cTn>
                              </p:par>
                              <p:par>
                                <p:cTn id="227" presetID="2" presetClass="exit" presetSubtype="4" fill="hold" nodeType="withEffect">
                                  <p:stCondLst>
                                    <p:cond delay="31250"/>
                                  </p:stCondLst>
                                  <p:childTnLst>
                                    <p:anim calcmode="lin" valueType="num">
                                      <p:cBhvr additive="base">
                                        <p:cTn id="228" dur="500"/>
                                        <p:tgtEl>
                                          <p:spTgt spid="37"/>
                                        </p:tgtEl>
                                        <p:attrNameLst>
                                          <p:attrName>ppt_x</p:attrName>
                                        </p:attrNameLst>
                                      </p:cBhvr>
                                      <p:tavLst>
                                        <p:tav tm="0">
                                          <p:val>
                                            <p:strVal val="ppt_x"/>
                                          </p:val>
                                        </p:tav>
                                        <p:tav tm="100000">
                                          <p:val>
                                            <p:strVal val="ppt_x"/>
                                          </p:val>
                                        </p:tav>
                                      </p:tavLst>
                                    </p:anim>
                                    <p:anim calcmode="lin" valueType="num">
                                      <p:cBhvr additive="base">
                                        <p:cTn id="229" dur="500"/>
                                        <p:tgtEl>
                                          <p:spTgt spid="37"/>
                                        </p:tgtEl>
                                        <p:attrNameLst>
                                          <p:attrName>ppt_y</p:attrName>
                                        </p:attrNameLst>
                                      </p:cBhvr>
                                      <p:tavLst>
                                        <p:tav tm="0">
                                          <p:val>
                                            <p:strVal val="ppt_y"/>
                                          </p:val>
                                        </p:tav>
                                        <p:tav tm="100000">
                                          <p:val>
                                            <p:strVal val="1+ppt_h/2"/>
                                          </p:val>
                                        </p:tav>
                                      </p:tavLst>
                                    </p:anim>
                                    <p:set>
                                      <p:cBhvr>
                                        <p:cTn id="230" dur="1" fill="hold">
                                          <p:stCondLst>
                                            <p:cond delay="499"/>
                                          </p:stCondLst>
                                        </p:cTn>
                                        <p:tgtEl>
                                          <p:spTgt spid="37"/>
                                        </p:tgtEl>
                                        <p:attrNameLst>
                                          <p:attrName>style.visibility</p:attrName>
                                        </p:attrNameLst>
                                      </p:cBhvr>
                                      <p:to>
                                        <p:strVal val="hidden"/>
                                      </p:to>
                                    </p:set>
                                  </p:childTnLst>
                                </p:cTn>
                              </p:par>
                              <p:par>
                                <p:cTn id="231" presetID="2" presetClass="exit" presetSubtype="4" fill="hold" nodeType="withEffect">
                                  <p:stCondLst>
                                    <p:cond delay="31250"/>
                                  </p:stCondLst>
                                  <p:childTnLst>
                                    <p:anim calcmode="lin" valueType="num">
                                      <p:cBhvr additive="base">
                                        <p:cTn id="232" dur="500"/>
                                        <p:tgtEl>
                                          <p:spTgt spid="40"/>
                                        </p:tgtEl>
                                        <p:attrNameLst>
                                          <p:attrName>ppt_x</p:attrName>
                                        </p:attrNameLst>
                                      </p:cBhvr>
                                      <p:tavLst>
                                        <p:tav tm="0">
                                          <p:val>
                                            <p:strVal val="ppt_x"/>
                                          </p:val>
                                        </p:tav>
                                        <p:tav tm="100000">
                                          <p:val>
                                            <p:strVal val="ppt_x"/>
                                          </p:val>
                                        </p:tav>
                                      </p:tavLst>
                                    </p:anim>
                                    <p:anim calcmode="lin" valueType="num">
                                      <p:cBhvr additive="base">
                                        <p:cTn id="233" dur="500"/>
                                        <p:tgtEl>
                                          <p:spTgt spid="40"/>
                                        </p:tgtEl>
                                        <p:attrNameLst>
                                          <p:attrName>ppt_y</p:attrName>
                                        </p:attrNameLst>
                                      </p:cBhvr>
                                      <p:tavLst>
                                        <p:tav tm="0">
                                          <p:val>
                                            <p:strVal val="ppt_y"/>
                                          </p:val>
                                        </p:tav>
                                        <p:tav tm="100000">
                                          <p:val>
                                            <p:strVal val="1+ppt_h/2"/>
                                          </p:val>
                                        </p:tav>
                                      </p:tavLst>
                                    </p:anim>
                                    <p:set>
                                      <p:cBhvr>
                                        <p:cTn id="234" dur="1" fill="hold">
                                          <p:stCondLst>
                                            <p:cond delay="499"/>
                                          </p:stCondLst>
                                        </p:cTn>
                                        <p:tgtEl>
                                          <p:spTgt spid="40"/>
                                        </p:tgtEl>
                                        <p:attrNameLst>
                                          <p:attrName>style.visibility</p:attrName>
                                        </p:attrNameLst>
                                      </p:cBhvr>
                                      <p:to>
                                        <p:strVal val="hidden"/>
                                      </p:to>
                                    </p:set>
                                  </p:childTnLst>
                                </p:cTn>
                              </p:par>
                              <p:par>
                                <p:cTn id="235" presetID="64" presetClass="path" presetSubtype="0" accel="50000" decel="50000" fill="hold" nodeType="withEffect">
                                  <p:stCondLst>
                                    <p:cond delay="32000"/>
                                  </p:stCondLst>
                                  <p:childTnLst>
                                    <p:animMotion origin="layout" path="M 0.00799 0.04213 L 0.00799 -0.12963 " pathEditMode="fixed" rAng="0" ptsTypes="AA">
                                      <p:cBhvr>
                                        <p:cTn id="236" dur="1000" fill="hold"/>
                                        <p:tgtEl>
                                          <p:spTgt spid="38"/>
                                        </p:tgtEl>
                                        <p:attrNameLst>
                                          <p:attrName>ppt_x</p:attrName>
                                          <p:attrName>ppt_y</p:attrName>
                                        </p:attrNameLst>
                                      </p:cBhvr>
                                      <p:rCtr x="0" y="-8588"/>
                                    </p:animMotion>
                                  </p:childTnLst>
                                </p:cTn>
                              </p:par>
                              <p:par>
                                <p:cTn id="237" presetID="64" presetClass="path" presetSubtype="0" accel="50000" decel="50000" fill="hold" nodeType="withEffect">
                                  <p:stCondLst>
                                    <p:cond delay="32000"/>
                                  </p:stCondLst>
                                  <p:childTnLst>
                                    <p:animMotion origin="layout" path="M 0.00799 0.04213 L 0.00799 -0.22939 " pathEditMode="fixed" rAng="0" ptsTypes="AA">
                                      <p:cBhvr>
                                        <p:cTn id="238" dur="1000" fill="hold"/>
                                        <p:tgtEl>
                                          <p:spTgt spid="41"/>
                                        </p:tgtEl>
                                        <p:attrNameLst>
                                          <p:attrName>ppt_x</p:attrName>
                                          <p:attrName>ppt_y</p:attrName>
                                        </p:attrNameLst>
                                      </p:cBhvr>
                                      <p:rCtr x="0" y="-13588"/>
                                    </p:animMotion>
                                  </p:childTnLst>
                                </p:cTn>
                              </p:par>
                              <p:par>
                                <p:cTn id="239" presetID="2" presetClass="exit" presetSubtype="4" fill="hold" nodeType="withEffect">
                                  <p:stCondLst>
                                    <p:cond delay="49000"/>
                                  </p:stCondLst>
                                  <p:childTnLst>
                                    <p:anim calcmode="lin" valueType="num">
                                      <p:cBhvr additive="base">
                                        <p:cTn id="240" dur="500"/>
                                        <p:tgtEl>
                                          <p:spTgt spid="38"/>
                                        </p:tgtEl>
                                        <p:attrNameLst>
                                          <p:attrName>ppt_x</p:attrName>
                                        </p:attrNameLst>
                                      </p:cBhvr>
                                      <p:tavLst>
                                        <p:tav tm="0">
                                          <p:val>
                                            <p:strVal val="ppt_x"/>
                                          </p:val>
                                        </p:tav>
                                        <p:tav tm="100000">
                                          <p:val>
                                            <p:strVal val="ppt_x"/>
                                          </p:val>
                                        </p:tav>
                                      </p:tavLst>
                                    </p:anim>
                                    <p:anim calcmode="lin" valueType="num">
                                      <p:cBhvr additive="base">
                                        <p:cTn id="241" dur="500"/>
                                        <p:tgtEl>
                                          <p:spTgt spid="38"/>
                                        </p:tgtEl>
                                        <p:attrNameLst>
                                          <p:attrName>ppt_y</p:attrName>
                                        </p:attrNameLst>
                                      </p:cBhvr>
                                      <p:tavLst>
                                        <p:tav tm="0">
                                          <p:val>
                                            <p:strVal val="ppt_y"/>
                                          </p:val>
                                        </p:tav>
                                        <p:tav tm="100000">
                                          <p:val>
                                            <p:strVal val="1+ppt_h/2"/>
                                          </p:val>
                                        </p:tav>
                                      </p:tavLst>
                                    </p:anim>
                                    <p:set>
                                      <p:cBhvr>
                                        <p:cTn id="242" dur="1" fill="hold">
                                          <p:stCondLst>
                                            <p:cond delay="499"/>
                                          </p:stCondLst>
                                        </p:cTn>
                                        <p:tgtEl>
                                          <p:spTgt spid="38"/>
                                        </p:tgtEl>
                                        <p:attrNameLst>
                                          <p:attrName>style.visibility</p:attrName>
                                        </p:attrNameLst>
                                      </p:cBhvr>
                                      <p:to>
                                        <p:strVal val="hidden"/>
                                      </p:to>
                                    </p:set>
                                  </p:childTnLst>
                                </p:cTn>
                              </p:par>
                              <p:par>
                                <p:cTn id="243" presetID="2" presetClass="exit" presetSubtype="4" fill="hold" nodeType="withEffect">
                                  <p:stCondLst>
                                    <p:cond delay="49000"/>
                                  </p:stCondLst>
                                  <p:childTnLst>
                                    <p:anim calcmode="lin" valueType="num">
                                      <p:cBhvr additive="base">
                                        <p:cTn id="244" dur="500"/>
                                        <p:tgtEl>
                                          <p:spTgt spid="41"/>
                                        </p:tgtEl>
                                        <p:attrNameLst>
                                          <p:attrName>ppt_x</p:attrName>
                                        </p:attrNameLst>
                                      </p:cBhvr>
                                      <p:tavLst>
                                        <p:tav tm="0">
                                          <p:val>
                                            <p:strVal val="ppt_x"/>
                                          </p:val>
                                        </p:tav>
                                        <p:tav tm="100000">
                                          <p:val>
                                            <p:strVal val="ppt_x"/>
                                          </p:val>
                                        </p:tav>
                                      </p:tavLst>
                                    </p:anim>
                                    <p:anim calcmode="lin" valueType="num">
                                      <p:cBhvr additive="base">
                                        <p:cTn id="245" dur="500"/>
                                        <p:tgtEl>
                                          <p:spTgt spid="41"/>
                                        </p:tgtEl>
                                        <p:attrNameLst>
                                          <p:attrName>ppt_y</p:attrName>
                                        </p:attrNameLst>
                                      </p:cBhvr>
                                      <p:tavLst>
                                        <p:tav tm="0">
                                          <p:val>
                                            <p:strVal val="ppt_y"/>
                                          </p:val>
                                        </p:tav>
                                        <p:tav tm="100000">
                                          <p:val>
                                            <p:strVal val="1+ppt_h/2"/>
                                          </p:val>
                                        </p:tav>
                                      </p:tavLst>
                                    </p:anim>
                                    <p:set>
                                      <p:cBhvr>
                                        <p:cTn id="246" dur="1" fill="hold">
                                          <p:stCondLst>
                                            <p:cond delay="499"/>
                                          </p:stCondLst>
                                        </p:cTn>
                                        <p:tgtEl>
                                          <p:spTgt spid="41"/>
                                        </p:tgtEl>
                                        <p:attrNameLst>
                                          <p:attrName>style.visibility</p:attrName>
                                        </p:attrNameLst>
                                      </p:cBhvr>
                                      <p:to>
                                        <p:strVal val="hidden"/>
                                      </p:to>
                                    </p:set>
                                  </p:childTnLst>
                                </p:cTn>
                              </p:par>
                              <p:par>
                                <p:cTn id="247" presetID="31" presetClass="exit" presetSubtype="0" fill="hold" nodeType="withEffect">
                                  <p:stCondLst>
                                    <p:cond delay="51000"/>
                                  </p:stCondLst>
                                  <p:childTnLst>
                                    <p:anim calcmode="lin" valueType="num">
                                      <p:cBhvr>
                                        <p:cTn id="248" dur="2000"/>
                                        <p:tgtEl>
                                          <p:spTgt spid="6"/>
                                        </p:tgtEl>
                                        <p:attrNameLst>
                                          <p:attrName>ppt_w</p:attrName>
                                        </p:attrNameLst>
                                      </p:cBhvr>
                                      <p:tavLst>
                                        <p:tav tm="0">
                                          <p:val>
                                            <p:strVal val="ppt_w"/>
                                          </p:val>
                                        </p:tav>
                                        <p:tav tm="100000">
                                          <p:val>
                                            <p:fltVal val="0"/>
                                          </p:val>
                                        </p:tav>
                                      </p:tavLst>
                                    </p:anim>
                                    <p:anim calcmode="lin" valueType="num">
                                      <p:cBhvr>
                                        <p:cTn id="249" dur="2000"/>
                                        <p:tgtEl>
                                          <p:spTgt spid="6"/>
                                        </p:tgtEl>
                                        <p:attrNameLst>
                                          <p:attrName>ppt_h</p:attrName>
                                        </p:attrNameLst>
                                      </p:cBhvr>
                                      <p:tavLst>
                                        <p:tav tm="0">
                                          <p:val>
                                            <p:strVal val="ppt_h"/>
                                          </p:val>
                                        </p:tav>
                                        <p:tav tm="100000">
                                          <p:val>
                                            <p:fltVal val="0"/>
                                          </p:val>
                                        </p:tav>
                                      </p:tavLst>
                                    </p:anim>
                                    <p:anim calcmode="lin" valueType="num">
                                      <p:cBhvr>
                                        <p:cTn id="250" dur="2000"/>
                                        <p:tgtEl>
                                          <p:spTgt spid="6"/>
                                        </p:tgtEl>
                                        <p:attrNameLst>
                                          <p:attrName>style.rotation</p:attrName>
                                        </p:attrNameLst>
                                      </p:cBhvr>
                                      <p:tavLst>
                                        <p:tav tm="0">
                                          <p:val>
                                            <p:fltVal val="0"/>
                                          </p:val>
                                        </p:tav>
                                        <p:tav tm="100000">
                                          <p:val>
                                            <p:fltVal val="90"/>
                                          </p:val>
                                        </p:tav>
                                      </p:tavLst>
                                    </p:anim>
                                    <p:animEffect transition="out" filter="fade">
                                      <p:cBhvr>
                                        <p:cTn id="251" dur="2000"/>
                                        <p:tgtEl>
                                          <p:spTgt spid="6"/>
                                        </p:tgtEl>
                                      </p:cBhvr>
                                    </p:animEffect>
                                    <p:set>
                                      <p:cBhvr>
                                        <p:cTn id="252" dur="1" fill="hold">
                                          <p:stCondLst>
                                            <p:cond delay="1999"/>
                                          </p:stCondLst>
                                        </p:cTn>
                                        <p:tgtEl>
                                          <p:spTgt spid="6"/>
                                        </p:tgtEl>
                                        <p:attrNameLst>
                                          <p:attrName>style.visibility</p:attrName>
                                        </p:attrNameLst>
                                      </p:cBhvr>
                                      <p:to>
                                        <p:strVal val="hidden"/>
                                      </p:to>
                                    </p:set>
                                  </p:childTnLst>
                                </p:cTn>
                              </p:par>
                              <p:par>
                                <p:cTn id="253" presetID="18" presetClass="emph" presetSubtype="0" fill="hold" grpId="0" nodeType="withEffect">
                                  <p:stCondLst>
                                    <p:cond delay="51000"/>
                                  </p:stCondLst>
                                  <p:iterate type="lt">
                                    <p:tmPct val="4000"/>
                                  </p:iterate>
                                  <p:childTnLst>
                                    <p:set>
                                      <p:cBhvr override="childStyle">
                                        <p:cTn id="254" dur="500" fill="hold"/>
                                        <p:tgtEl>
                                          <p:spTgt spid="2"/>
                                        </p:tgtEl>
                                        <p:attrNameLst>
                                          <p:attrName>style.textDecorationUnderline</p:attrName>
                                        </p:attrNameLst>
                                      </p:cBhvr>
                                      <p:to>
                                        <p:strVal val="true"/>
                                      </p:to>
                                    </p:set>
                                  </p:childTnLst>
                                </p:cTn>
                              </p:par>
                            </p:childTnLst>
                          </p:cTn>
                        </p:par>
                      </p:childTnLst>
                    </p:cTn>
                  </p:par>
                </p:childTnLst>
              </p:cTn>
              <p:nextCondLst>
                <p:cond evt="onClick" delay="0">
                  <p:tgtEl>
                    <p:spTgt spid="6"/>
                  </p:tgtEl>
                </p:cond>
              </p:nextCondLst>
            </p:seq>
            <p:seq concurrent="1" nextAc="seek">
              <p:cTn id="255" restart="whenNotActive" fill="hold" evtFilter="cancelBubble" nodeType="interactiveSeq">
                <p:stCondLst>
                  <p:cond evt="onClick" delay="0">
                    <p:tgtEl>
                      <p:spTgt spid="11"/>
                    </p:tgtEl>
                  </p:cond>
                </p:stCondLst>
                <p:endSync evt="end" delay="0">
                  <p:rtn val="all"/>
                </p:endSync>
                <p:childTnLst>
                  <p:par>
                    <p:cTn id="256" fill="hold">
                      <p:stCondLst>
                        <p:cond delay="0"/>
                      </p:stCondLst>
                      <p:childTnLst>
                        <p:par>
                          <p:cTn id="257" fill="hold">
                            <p:stCondLst>
                              <p:cond delay="0"/>
                            </p:stCondLst>
                            <p:childTnLst>
                              <p:par>
                                <p:cTn id="258" presetID="1" presetClass="entr" presetSubtype="0" fill="hold" grpId="0" nodeType="clickEffect">
                                  <p:stCondLst>
                                    <p:cond delay="0"/>
                                  </p:stCondLst>
                                  <p:childTnLst>
                                    <p:set>
                                      <p:cBhvr>
                                        <p:cTn id="259" dur="1" fill="hold">
                                          <p:stCondLst>
                                            <p:cond delay="0"/>
                                          </p:stCondLst>
                                        </p:cTn>
                                        <p:tgtEl>
                                          <p:spTgt spid="16"/>
                                        </p:tgtEl>
                                        <p:attrNameLst>
                                          <p:attrName>style.visibility</p:attrName>
                                        </p:attrNameLst>
                                      </p:cBhvr>
                                      <p:to>
                                        <p:strVal val="visible"/>
                                      </p:to>
                                    </p:set>
                                  </p:childTnLst>
                                </p:cTn>
                              </p:par>
                              <p:par>
                                <p:cTn id="260" presetID="1" presetClass="entr" presetSubtype="0" fill="hold" grpId="0" nodeType="withEffect">
                                  <p:stCondLst>
                                    <p:cond delay="0"/>
                                  </p:stCondLst>
                                  <p:childTnLst>
                                    <p:set>
                                      <p:cBhvr>
                                        <p:cTn id="261" dur="1" fill="hold">
                                          <p:stCondLst>
                                            <p:cond delay="0"/>
                                          </p:stCondLst>
                                        </p:cTn>
                                        <p:tgtEl>
                                          <p:spTgt spid="17"/>
                                        </p:tgtEl>
                                        <p:attrNameLst>
                                          <p:attrName>style.visibility</p:attrName>
                                        </p:attrNameLst>
                                      </p:cBhvr>
                                      <p:to>
                                        <p:strVal val="visible"/>
                                      </p:to>
                                    </p:set>
                                  </p:childTnLst>
                                </p:cTn>
                              </p:par>
                              <p:par>
                                <p:cTn id="262" presetID="1" presetClass="entr" presetSubtype="0" fill="hold" grpId="0" nodeType="withEffect">
                                  <p:stCondLst>
                                    <p:cond delay="0"/>
                                  </p:stCondLst>
                                  <p:childTnLst>
                                    <p:set>
                                      <p:cBhvr>
                                        <p:cTn id="263" dur="1" fill="hold">
                                          <p:stCondLst>
                                            <p:cond delay="0"/>
                                          </p:stCondLst>
                                        </p:cTn>
                                        <p:tgtEl>
                                          <p:spTgt spid="19"/>
                                        </p:tgtEl>
                                        <p:attrNameLst>
                                          <p:attrName>style.visibility</p:attrName>
                                        </p:attrNameLst>
                                      </p:cBhvr>
                                      <p:to>
                                        <p:strVal val="visible"/>
                                      </p:to>
                                    </p:set>
                                  </p:childTnLst>
                                </p:cTn>
                              </p:par>
                            </p:childTnLst>
                          </p:cTn>
                        </p:par>
                      </p:childTnLst>
                    </p:cTn>
                  </p:par>
                  <p:par>
                    <p:cTn id="264" fill="hold">
                      <p:stCondLst>
                        <p:cond delay="indefinite"/>
                      </p:stCondLst>
                      <p:childTnLst>
                        <p:par>
                          <p:cTn id="265" fill="hold">
                            <p:stCondLst>
                              <p:cond delay="0"/>
                            </p:stCondLst>
                            <p:childTnLst>
                              <p:par>
                                <p:cTn id="266" presetID="1" presetClass="entr" presetSubtype="0" fill="hold" grpId="0" nodeType="clickEffect">
                                  <p:stCondLst>
                                    <p:cond delay="0"/>
                                  </p:stCondLst>
                                  <p:childTnLst>
                                    <p:set>
                                      <p:cBhvr>
                                        <p:cTn id="267" dur="1" fill="hold">
                                          <p:stCondLst>
                                            <p:cond delay="0"/>
                                          </p:stCondLst>
                                        </p:cTn>
                                        <p:tgtEl>
                                          <p:spTgt spid="36"/>
                                        </p:tgtEl>
                                        <p:attrNameLst>
                                          <p:attrName>style.visibility</p:attrName>
                                        </p:attrNameLst>
                                      </p:cBhvr>
                                      <p:to>
                                        <p:strVal val="visible"/>
                                      </p:to>
                                    </p:set>
                                  </p:childTnLst>
                                </p:cTn>
                              </p:par>
                              <p:par>
                                <p:cTn id="268" presetID="1" presetClass="entr" presetSubtype="0" fill="hold" grpId="0" nodeType="withEffect">
                                  <p:stCondLst>
                                    <p:cond delay="0"/>
                                  </p:stCondLst>
                                  <p:childTnLst>
                                    <p:set>
                                      <p:cBhvr>
                                        <p:cTn id="269" dur="1" fill="hold">
                                          <p:stCondLst>
                                            <p:cond delay="0"/>
                                          </p:stCondLst>
                                        </p:cTn>
                                        <p:tgtEl>
                                          <p:spTgt spid="37"/>
                                        </p:tgtEl>
                                        <p:attrNameLst>
                                          <p:attrName>style.visibility</p:attrName>
                                        </p:attrNameLst>
                                      </p:cBhvr>
                                      <p:to>
                                        <p:strVal val="visible"/>
                                      </p:to>
                                    </p:set>
                                  </p:childTnLst>
                                </p:cTn>
                              </p:par>
                              <p:par>
                                <p:cTn id="270" presetID="1" presetClass="entr" presetSubtype="0" fill="hold" grpId="0" nodeType="withEffect">
                                  <p:stCondLst>
                                    <p:cond delay="0"/>
                                  </p:stCondLst>
                                  <p:childTnLst>
                                    <p:set>
                                      <p:cBhvr>
                                        <p:cTn id="271" dur="1" fill="hold">
                                          <p:stCondLst>
                                            <p:cond delay="0"/>
                                          </p:stCondLst>
                                        </p:cTn>
                                        <p:tgtEl>
                                          <p:spTgt spid="38"/>
                                        </p:tgtEl>
                                        <p:attrNameLst>
                                          <p:attrName>style.visibility</p:attrName>
                                        </p:attrNameLst>
                                      </p:cBhvr>
                                      <p:to>
                                        <p:strVal val="visible"/>
                                      </p:to>
                                    </p:set>
                                  </p:childTnLst>
                                </p:cTn>
                              </p:par>
                              <p:par>
                                <p:cTn id="272" presetID="1" presetClass="emph" presetSubtype="2" fill="hold" nodeType="withEffect">
                                  <p:stCondLst>
                                    <p:cond delay="0"/>
                                  </p:stCondLst>
                                  <p:childTnLst>
                                    <p:animClr clrSpc="rgb" dir="cw">
                                      <p:cBhvr>
                                        <p:cTn id="273" dur="1000" fill="hold"/>
                                        <p:tgtEl>
                                          <p:spTgt spid="11"/>
                                        </p:tgtEl>
                                        <p:attrNameLst>
                                          <p:attrName>fillcolor</p:attrName>
                                        </p:attrNameLst>
                                      </p:cBhvr>
                                      <p:to>
                                        <a:srgbClr val="4E67C8"/>
                                      </p:to>
                                    </p:animClr>
                                    <p:set>
                                      <p:cBhvr>
                                        <p:cTn id="274" dur="1000" fill="hold"/>
                                        <p:tgtEl>
                                          <p:spTgt spid="11"/>
                                        </p:tgtEl>
                                        <p:attrNameLst>
                                          <p:attrName>fill.type</p:attrName>
                                        </p:attrNameLst>
                                      </p:cBhvr>
                                      <p:to>
                                        <p:strVal val="solid"/>
                                      </p:to>
                                    </p:set>
                                    <p:set>
                                      <p:cBhvr>
                                        <p:cTn id="275" dur="1000" fill="hold"/>
                                        <p:tgtEl>
                                          <p:spTgt spid="11"/>
                                        </p:tgtEl>
                                        <p:attrNameLst>
                                          <p:attrName>fill.on</p:attrName>
                                        </p:attrNameLst>
                                      </p:cBhvr>
                                      <p:to>
                                        <p:strVal val="true"/>
                                      </p:to>
                                    </p:set>
                                  </p:childTnLst>
                                </p:cTn>
                              </p:par>
                              <p:par>
                                <p:cTn id="276" presetID="1" presetClass="emph" presetSubtype="2" fill="hold" nodeType="withEffect">
                                  <p:stCondLst>
                                    <p:cond delay="0"/>
                                  </p:stCondLst>
                                  <p:childTnLst>
                                    <p:animClr clrSpc="rgb" dir="cw">
                                      <p:cBhvr>
                                        <p:cTn id="277" dur="1000" fill="hold"/>
                                        <p:tgtEl>
                                          <p:spTgt spid="14"/>
                                        </p:tgtEl>
                                        <p:attrNameLst>
                                          <p:attrName>fillcolor</p:attrName>
                                        </p:attrNameLst>
                                      </p:cBhvr>
                                      <p:to>
                                        <a:srgbClr val="B4DCFA"/>
                                      </p:to>
                                    </p:animClr>
                                    <p:set>
                                      <p:cBhvr>
                                        <p:cTn id="278" dur="1000" fill="hold"/>
                                        <p:tgtEl>
                                          <p:spTgt spid="14"/>
                                        </p:tgtEl>
                                        <p:attrNameLst>
                                          <p:attrName>fill.type</p:attrName>
                                        </p:attrNameLst>
                                      </p:cBhvr>
                                      <p:to>
                                        <p:strVal val="solid"/>
                                      </p:to>
                                    </p:set>
                                    <p:set>
                                      <p:cBhvr>
                                        <p:cTn id="279" dur="1000" fill="hold"/>
                                        <p:tgtEl>
                                          <p:spTgt spid="14"/>
                                        </p:tgtEl>
                                        <p:attrNameLst>
                                          <p:attrName>fill.on</p:attrName>
                                        </p:attrNameLst>
                                      </p:cBhvr>
                                      <p:to>
                                        <p:strVal val="true"/>
                                      </p:to>
                                    </p:set>
                                  </p:childTnLst>
                                </p:cTn>
                              </p:par>
                            </p:childTnLst>
                          </p:cTn>
                        </p:par>
                        <p:par>
                          <p:cTn id="280" fill="hold">
                            <p:stCondLst>
                              <p:cond delay="1000"/>
                            </p:stCondLst>
                            <p:childTnLst>
                              <p:par>
                                <p:cTn id="281" presetID="9" presetClass="entr" presetSubtype="0" fill="hold" grpId="1" nodeType="afterEffect">
                                  <p:stCondLst>
                                    <p:cond delay="0"/>
                                  </p:stCondLst>
                                  <p:childTnLst>
                                    <p:set>
                                      <p:cBhvr>
                                        <p:cTn id="282" dur="1" fill="hold">
                                          <p:stCondLst>
                                            <p:cond delay="0"/>
                                          </p:stCondLst>
                                        </p:cTn>
                                        <p:tgtEl>
                                          <p:spTgt spid="18"/>
                                        </p:tgtEl>
                                        <p:attrNameLst>
                                          <p:attrName>style.visibility</p:attrName>
                                        </p:attrNameLst>
                                      </p:cBhvr>
                                      <p:to>
                                        <p:strVal val="visible"/>
                                      </p:to>
                                    </p:set>
                                    <p:animEffect transition="in" filter="dissolve">
                                      <p:cBhvr>
                                        <p:cTn id="283" dur="1000"/>
                                        <p:tgtEl>
                                          <p:spTgt spid="18"/>
                                        </p:tgtEl>
                                      </p:cBhvr>
                                    </p:animEffect>
                                  </p:childTnLst>
                                </p:cTn>
                              </p:par>
                            </p:childTnLst>
                          </p:cTn>
                        </p:par>
                      </p:childTnLst>
                    </p:cTn>
                  </p:par>
                </p:childTnLst>
              </p:cTn>
              <p:nextCondLst>
                <p:cond evt="onClick" delay="0">
                  <p:tgtEl>
                    <p:spTgt spid="11"/>
                  </p:tgtEl>
                </p:cond>
              </p:nextCondLst>
            </p:seq>
            <p:seq concurrent="1" nextAc="seek">
              <p:cTn id="284" restart="whenNotActive" fill="hold" evtFilter="cancelBubble" nodeType="interactiveSeq">
                <p:stCondLst>
                  <p:cond evt="onClick" delay="0">
                    <p:tgtEl>
                      <p:spTgt spid="13"/>
                    </p:tgtEl>
                  </p:cond>
                </p:stCondLst>
                <p:endSync evt="end" delay="0">
                  <p:rtn val="all"/>
                </p:endSync>
                <p:childTnLst>
                  <p:par>
                    <p:cTn id="285" fill="hold">
                      <p:stCondLst>
                        <p:cond delay="0"/>
                      </p:stCondLst>
                      <p:childTnLst>
                        <p:par>
                          <p:cTn id="286" fill="hold">
                            <p:stCondLst>
                              <p:cond delay="0"/>
                            </p:stCondLst>
                            <p:childTnLst>
                              <p:par>
                                <p:cTn id="287" presetID="1" presetClass="entr" presetSubtype="0" fill="hold" grpId="1" nodeType="withEffect">
                                  <p:stCondLst>
                                    <p:cond delay="0"/>
                                  </p:stCondLst>
                                  <p:childTnLst>
                                    <p:set>
                                      <p:cBhvr>
                                        <p:cTn id="288" dur="1" fill="hold">
                                          <p:stCondLst>
                                            <p:cond delay="0"/>
                                          </p:stCondLst>
                                        </p:cTn>
                                        <p:tgtEl>
                                          <p:spTgt spid="20"/>
                                        </p:tgtEl>
                                        <p:attrNameLst>
                                          <p:attrName>style.visibility</p:attrName>
                                        </p:attrNameLst>
                                      </p:cBhvr>
                                      <p:to>
                                        <p:strVal val="visible"/>
                                      </p:to>
                                    </p:set>
                                  </p:childTnLst>
                                </p:cTn>
                              </p:par>
                              <p:par>
                                <p:cTn id="289" presetID="1" presetClass="entr" presetSubtype="0" fill="hold" grpId="1" nodeType="withEffect">
                                  <p:stCondLst>
                                    <p:cond delay="0"/>
                                  </p:stCondLst>
                                  <p:childTnLst>
                                    <p:set>
                                      <p:cBhvr>
                                        <p:cTn id="290" dur="1" fill="hold">
                                          <p:stCondLst>
                                            <p:cond delay="0"/>
                                          </p:stCondLst>
                                        </p:cTn>
                                        <p:tgtEl>
                                          <p:spTgt spid="21"/>
                                        </p:tgtEl>
                                        <p:attrNameLst>
                                          <p:attrName>style.visibility</p:attrName>
                                        </p:attrNameLst>
                                      </p:cBhvr>
                                      <p:to>
                                        <p:strVal val="visible"/>
                                      </p:to>
                                    </p:set>
                                  </p:childTnLst>
                                </p:cTn>
                              </p:par>
                              <p:par>
                                <p:cTn id="291" presetID="1" presetClass="entr" presetSubtype="0" fill="hold" grpId="1" nodeType="withEffect">
                                  <p:stCondLst>
                                    <p:cond delay="0"/>
                                  </p:stCondLst>
                                  <p:childTnLst>
                                    <p:set>
                                      <p:cBhvr>
                                        <p:cTn id="292" dur="1" fill="hold">
                                          <p:stCondLst>
                                            <p:cond delay="0"/>
                                          </p:stCondLst>
                                        </p:cTn>
                                        <p:tgtEl>
                                          <p:spTgt spid="22"/>
                                        </p:tgtEl>
                                        <p:attrNameLst>
                                          <p:attrName>style.visibility</p:attrName>
                                        </p:attrNameLst>
                                      </p:cBhvr>
                                      <p:to>
                                        <p:strVal val="visible"/>
                                      </p:to>
                                    </p:set>
                                  </p:childTnLst>
                                </p:cTn>
                              </p:par>
                              <p:par>
                                <p:cTn id="293" presetID="1" presetClass="entr" presetSubtype="0" fill="hold" grpId="1" nodeType="withEffect">
                                  <p:stCondLst>
                                    <p:cond delay="0"/>
                                  </p:stCondLst>
                                  <p:childTnLst>
                                    <p:set>
                                      <p:cBhvr>
                                        <p:cTn id="294" dur="1" fill="hold">
                                          <p:stCondLst>
                                            <p:cond delay="0"/>
                                          </p:stCondLst>
                                        </p:cTn>
                                        <p:tgtEl>
                                          <p:spTgt spid="39"/>
                                        </p:tgtEl>
                                        <p:attrNameLst>
                                          <p:attrName>style.visibility</p:attrName>
                                        </p:attrNameLst>
                                      </p:cBhvr>
                                      <p:to>
                                        <p:strVal val="visible"/>
                                      </p:to>
                                    </p:set>
                                  </p:childTnLst>
                                </p:cTn>
                              </p:par>
                              <p:par>
                                <p:cTn id="295" presetID="1" presetClass="entr" presetSubtype="0" fill="hold" grpId="1" nodeType="withEffect">
                                  <p:stCondLst>
                                    <p:cond delay="0"/>
                                  </p:stCondLst>
                                  <p:childTnLst>
                                    <p:set>
                                      <p:cBhvr>
                                        <p:cTn id="296" dur="1" fill="hold">
                                          <p:stCondLst>
                                            <p:cond delay="0"/>
                                          </p:stCondLst>
                                        </p:cTn>
                                        <p:tgtEl>
                                          <p:spTgt spid="40"/>
                                        </p:tgtEl>
                                        <p:attrNameLst>
                                          <p:attrName>style.visibility</p:attrName>
                                        </p:attrNameLst>
                                      </p:cBhvr>
                                      <p:to>
                                        <p:strVal val="visible"/>
                                      </p:to>
                                    </p:set>
                                  </p:childTnLst>
                                </p:cTn>
                              </p:par>
                              <p:par>
                                <p:cTn id="297" presetID="1" presetClass="entr" presetSubtype="0" fill="hold" grpId="1" nodeType="withEffect">
                                  <p:stCondLst>
                                    <p:cond delay="0"/>
                                  </p:stCondLst>
                                  <p:childTnLst>
                                    <p:set>
                                      <p:cBhvr>
                                        <p:cTn id="298" dur="1" fill="hold">
                                          <p:stCondLst>
                                            <p:cond delay="0"/>
                                          </p:stCondLst>
                                        </p:cTn>
                                        <p:tgtEl>
                                          <p:spTgt spid="41"/>
                                        </p:tgtEl>
                                        <p:attrNameLst>
                                          <p:attrName>style.visibility</p:attrName>
                                        </p:attrNameLst>
                                      </p:cBhvr>
                                      <p:to>
                                        <p:strVal val="visible"/>
                                      </p:to>
                                    </p:set>
                                  </p:childTnLst>
                                </p:cTn>
                              </p:par>
                              <p:par>
                                <p:cTn id="299" presetID="1" presetClass="emph" presetSubtype="2" fill="hold" nodeType="withEffect">
                                  <p:stCondLst>
                                    <p:cond delay="0"/>
                                  </p:stCondLst>
                                  <p:childTnLst>
                                    <p:animClr clrSpc="rgb" dir="cw">
                                      <p:cBhvr>
                                        <p:cTn id="300" dur="1000" fill="hold"/>
                                        <p:tgtEl>
                                          <p:spTgt spid="13"/>
                                        </p:tgtEl>
                                        <p:attrNameLst>
                                          <p:attrName>fillcolor</p:attrName>
                                        </p:attrNameLst>
                                      </p:cBhvr>
                                      <p:to>
                                        <a:srgbClr val="4E67C8"/>
                                      </p:to>
                                    </p:animClr>
                                    <p:set>
                                      <p:cBhvr>
                                        <p:cTn id="301" dur="1000" fill="hold"/>
                                        <p:tgtEl>
                                          <p:spTgt spid="13"/>
                                        </p:tgtEl>
                                        <p:attrNameLst>
                                          <p:attrName>fill.type</p:attrName>
                                        </p:attrNameLst>
                                      </p:cBhvr>
                                      <p:to>
                                        <p:strVal val="solid"/>
                                      </p:to>
                                    </p:set>
                                    <p:set>
                                      <p:cBhvr>
                                        <p:cTn id="302" dur="1000" fill="hold"/>
                                        <p:tgtEl>
                                          <p:spTgt spid="13"/>
                                        </p:tgtEl>
                                        <p:attrNameLst>
                                          <p:attrName>fill.on</p:attrName>
                                        </p:attrNameLst>
                                      </p:cBhvr>
                                      <p:to>
                                        <p:strVal val="true"/>
                                      </p:to>
                                    </p:set>
                                  </p:childTnLst>
                                </p:cTn>
                              </p:par>
                              <p:par>
                                <p:cTn id="303" presetID="1" presetClass="emph" presetSubtype="2" fill="hold" nodeType="withEffect">
                                  <p:stCondLst>
                                    <p:cond delay="0"/>
                                  </p:stCondLst>
                                  <p:childTnLst>
                                    <p:animClr clrSpc="rgb" dir="cw">
                                      <p:cBhvr>
                                        <p:cTn id="304" dur="1000" fill="hold"/>
                                        <p:tgtEl>
                                          <p:spTgt spid="14"/>
                                        </p:tgtEl>
                                        <p:attrNameLst>
                                          <p:attrName>fillcolor</p:attrName>
                                        </p:attrNameLst>
                                      </p:cBhvr>
                                      <p:to>
                                        <a:srgbClr val="B4DCFA"/>
                                      </p:to>
                                    </p:animClr>
                                    <p:set>
                                      <p:cBhvr>
                                        <p:cTn id="305" dur="1000" fill="hold"/>
                                        <p:tgtEl>
                                          <p:spTgt spid="14"/>
                                        </p:tgtEl>
                                        <p:attrNameLst>
                                          <p:attrName>fill.type</p:attrName>
                                        </p:attrNameLst>
                                      </p:cBhvr>
                                      <p:to>
                                        <p:strVal val="solid"/>
                                      </p:to>
                                    </p:set>
                                    <p:set>
                                      <p:cBhvr>
                                        <p:cTn id="306" dur="1000" fill="hold"/>
                                        <p:tgtEl>
                                          <p:spTgt spid="14"/>
                                        </p:tgtEl>
                                        <p:attrNameLst>
                                          <p:attrName>fill.on</p:attrName>
                                        </p:attrNameLst>
                                      </p:cBhvr>
                                      <p:to>
                                        <p:strVal val="true"/>
                                      </p:to>
                                    </p:set>
                                  </p:childTnLst>
                                </p:cTn>
                              </p:par>
                            </p:childTnLst>
                          </p:cTn>
                        </p:par>
                        <p:par>
                          <p:cTn id="307" fill="hold">
                            <p:stCondLst>
                              <p:cond delay="1000"/>
                            </p:stCondLst>
                            <p:childTnLst>
                              <p:par>
                                <p:cTn id="308" presetID="9" presetClass="entr" presetSubtype="0" fill="hold" grpId="0" nodeType="afterEffect">
                                  <p:stCondLst>
                                    <p:cond delay="0"/>
                                  </p:stCondLst>
                                  <p:childTnLst>
                                    <p:set>
                                      <p:cBhvr>
                                        <p:cTn id="309" dur="1" fill="hold">
                                          <p:stCondLst>
                                            <p:cond delay="0"/>
                                          </p:stCondLst>
                                        </p:cTn>
                                        <p:tgtEl>
                                          <p:spTgt spid="18"/>
                                        </p:tgtEl>
                                        <p:attrNameLst>
                                          <p:attrName>style.visibility</p:attrName>
                                        </p:attrNameLst>
                                      </p:cBhvr>
                                      <p:to>
                                        <p:strVal val="visible"/>
                                      </p:to>
                                    </p:set>
                                    <p:animEffect transition="in" filter="dissolve">
                                      <p:cBhvr>
                                        <p:cTn id="310" dur="1000"/>
                                        <p:tgtEl>
                                          <p:spTgt spid="18"/>
                                        </p:tgtEl>
                                      </p:cBhvr>
                                    </p:animEffect>
                                  </p:childTnLst>
                                </p:cTn>
                              </p:par>
                            </p:childTnLst>
                          </p:cTn>
                        </p:par>
                      </p:childTnLst>
                    </p:cTn>
                  </p:par>
                </p:childTnLst>
              </p:cTn>
              <p:nextCondLst>
                <p:cond evt="onClick" delay="0">
                  <p:tgtEl>
                    <p:spTgt spid="13"/>
                  </p:tgtEl>
                </p:cond>
              </p:nextCondLst>
            </p:seq>
            <p:video>
              <p:cMediaNode vol="80000">
                <p:cTn id="311" fill="hold" display="0">
                  <p:stCondLst>
                    <p:cond delay="indefinite"/>
                  </p:stCondLst>
                </p:cTn>
                <p:tgtEl>
                  <p:spTgt spid="42"/>
                </p:tgtEl>
              </p:cMediaNode>
            </p:video>
            <p:seq concurrent="1" nextAc="seek">
              <p:cTn id="312" restart="whenNotActive" fill="hold" evtFilter="cancelBubble" nodeType="interactiveSeq">
                <p:stCondLst>
                  <p:cond evt="onClick" delay="0">
                    <p:tgtEl>
                      <p:spTgt spid="42"/>
                    </p:tgtEl>
                  </p:cond>
                </p:stCondLst>
                <p:endSync evt="end" delay="0">
                  <p:rtn val="all"/>
                </p:endSync>
                <p:childTnLst>
                  <p:par>
                    <p:cTn id="313" fill="hold">
                      <p:stCondLst>
                        <p:cond delay="0"/>
                      </p:stCondLst>
                      <p:childTnLst>
                        <p:par>
                          <p:cTn id="314" fill="hold">
                            <p:stCondLst>
                              <p:cond delay="0"/>
                            </p:stCondLst>
                            <p:childTnLst>
                              <p:par>
                                <p:cTn id="315" presetID="2" presetClass="mediacall" presetSubtype="0" fill="hold" nodeType="clickEffect">
                                  <p:stCondLst>
                                    <p:cond delay="0"/>
                                  </p:stCondLst>
                                  <p:childTnLst>
                                    <p:cmd type="call" cmd="togglePause">
                                      <p:cBhvr>
                                        <p:cTn id="316" dur="1" fill="hold"/>
                                        <p:tgtEl>
                                          <p:spTgt spid="42"/>
                                        </p:tgtEl>
                                      </p:cBhvr>
                                    </p:cmd>
                                  </p:childTnLst>
                                </p:cTn>
                              </p:par>
                            </p:childTnLst>
                          </p:cTn>
                        </p:par>
                      </p:childTnLst>
                    </p:cTn>
                  </p:par>
                </p:childTnLst>
              </p:cTn>
              <p:nextCondLst>
                <p:cond evt="onClick" delay="0">
                  <p:tgtEl>
                    <p:spTgt spid="42"/>
                  </p:tgtEl>
                </p:cond>
              </p:nextCondLst>
            </p:seq>
          </p:childTnLst>
        </p:cTn>
      </p:par>
    </p:tnLst>
    <p:bldLst>
      <p:bldP spid="32" grpId="0"/>
      <p:bldP spid="32" grpId="1"/>
      <p:bldP spid="32" grpId="2"/>
      <p:bldP spid="33" grpId="0"/>
      <p:bldP spid="33" grpId="1"/>
      <p:bldP spid="33" grpId="2"/>
      <p:bldP spid="2" grpId="0"/>
      <p:bldP spid="10" grpId="1"/>
      <p:bldP spid="10" grpId="2"/>
      <p:bldP spid="18" grpId="0" animBg="1"/>
      <p:bldP spid="18" grpId="1" animBg="1"/>
      <p:bldP spid="18" grpId="7" animBg="1"/>
      <p:bldP spid="16" grpId="0" animBg="1"/>
      <p:bldP spid="16" grpId="1" animBg="1"/>
      <p:bldP spid="17" grpId="0" animBg="1"/>
      <p:bldP spid="17" grpId="1" animBg="1"/>
      <p:bldP spid="19" grpId="0" animBg="1"/>
      <p:bldP spid="19" grpId="1" animBg="1"/>
      <p:bldP spid="20" grpId="0" animBg="1"/>
      <p:bldP spid="20" grpId="1" animBg="1"/>
      <p:bldP spid="21" grpId="0" animBg="1"/>
      <p:bldP spid="21" grpId="1" animBg="1"/>
      <p:bldP spid="22" grpId="0" animBg="1"/>
      <p:bldP spid="22" grpId="1" animBg="1"/>
      <p:bldP spid="23" grpId="0" animBg="1"/>
      <p:bldP spid="23" grpId="2" animBg="1"/>
      <p:bldP spid="23" grpId="3" animBg="1"/>
      <p:bldP spid="5" grpId="0" animBg="1"/>
      <p:bldP spid="5" grpId="1" animBg="1"/>
      <p:bldP spid="5" grpId="2" animBg="1"/>
      <p:bldP spid="7" grpId="0"/>
      <p:bldP spid="7" grpId="1"/>
      <p:bldP spid="7" grpId="2"/>
      <p:bldP spid="8" grpId="0"/>
      <p:bldP spid="8" grpId="1"/>
      <p:bldP spid="8" grpId="2"/>
      <p:bldP spid="24" grpId="0"/>
      <p:bldP spid="24" grpId="1"/>
      <p:bldP spid="24" grpId="2"/>
      <p:bldP spid="25" grpId="0"/>
      <p:bldP spid="25" grpId="1"/>
      <p:bldP spid="25" grpId="2"/>
      <p:bldP spid="26" grpId="0"/>
      <p:bldP spid="26" grpId="1"/>
      <p:bldP spid="26" grpId="2"/>
      <p:bldP spid="27" grpId="0"/>
      <p:bldP spid="27" grpId="1"/>
      <p:bldP spid="27" grpId="2"/>
      <p:bldP spid="28" grpId="0"/>
      <p:bldP spid="28" grpId="1"/>
      <p:bldP spid="28" grpId="2"/>
      <p:bldP spid="29" grpId="0"/>
      <p:bldP spid="29" grpId="1"/>
      <p:bldP spid="29" grpId="2"/>
      <p:bldP spid="30" grpId="0"/>
      <p:bldP spid="30" grpId="1"/>
      <p:bldP spid="30" grpId="2"/>
      <p:bldP spid="31" grpId="0"/>
      <p:bldP spid="31" grpId="1"/>
      <p:bldP spid="31" grpId="2"/>
      <p:bldP spid="34" grpId="1"/>
      <p:bldP spid="34" grpId="2"/>
      <p:bldP spid="36" grpId="0" animBg="1"/>
      <p:bldP spid="36" grpId="1" animBg="1"/>
      <p:bldP spid="37" grpId="0" animBg="1"/>
      <p:bldP spid="37" grpId="1" animBg="1"/>
      <p:bldP spid="38" grpId="0" animBg="1"/>
      <p:bldP spid="38" grpId="1" animBg="1"/>
      <p:bldP spid="39" grpId="0" animBg="1"/>
      <p:bldP spid="39" grpId="1" animBg="1"/>
      <p:bldP spid="40" grpId="0" animBg="1"/>
      <p:bldP spid="40" grpId="1" animBg="1"/>
      <p:bldP spid="41" grpId="0" animBg="1"/>
      <p:bldP spid="41" grpId="1" animBg="1"/>
      <p:bldP spid="35"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a:xfrm>
            <a:off x="180000" y="6336000"/>
            <a:ext cx="3312000" cy="360000"/>
          </a:xfrm>
        </p:spPr>
        <p:txBody>
          <a:bodyPr/>
          <a:lstStyle/>
          <a:p>
            <a:r>
              <a:rPr lang="en-GB" dirty="0"/>
              <a:t>Exotic options</a:t>
            </a:r>
          </a:p>
        </p:txBody>
      </p:sp>
      <p:sp>
        <p:nvSpPr>
          <p:cNvPr id="3" name="Zástupný symbol pro číslo snímku 2"/>
          <p:cNvSpPr>
            <a:spLocks noGrp="1"/>
          </p:cNvSpPr>
          <p:nvPr>
            <p:ph type="sldNum" sz="quarter" idx="12"/>
          </p:nvPr>
        </p:nvSpPr>
        <p:spPr>
          <a:xfrm>
            <a:off x="7164000" y="6336000"/>
            <a:ext cx="1800000" cy="360000"/>
          </a:xfrm>
        </p:spPr>
        <p:txBody>
          <a:bodyPr/>
          <a:lstStyle/>
          <a:p>
            <a:pPr algn="r"/>
            <a:fld id="{DFE5482F-2F05-49C5-9E15-73F945A41231}" type="slidenum">
              <a:rPr lang="cs-CZ" smtClean="0"/>
              <a:pPr algn="r"/>
              <a:t>2</a:t>
            </a:fld>
            <a:endParaRPr lang="cs-CZ" dirty="0"/>
          </a:p>
        </p:txBody>
      </p:sp>
      <p:sp>
        <p:nvSpPr>
          <p:cNvPr id="4" name="Nadpis 3"/>
          <p:cNvSpPr>
            <a:spLocks noGrp="1"/>
          </p:cNvSpPr>
          <p:nvPr>
            <p:ph type="title"/>
          </p:nvPr>
        </p:nvSpPr>
        <p:spPr>
          <a:xfrm>
            <a:off x="144000" y="144000"/>
            <a:ext cx="2267760" cy="648072"/>
          </a:xfrm>
        </p:spPr>
        <p:txBody>
          <a:bodyPr/>
          <a:lstStyle/>
          <a:p>
            <a:r>
              <a:rPr lang="en-GB" dirty="0">
                <a:solidFill>
                  <a:srgbClr val="000000"/>
                </a:solidFill>
              </a:rPr>
              <a:t>Introduction</a:t>
            </a:r>
          </a:p>
        </p:txBody>
      </p:sp>
      <p:sp>
        <p:nvSpPr>
          <p:cNvPr id="5" name="Tlačítko akce: Zvuk 4">
            <a:hlinkClick r:id="" action="ppaction://noaction" highlightClick="1"/>
          </p:cNvPr>
          <p:cNvSpPr/>
          <p:nvPr/>
        </p:nvSpPr>
        <p:spPr>
          <a:xfrm>
            <a:off x="251520" y="81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1</a:t>
            </a:r>
            <a:endParaRPr lang="en-GB" sz="800" dirty="0">
              <a:solidFill>
                <a:srgbClr val="FFFF00"/>
              </a:solidFill>
            </a:endParaRPr>
          </a:p>
        </p:txBody>
      </p:sp>
      <p:sp>
        <p:nvSpPr>
          <p:cNvPr id="29" name="TextovéPole 28"/>
          <p:cNvSpPr txBox="1"/>
          <p:nvPr/>
        </p:nvSpPr>
        <p:spPr>
          <a:xfrm>
            <a:off x="864000" y="864000"/>
            <a:ext cx="4976716"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Conventional vs. exotic options</a:t>
            </a:r>
          </a:p>
        </p:txBody>
      </p:sp>
      <p:sp>
        <p:nvSpPr>
          <p:cNvPr id="33" name="Tlačítko akce: Zvuk 32">
            <a:hlinkClick r:id="" action="ppaction://noaction" highlightClick="1"/>
          </p:cNvPr>
          <p:cNvSpPr/>
          <p:nvPr/>
        </p:nvSpPr>
        <p:spPr>
          <a:xfrm>
            <a:off x="288000" y="3366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2</a:t>
            </a:r>
            <a:endParaRPr lang="en-GB" sz="800" dirty="0">
              <a:solidFill>
                <a:srgbClr val="FFFF00"/>
              </a:solidFill>
            </a:endParaRPr>
          </a:p>
        </p:txBody>
      </p:sp>
      <p:sp>
        <p:nvSpPr>
          <p:cNvPr id="30" name="TextovéPole 29"/>
          <p:cNvSpPr txBox="1"/>
          <p:nvPr/>
        </p:nvSpPr>
        <p:spPr>
          <a:xfrm>
            <a:off x="864000" y="3420000"/>
            <a:ext cx="2267840"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Classification</a:t>
            </a:r>
          </a:p>
        </p:txBody>
      </p:sp>
      <p:sp>
        <p:nvSpPr>
          <p:cNvPr id="35" name="TextovéPole 34"/>
          <p:cNvSpPr txBox="1">
            <a:spLocks/>
          </p:cNvSpPr>
          <p:nvPr/>
        </p:nvSpPr>
        <p:spPr>
          <a:xfrm>
            <a:off x="-7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p>
            <a:pPr lvl="0"/>
            <a:r>
              <a:rPr lang="pl-PL" sz="1000" dirty="0"/>
              <a:t>Co to jsou konvenční a exotické opce a jaký je mezi nimi rozdíl?</a:t>
            </a:r>
            <a:endParaRPr lang="cs-CZ" sz="1000" dirty="0"/>
          </a:p>
        </p:txBody>
      </p:sp>
      <p:sp>
        <p:nvSpPr>
          <p:cNvPr id="37" name="TextovéPole 36"/>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lvl="0"/>
            <a:r>
              <a:rPr lang="cs-CZ" dirty="0"/>
              <a:t>Konvenční opce jsou jednoduše řečeno opce s konvenčními vlastnostmi. To jsou např. pouze jedno podkladové aktivum, jasnou dělící čáru mezi nákupní a prodejní opcí, placenou opční prémii či bezprostřední start. Dobře známy jsou nám výplatní formule konvenčních opcí.  Připomeňme si, jak vypadají pro dlouhou a krátkou nákupní opci … a pro dlouhou a krátkou prodejní opci.</a:t>
            </a:r>
          </a:p>
        </p:txBody>
      </p:sp>
      <p:sp>
        <p:nvSpPr>
          <p:cNvPr id="38" name="TextovéPole 37"/>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r>
              <a:rPr lang="cs-CZ" dirty="0"/>
              <a:t>Stejně jednoduché je definice exotické opce. Je to každá opce, jejíž vlastnosti nelze považovat za konvenční. Je tedy zřejmé, že s tímto velmi obecným popisem bude počet typů exotických opcí stejně tak rozsáhlý jako jsou dovednosti finančních inženýrů.</a:t>
            </a:r>
          </a:p>
        </p:txBody>
      </p:sp>
      <p:sp>
        <p:nvSpPr>
          <p:cNvPr id="39" name="TextovéPole 38"/>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marL="0" lvl="1"/>
            <a:r>
              <a:rPr lang="cs-CZ" sz="1000" dirty="0"/>
              <a:t>Je celá řada důvodů, proč exotické opce neustále vznikají, zůstávají v oblibě či zanikají. Jejich specifické vlastnosti mohou oslovovat specifické potřeby jejich uživatelů, ať to jsou spekulanti, arbitražéři či zajišťovatelé. Atraktivními je také činí daňové a regulační aspekty. Dalším důvodem pro používání exotických opcí je vyšší ziskovost či nižší náklady. Ať tak či onak, bohatství exotických konstrukcí je obdivuhodné. </a:t>
            </a:r>
          </a:p>
        </p:txBody>
      </p:sp>
      <p:sp>
        <p:nvSpPr>
          <p:cNvPr id="40" name="TextovéPole 39"/>
          <p:cNvSpPr txBox="1">
            <a:spLocks/>
          </p:cNvSpPr>
          <p:nvPr/>
        </p:nvSpPr>
        <p:spPr>
          <a:xfrm>
            <a:off x="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r>
              <a:rPr lang="cs-CZ" dirty="0"/>
              <a:t>Svět exotických opcí je natolik rozsáhlý, že je žádoucí ho strukturovat. Seznamme se s často používanou klasifikací. </a:t>
            </a:r>
          </a:p>
        </p:txBody>
      </p:sp>
      <p:sp>
        <p:nvSpPr>
          <p:cNvPr id="41" name="TextovéPole 40"/>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Opce závislé na cestě jsou takové exotické opce, jejichž výplata bere v úvahu chování ceny podkladového aktiva během života opce. Těchto sledovaných vzorců chování může být celá řada. A toto jsou hlavní představitelé uvedené třídy.</a:t>
            </a:r>
            <a:endParaRPr lang="en-GB" dirty="0"/>
          </a:p>
        </p:txBody>
      </p:sp>
      <p:sp>
        <p:nvSpPr>
          <p:cNvPr id="43" name="TextovéPole 42"/>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indent="9525"/>
            <a:r>
              <a:rPr lang="cs-CZ" sz="1000" dirty="0"/>
              <a:t>Další velká skupina exotických opcí je tvořena </a:t>
            </a:r>
            <a:r>
              <a:rPr lang="cs-CZ" sz="1000" dirty="0" err="1"/>
              <a:t>víceaktivovými</a:t>
            </a:r>
            <a:r>
              <a:rPr lang="cs-CZ" sz="1000" dirty="0"/>
              <a:t> opcemi. Výplata těchto opcí závisí na cenách většího počtu podkladových aktiv, nejčastěji dvou. V oceňovacích formulí těchto opcí se často objevuje koeficient korelace mezi těmito cenami. Proto je používán též termín korelační opce. A opět uvádíme některá jména.</a:t>
            </a:r>
          </a:p>
        </p:txBody>
      </p:sp>
      <p:sp>
        <p:nvSpPr>
          <p:cNvPr id="42" name="TextovéPole 41"/>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Poslední skupina sestává z hybridních opcí. Toto je to jakýsi vak, do něhož dáváme ty exotické opce, které se nedají zařadit do předchozích dvou tříd. Je to proto vysoce různorodá třída. Zde uvádíme některé představitele.</a:t>
            </a:r>
            <a:r>
              <a:rPr lang="en-GB" dirty="0"/>
              <a:t> </a:t>
            </a:r>
          </a:p>
        </p:txBody>
      </p:sp>
      <p:sp>
        <p:nvSpPr>
          <p:cNvPr id="44" name="TextovéPole 43"/>
          <p:cNvSpPr txBox="1">
            <a:spLocks/>
          </p:cNvSpPr>
          <p:nvPr/>
        </p:nvSpPr>
        <p:spPr>
          <a:xfrm>
            <a:off x="7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marL="0" lvl="1"/>
            <a:r>
              <a:rPr lang="cs-CZ" sz="1000" noProof="0"/>
              <a:t>Je zřejmé, že do jedné přednášky se nedá pojmout celé rozmanité bohatství exotických opcí. </a:t>
            </a:r>
            <a:r>
              <a:rPr lang="cs-CZ" sz="1000" noProof="0" dirty="0"/>
              <a:t>Omezíme se proto na nejznámější příklady. Zabývat se rovněž nebudeme otázkami souvisejícími s oceňováním exotických opcí. I tak toho bude určitě dost na jednu lekci. </a:t>
            </a:r>
          </a:p>
        </p:txBody>
      </p:sp>
      <p:sp>
        <p:nvSpPr>
          <p:cNvPr id="45" name="TextovéPole 44">
            <a:extLst>
              <a:ext uri="{FF2B5EF4-FFF2-40B4-BE49-F238E27FC236}">
                <a16:creationId xmlns:a16="http://schemas.microsoft.com/office/drawing/2014/main" id="{A9121DDB-F615-4525-8C21-5EF00A2541D9}"/>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What are conventional and exotic options and what is the difference between them?</a:t>
            </a:r>
            <a:endParaRPr lang="cs-CZ" sz="1000" dirty="0"/>
          </a:p>
        </p:txBody>
      </p:sp>
      <p:sp>
        <p:nvSpPr>
          <p:cNvPr id="8" name="Tlačítko akce: Prázdné 7">
            <a:hlinkClick r:id="" action="ppaction://noaction" highlightClick="1"/>
            <a:extLst>
              <a:ext uri="{FF2B5EF4-FFF2-40B4-BE49-F238E27FC236}">
                <a16:creationId xmlns:a16="http://schemas.microsoft.com/office/drawing/2014/main" id="{275C0E42-70BC-4264-A5E1-82788B00D55D}"/>
              </a:ext>
            </a:extLst>
          </p:cNvPr>
          <p:cNvSpPr/>
          <p:nvPr/>
        </p:nvSpPr>
        <p:spPr>
          <a:xfrm>
            <a:off x="763156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800" b="1" dirty="0" err="1">
                <a:solidFill>
                  <a:srgbClr val="FFFF00"/>
                </a:solidFill>
              </a:rPr>
              <a:t>Cz</a:t>
            </a:r>
            <a:endParaRPr lang="cs-CZ" sz="800" b="1" dirty="0">
              <a:solidFill>
                <a:srgbClr val="FFFF00"/>
              </a:solidFill>
            </a:endParaRPr>
          </a:p>
        </p:txBody>
      </p:sp>
      <p:sp>
        <p:nvSpPr>
          <p:cNvPr id="47" name="Tlačítko akce: Prázdné 46">
            <a:hlinkClick r:id="" action="ppaction://noaction" highlightClick="1"/>
            <a:extLst>
              <a:ext uri="{FF2B5EF4-FFF2-40B4-BE49-F238E27FC236}">
                <a16:creationId xmlns:a16="http://schemas.microsoft.com/office/drawing/2014/main" id="{B4013041-73BA-4A05-962E-FA9DF338FC80}"/>
              </a:ext>
            </a:extLst>
          </p:cNvPr>
          <p:cNvSpPr/>
          <p:nvPr/>
        </p:nvSpPr>
        <p:spPr>
          <a:xfrm>
            <a:off x="802848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800" b="1" dirty="0">
                <a:solidFill>
                  <a:srgbClr val="FFFF00"/>
                </a:solidFill>
              </a:rPr>
              <a:t>En</a:t>
            </a:r>
          </a:p>
        </p:txBody>
      </p:sp>
      <p:sp>
        <p:nvSpPr>
          <p:cNvPr id="48" name="Tlačítko akce: Prázdné 47">
            <a:hlinkClick r:id="" action="ppaction://noaction" highlightClick="1"/>
            <a:extLst>
              <a:ext uri="{FF2B5EF4-FFF2-40B4-BE49-F238E27FC236}">
                <a16:creationId xmlns:a16="http://schemas.microsoft.com/office/drawing/2014/main" id="{D8BD8555-5AC4-4F9E-B5A5-8E95C47F64EE}"/>
              </a:ext>
            </a:extLst>
          </p:cNvPr>
          <p:cNvSpPr/>
          <p:nvPr/>
        </p:nvSpPr>
        <p:spPr>
          <a:xfrm>
            <a:off x="8423648" y="360000"/>
            <a:ext cx="360000" cy="180000"/>
          </a:xfrm>
          <a:prstGeom prst="actionButtonBlank">
            <a:avLst/>
          </a:prstGeom>
          <a:solidFill>
            <a:schemeClr val="accent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cs-CZ" sz="800" b="1" dirty="0" err="1">
                <a:solidFill>
                  <a:srgbClr val="FFFF00"/>
                </a:solidFill>
              </a:rPr>
              <a:t>None</a:t>
            </a:r>
            <a:endParaRPr lang="cs-CZ" sz="800" b="1" dirty="0">
              <a:solidFill>
                <a:srgbClr val="FFFF00"/>
              </a:solidFill>
            </a:endParaRPr>
          </a:p>
        </p:txBody>
      </p:sp>
      <p:sp>
        <p:nvSpPr>
          <p:cNvPr id="49" name="Zástupný symbol pro zápatí 1">
            <a:extLst>
              <a:ext uri="{FF2B5EF4-FFF2-40B4-BE49-F238E27FC236}">
                <a16:creationId xmlns:a16="http://schemas.microsoft.com/office/drawing/2014/main" id="{EC23C8D8-6279-477A-9E8F-E8BD8016FBC3}"/>
              </a:ext>
            </a:extLst>
          </p:cNvPr>
          <p:cNvSpPr txBox="1">
            <a:spLocks/>
          </p:cNvSpPr>
          <p:nvPr/>
        </p:nvSpPr>
        <p:spPr>
          <a:xfrm>
            <a:off x="7631480" y="188640"/>
            <a:ext cx="1152168" cy="156738"/>
          </a:xfrm>
          <a:prstGeom prst="rect">
            <a:avLst/>
          </a:prstGeom>
        </p:spPr>
        <p:txBody>
          <a:bodyPr vert="horz" lIns="91440" tIns="45720" rIns="91440" bIns="45720" rtlCol="0" anchor="ctr"/>
          <a:lstStyle>
            <a:defPPr>
              <a:defRPr lang="cs-CZ"/>
            </a:defPPr>
            <a:lvl1pPr marL="0" algn="l" defTabSz="914400" rtl="0" eaLnBrk="1" latinLnBrk="0" hangingPunct="1">
              <a:defRPr sz="1100" b="1"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800" kern="800" spc="130" dirty="0"/>
              <a:t>Subtitles</a:t>
            </a:r>
          </a:p>
        </p:txBody>
      </p:sp>
      <p:sp>
        <p:nvSpPr>
          <p:cNvPr id="50" name="TextovéPole 49">
            <a:extLst>
              <a:ext uri="{FF2B5EF4-FFF2-40B4-BE49-F238E27FC236}">
                <a16:creationId xmlns:a16="http://schemas.microsoft.com/office/drawing/2014/main" id="{582BF5C3-B2E5-4880-8AB0-046C7D2F4B74}"/>
              </a:ext>
            </a:extLst>
          </p:cNvPr>
          <p:cNvSpPr txBox="1">
            <a:spLocks/>
          </p:cNvSpPr>
          <p:nvPr/>
        </p:nvSpPr>
        <p:spPr>
          <a:xfrm>
            <a:off x="-54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Conventional options are, simply put, options with conventional features. These are, for example, only one underlying asset, a clear dividing line between a call and a put, a paid option premium or an immediate start. The payoff formulas of conventional options are well known to us. Let’s recall what they look like for a long and short call option ... and for a long and short put option.</a:t>
            </a:r>
            <a:endParaRPr lang="cs-CZ" sz="1000" dirty="0"/>
          </a:p>
        </p:txBody>
      </p:sp>
      <p:sp>
        <p:nvSpPr>
          <p:cNvPr id="51" name="TextovéPole 50">
            <a:extLst>
              <a:ext uri="{FF2B5EF4-FFF2-40B4-BE49-F238E27FC236}">
                <a16:creationId xmlns:a16="http://schemas.microsoft.com/office/drawing/2014/main" id="{E173B7C4-EA77-48C1-BEFE-9FD89F6F5C7B}"/>
              </a:ext>
            </a:extLst>
          </p:cNvPr>
          <p:cNvSpPr txBox="1">
            <a:spLocks/>
          </p:cNvSpPr>
          <p:nvPr/>
        </p:nvSpPr>
        <p:spPr>
          <a:xfrm>
            <a:off x="-36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The definition of an exotic option is just as simple. It is any option whose properties cannot be considered conventional. So, it is clear that with this very general description, the number of types of exotic options will be as vast as the skills of financial engineers.</a:t>
            </a:r>
            <a:endParaRPr lang="cs-CZ" sz="1000" dirty="0"/>
          </a:p>
        </p:txBody>
      </p:sp>
      <p:sp>
        <p:nvSpPr>
          <p:cNvPr id="52" name="TextovéPole 51">
            <a:extLst>
              <a:ext uri="{FF2B5EF4-FFF2-40B4-BE49-F238E27FC236}">
                <a16:creationId xmlns:a16="http://schemas.microsoft.com/office/drawing/2014/main" id="{808CC445-5549-48D6-AA91-CA10B0978274}"/>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There are many reasons why exotic options continually arise, remain popular, or disappear. Their particular features may address the specific needs of their users, be they speculators, arbitrageurs or hedgers. Tax and regulatory aspects also make them appealing. Another reason for using exotic options is higher profitability or lower costs. Either way, the richness of exotic constructions is impressive.</a:t>
            </a:r>
            <a:endParaRPr lang="cs-CZ" sz="1000" dirty="0"/>
          </a:p>
        </p:txBody>
      </p:sp>
      <p:sp>
        <p:nvSpPr>
          <p:cNvPr id="53" name="TextovéPole 52">
            <a:extLst>
              <a:ext uri="{FF2B5EF4-FFF2-40B4-BE49-F238E27FC236}">
                <a16:creationId xmlns:a16="http://schemas.microsoft.com/office/drawing/2014/main" id="{81154FF5-6A68-4935-8A30-25F092A0F6AE}"/>
              </a:ext>
            </a:extLst>
          </p:cNvPr>
          <p:cNvSpPr txBox="1">
            <a:spLocks/>
          </p:cNvSpPr>
          <p:nvPr/>
        </p:nvSpPr>
        <p:spPr>
          <a:xfrm>
            <a:off x="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The universe of exotic options is so vast that it’s helpful to structure it. Let’s familiarize ourselves with a frequently used classification.</a:t>
            </a:r>
            <a:endParaRPr lang="cs-CZ" sz="1000" dirty="0"/>
          </a:p>
        </p:txBody>
      </p:sp>
      <p:sp>
        <p:nvSpPr>
          <p:cNvPr id="54" name="TextovéPole 53">
            <a:extLst>
              <a:ext uri="{FF2B5EF4-FFF2-40B4-BE49-F238E27FC236}">
                <a16:creationId xmlns:a16="http://schemas.microsoft.com/office/drawing/2014/main" id="{C0EA8493-864E-43CD-A076-15D5D4376985}"/>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Path-dependent options are exotic options whose payoff takes into account the </a:t>
            </a:r>
            <a:r>
              <a:rPr lang="en-US" sz="1000" dirty="0" err="1"/>
              <a:t>behaviour</a:t>
            </a:r>
            <a:r>
              <a:rPr lang="en-US" sz="1000" dirty="0"/>
              <a:t> of the price of the underlying asset during the life of the option. There can be a whole range of these </a:t>
            </a:r>
            <a:r>
              <a:rPr lang="en-US" sz="1000" dirty="0" err="1"/>
              <a:t>behaviour</a:t>
            </a:r>
            <a:r>
              <a:rPr lang="en-US" sz="1000" dirty="0"/>
              <a:t> patterns. These are the main representatives of the class in question.</a:t>
            </a:r>
            <a:endParaRPr lang="cs-CZ" sz="1000" dirty="0"/>
          </a:p>
        </p:txBody>
      </p:sp>
      <p:sp>
        <p:nvSpPr>
          <p:cNvPr id="55" name="TextovéPole 54">
            <a:extLst>
              <a:ext uri="{FF2B5EF4-FFF2-40B4-BE49-F238E27FC236}">
                <a16:creationId xmlns:a16="http://schemas.microsoft.com/office/drawing/2014/main" id="{78FABDBD-F6B5-43AA-B4D7-57742B27BE42}"/>
              </a:ext>
            </a:extLst>
          </p:cNvPr>
          <p:cNvSpPr txBox="1">
            <a:spLocks/>
          </p:cNvSpPr>
          <p:nvPr/>
        </p:nvSpPr>
        <p:spPr>
          <a:xfrm>
            <a:off x="36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Another large group of exotic options is made up of multi-asset options. The payoff of these options depends on the prices of a larger number of underlying assets, most often two. A correlation coefficient between these prices often appears in the valuation formulas of these options. Hence the term correlation option is also used. And again, we list some names.</a:t>
            </a:r>
            <a:endParaRPr lang="cs-CZ" sz="1000" dirty="0"/>
          </a:p>
        </p:txBody>
      </p:sp>
      <p:sp>
        <p:nvSpPr>
          <p:cNvPr id="56" name="TextovéPole 55">
            <a:extLst>
              <a:ext uri="{FF2B5EF4-FFF2-40B4-BE49-F238E27FC236}">
                <a16:creationId xmlns:a16="http://schemas.microsoft.com/office/drawing/2014/main" id="{672F4AEE-6B49-4567-B8D2-A28B94FE75DD}"/>
              </a:ext>
            </a:extLst>
          </p:cNvPr>
          <p:cNvSpPr txBox="1">
            <a:spLocks/>
          </p:cNvSpPr>
          <p:nvPr/>
        </p:nvSpPr>
        <p:spPr>
          <a:xfrm>
            <a:off x="5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The last group consists of hybrid options. This is a bag into which we put exotic options that do not fit into the previous two classes. It is, therefore, a highly heterogenous class. Here we present some representatives.</a:t>
            </a:r>
            <a:endParaRPr lang="cs-CZ" sz="1000" dirty="0"/>
          </a:p>
        </p:txBody>
      </p:sp>
      <p:sp>
        <p:nvSpPr>
          <p:cNvPr id="58" name="TextovéPole 57">
            <a:extLst>
              <a:ext uri="{FF2B5EF4-FFF2-40B4-BE49-F238E27FC236}">
                <a16:creationId xmlns:a16="http://schemas.microsoft.com/office/drawing/2014/main" id="{61FD3BCC-A1BE-41C5-99E3-CD31699BA527}"/>
              </a:ext>
            </a:extLst>
          </p:cNvPr>
          <p:cNvSpPr txBox="1">
            <a:spLocks/>
          </p:cNvSpPr>
          <p:nvPr/>
        </p:nvSpPr>
        <p:spPr>
          <a:xfrm>
            <a:off x="72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It is obvious that the diverse wealth of exotic options cannot be dealt with in one lecture. Therefore, we will limit ourselves to the best-known examples. And we won’t address questions related to the valuation of exotic options. Even so, it will definitely be enough for one lesson.</a:t>
            </a:r>
            <a:endParaRPr lang="cs-CZ" sz="1000" dirty="0"/>
          </a:p>
        </p:txBody>
      </p:sp>
      <p:sp>
        <p:nvSpPr>
          <p:cNvPr id="16" name="Obdélník 15">
            <a:extLst>
              <a:ext uri="{FF2B5EF4-FFF2-40B4-BE49-F238E27FC236}">
                <a16:creationId xmlns:a16="http://schemas.microsoft.com/office/drawing/2014/main" id="{4208F63B-65BD-4911-BC69-409EE450C347}"/>
              </a:ext>
            </a:extLst>
          </p:cNvPr>
          <p:cNvSpPr/>
          <p:nvPr/>
        </p:nvSpPr>
        <p:spPr>
          <a:xfrm>
            <a:off x="7524480" y="180000"/>
            <a:ext cx="1368000" cy="396000"/>
          </a:xfrm>
          <a:prstGeom prst="rect">
            <a:avLst/>
          </a:prstGeom>
          <a:solidFill>
            <a:schemeClr val="accent1">
              <a:alpha val="40000"/>
            </a:schemeClr>
          </a:solid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5" name="TextovéPole 84">
            <a:extLst>
              <a:ext uri="{FF2B5EF4-FFF2-40B4-BE49-F238E27FC236}">
                <a16:creationId xmlns:a16="http://schemas.microsoft.com/office/drawing/2014/main" id="{EE16E3B3-D303-4859-B2FD-649CC47A3C14}"/>
              </a:ext>
            </a:extLst>
          </p:cNvPr>
          <p:cNvSpPr txBox="1"/>
          <p:nvPr/>
        </p:nvSpPr>
        <p:spPr>
          <a:xfrm>
            <a:off x="1187624" y="1196088"/>
            <a:ext cx="7920880" cy="646331"/>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Conventional (plain vanilla) features: one underlying asset, clear distinction between call and put options, premium paid up front, immediate start</a:t>
            </a:r>
          </a:p>
        </p:txBody>
      </p:sp>
      <p:sp>
        <p:nvSpPr>
          <p:cNvPr id="134" name="TextovéPole 133">
            <a:extLst>
              <a:ext uri="{FF2B5EF4-FFF2-40B4-BE49-F238E27FC236}">
                <a16:creationId xmlns:a16="http://schemas.microsoft.com/office/drawing/2014/main" id="{05FC8A4A-3761-4383-881C-9096ADBF4AD7}"/>
              </a:ext>
            </a:extLst>
          </p:cNvPr>
          <p:cNvSpPr txBox="1"/>
          <p:nvPr/>
        </p:nvSpPr>
        <p:spPr>
          <a:xfrm>
            <a:off x="1512000" y="5651650"/>
            <a:ext cx="7488000" cy="338554"/>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latin typeface="Cambria Math" panose="02040503050406030204" pitchFamily="18" charset="0"/>
                <a:ea typeface="Cambria Math" panose="02040503050406030204" pitchFamily="18" charset="0"/>
              </a:rPr>
              <a:t>Examples: compound, package, forward-start, binary, pay-later, Boston, Bermudan</a:t>
            </a:r>
          </a:p>
        </p:txBody>
      </p:sp>
      <p:sp>
        <p:nvSpPr>
          <p:cNvPr id="136" name="TextovéPole 135">
            <a:extLst>
              <a:ext uri="{FF2B5EF4-FFF2-40B4-BE49-F238E27FC236}">
                <a16:creationId xmlns:a16="http://schemas.microsoft.com/office/drawing/2014/main" id="{05FC8A4A-3761-4383-881C-9096ADBF4AD7}"/>
              </a:ext>
            </a:extLst>
          </p:cNvPr>
          <p:cNvSpPr txBox="1"/>
          <p:nvPr/>
        </p:nvSpPr>
        <p:spPr>
          <a:xfrm>
            <a:off x="1512000" y="4310974"/>
            <a:ext cx="7567963" cy="338554"/>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latin typeface="Cambria Math" panose="02040503050406030204" pitchFamily="18" charset="0"/>
                <a:ea typeface="Cambria Math" panose="02040503050406030204" pitchFamily="18" charset="0"/>
              </a:rPr>
              <a:t>Examples: Asian, barrier, floating barrier, partial window, forward start, look-back</a:t>
            </a:r>
          </a:p>
        </p:txBody>
      </p:sp>
      <p:sp>
        <p:nvSpPr>
          <p:cNvPr id="137" name="TextovéPole 136">
            <a:extLst>
              <a:ext uri="{FF2B5EF4-FFF2-40B4-BE49-F238E27FC236}">
                <a16:creationId xmlns:a16="http://schemas.microsoft.com/office/drawing/2014/main" id="{05FC8A4A-3761-4383-881C-9096ADBF4AD7}"/>
              </a:ext>
            </a:extLst>
          </p:cNvPr>
          <p:cNvSpPr txBox="1"/>
          <p:nvPr/>
        </p:nvSpPr>
        <p:spPr>
          <a:xfrm>
            <a:off x="1512000" y="5120410"/>
            <a:ext cx="6912440" cy="338554"/>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latin typeface="Cambria Math" panose="02040503050406030204" pitchFamily="18" charset="0"/>
                <a:ea typeface="Cambria Math" panose="02040503050406030204" pitchFamily="18" charset="0"/>
              </a:rPr>
              <a:t>Examples: basket, spread, product, rainbow, dual-strike, exchange, </a:t>
            </a:r>
            <a:r>
              <a:rPr lang="en-GB" sz="1600" dirty="0" err="1">
                <a:latin typeface="Cambria Math" panose="02040503050406030204" pitchFamily="18" charset="0"/>
                <a:ea typeface="Cambria Math" panose="02040503050406030204" pitchFamily="18" charset="0"/>
              </a:rPr>
              <a:t>quanto</a:t>
            </a:r>
            <a:endParaRPr lang="en-GB" sz="1600" dirty="0">
              <a:latin typeface="Cambria Math" panose="02040503050406030204" pitchFamily="18" charset="0"/>
              <a:ea typeface="Cambria Math" panose="02040503050406030204" pitchFamily="18" charset="0"/>
            </a:endParaRPr>
          </a:p>
        </p:txBody>
      </p:sp>
      <p:sp>
        <p:nvSpPr>
          <p:cNvPr id="57" name="TextovéPole 56">
            <a:extLst>
              <a:ext uri="{FF2B5EF4-FFF2-40B4-BE49-F238E27FC236}">
                <a16:creationId xmlns:a16="http://schemas.microsoft.com/office/drawing/2014/main" id="{EE16E3B3-D303-4859-B2FD-649CC47A3C14}"/>
              </a:ext>
            </a:extLst>
          </p:cNvPr>
          <p:cNvSpPr txBox="1"/>
          <p:nvPr/>
        </p:nvSpPr>
        <p:spPr>
          <a:xfrm>
            <a:off x="1187623" y="2287874"/>
            <a:ext cx="7776377" cy="369332"/>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Exotic options deviate from some of conventional  option features</a:t>
            </a:r>
          </a:p>
        </p:txBody>
      </p:sp>
      <p:sp>
        <p:nvSpPr>
          <p:cNvPr id="59" name="TextovéPole 58">
            <a:extLst>
              <a:ext uri="{FF2B5EF4-FFF2-40B4-BE49-F238E27FC236}">
                <a16:creationId xmlns:a16="http://schemas.microsoft.com/office/drawing/2014/main" id="{EE16E3B3-D303-4859-B2FD-649CC47A3C14}"/>
              </a:ext>
            </a:extLst>
          </p:cNvPr>
          <p:cNvSpPr txBox="1"/>
          <p:nvPr/>
        </p:nvSpPr>
        <p:spPr>
          <a:xfrm>
            <a:off x="1187624" y="2567964"/>
            <a:ext cx="7812376" cy="923330"/>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Interest in exotic options may stem from special hedging needs, tax or regulatory considerations, higher profitability, bets on particular market movement, etc. </a:t>
            </a:r>
          </a:p>
        </p:txBody>
      </p:sp>
      <p:sp>
        <p:nvSpPr>
          <p:cNvPr id="60" name="TextovéPole 59">
            <a:extLst>
              <a:ext uri="{FF2B5EF4-FFF2-40B4-BE49-F238E27FC236}">
                <a16:creationId xmlns:a16="http://schemas.microsoft.com/office/drawing/2014/main" id="{EE16E3B3-D303-4859-B2FD-649CC47A3C14}"/>
              </a:ext>
            </a:extLst>
          </p:cNvPr>
          <p:cNvSpPr txBox="1"/>
          <p:nvPr/>
        </p:nvSpPr>
        <p:spPr>
          <a:xfrm>
            <a:off x="1187624" y="3755027"/>
            <a:ext cx="7704855" cy="646331"/>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solidFill>
                  <a:srgbClr val="7030A0"/>
                </a:solidFill>
                <a:latin typeface="Cambria Math" panose="02040503050406030204" pitchFamily="18" charset="0"/>
                <a:ea typeface="Cambria Math" panose="02040503050406030204" pitchFamily="18" charset="0"/>
              </a:rPr>
              <a:t>Path-dependent options</a:t>
            </a:r>
            <a:r>
              <a:rPr lang="en-GB" dirty="0">
                <a:latin typeface="Cambria Math" panose="02040503050406030204" pitchFamily="18" charset="0"/>
                <a:ea typeface="Cambria Math" panose="02040503050406030204" pitchFamily="18" charset="0"/>
              </a:rPr>
              <a:t>: the pay-off depends on the particular path taken b</a:t>
            </a:r>
            <a:r>
              <a:rPr lang="cs-CZ" dirty="0">
                <a:latin typeface="Cambria Math" panose="02040503050406030204" pitchFamily="18" charset="0"/>
                <a:ea typeface="Cambria Math" panose="02040503050406030204" pitchFamily="18" charset="0"/>
              </a:rPr>
              <a:t>y </a:t>
            </a:r>
            <a:r>
              <a:rPr lang="en-GB" dirty="0">
                <a:latin typeface="Cambria Math" panose="02040503050406030204" pitchFamily="18" charset="0"/>
                <a:ea typeface="Cambria Math" panose="02040503050406030204" pitchFamily="18" charset="0"/>
              </a:rPr>
              <a:t>the price of the underlying security over the option’s life </a:t>
            </a:r>
          </a:p>
        </p:txBody>
      </p:sp>
      <p:sp>
        <p:nvSpPr>
          <p:cNvPr id="61" name="TextovéPole 60">
            <a:extLst>
              <a:ext uri="{FF2B5EF4-FFF2-40B4-BE49-F238E27FC236}">
                <a16:creationId xmlns:a16="http://schemas.microsoft.com/office/drawing/2014/main" id="{EE16E3B3-D303-4859-B2FD-649CC47A3C14}"/>
              </a:ext>
            </a:extLst>
          </p:cNvPr>
          <p:cNvSpPr txBox="1"/>
          <p:nvPr/>
        </p:nvSpPr>
        <p:spPr>
          <a:xfrm>
            <a:off x="1188000" y="4553555"/>
            <a:ext cx="7690766" cy="646331"/>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solidFill>
                  <a:srgbClr val="7030A0"/>
                </a:solidFill>
                <a:latin typeface="Cambria Math" panose="02040503050406030204" pitchFamily="18" charset="0"/>
                <a:ea typeface="Cambria Math" panose="02040503050406030204" pitchFamily="18" charset="0"/>
              </a:rPr>
              <a:t>Multi-asset (correlation) options</a:t>
            </a:r>
            <a:r>
              <a:rPr lang="en-GB" dirty="0">
                <a:latin typeface="Cambria Math" panose="02040503050406030204" pitchFamily="18" charset="0"/>
                <a:ea typeface="Cambria Math" panose="02040503050406030204" pitchFamily="18" charset="0"/>
              </a:rPr>
              <a:t>: the payoff depends on the relationship between the prices of two or more assets</a:t>
            </a:r>
          </a:p>
        </p:txBody>
      </p:sp>
      <p:sp>
        <p:nvSpPr>
          <p:cNvPr id="62" name="TextovéPole 61">
            <a:extLst>
              <a:ext uri="{FF2B5EF4-FFF2-40B4-BE49-F238E27FC236}">
                <a16:creationId xmlns:a16="http://schemas.microsoft.com/office/drawing/2014/main" id="{EE16E3B3-D303-4859-B2FD-649CC47A3C14}"/>
              </a:ext>
            </a:extLst>
          </p:cNvPr>
          <p:cNvSpPr txBox="1"/>
          <p:nvPr/>
        </p:nvSpPr>
        <p:spPr>
          <a:xfrm>
            <a:off x="1188000" y="5368695"/>
            <a:ext cx="7905513" cy="369332"/>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solidFill>
                  <a:srgbClr val="7030A0"/>
                </a:solidFill>
                <a:latin typeface="Cambria Math" panose="02040503050406030204" pitchFamily="18" charset="0"/>
                <a:ea typeface="Cambria Math" panose="02040503050406030204" pitchFamily="18" charset="0"/>
              </a:rPr>
              <a:t>Hybrid options</a:t>
            </a:r>
            <a:r>
              <a:rPr lang="en-GB" dirty="0">
                <a:latin typeface="Cambria Math" panose="02040503050406030204" pitchFamily="18" charset="0"/>
                <a:ea typeface="Cambria Math" panose="02040503050406030204" pitchFamily="18" charset="0"/>
              </a:rPr>
              <a:t>: broad class of option with specific </a:t>
            </a:r>
            <a:r>
              <a:rPr lang="cs-CZ" dirty="0">
                <a:latin typeface="Cambria Math" panose="02040503050406030204" pitchFamily="18" charset="0"/>
                <a:ea typeface="Cambria Math" panose="02040503050406030204" pitchFamily="18" charset="0"/>
              </a:rPr>
              <a:t>and diverse </a:t>
            </a:r>
            <a:r>
              <a:rPr lang="en-GB" dirty="0">
                <a:latin typeface="Cambria Math" panose="02040503050406030204" pitchFamily="18" charset="0"/>
                <a:ea typeface="Cambria Math" panose="02040503050406030204" pitchFamily="18" charset="0"/>
              </a:rPr>
              <a:t>features</a:t>
            </a:r>
          </a:p>
        </p:txBody>
      </p:sp>
      <mc:AlternateContent xmlns:mc="http://schemas.openxmlformats.org/markup-compatibility/2006" xmlns:a14="http://schemas.microsoft.com/office/drawing/2010/main">
        <mc:Choice Requires="a14">
          <p:sp>
            <p:nvSpPr>
              <p:cNvPr id="7" name="TextovéPole 6">
                <a:extLst>
                  <a:ext uri="{FF2B5EF4-FFF2-40B4-BE49-F238E27FC236}">
                    <a16:creationId xmlns:a16="http://schemas.microsoft.com/office/drawing/2014/main" id="{D5D2870B-C70D-7D18-FAC4-1404015822DD}"/>
                  </a:ext>
                </a:extLst>
              </p:cNvPr>
              <p:cNvSpPr txBox="1"/>
              <p:nvPr/>
            </p:nvSpPr>
            <p:spPr>
              <a:xfrm>
                <a:off x="1512000" y="1760040"/>
                <a:ext cx="5860080" cy="338554"/>
              </a:xfrm>
              <a:prstGeom prst="rect">
                <a:avLst/>
              </a:prstGeom>
              <a:noFill/>
              <a:ln>
                <a:noFill/>
              </a:ln>
            </p:spPr>
            <p:txBody>
              <a:bodyPr wrap="square" rtlCol="0">
                <a:spAutoFit/>
              </a:bodyPr>
              <a:lstStyle/>
              <a:p>
                <a:pPr marL="180975" indent="-179388" defTabSz="919163">
                  <a:buClr>
                    <a:srgbClr val="7030A0"/>
                  </a:buClr>
                  <a:buSzPct val="100000"/>
                  <a:buFont typeface="Wingdings" panose="05000000000000000000" pitchFamily="2" charset="2"/>
                  <a:buChar char="§"/>
                  <a:tabLst>
                    <a:tab pos="3500438" algn="l"/>
                  </a:tabLst>
                </a:pPr>
                <a14:m>
                  <m:oMath xmlns:m="http://schemas.openxmlformats.org/officeDocument/2006/math">
                    <m:r>
                      <m:rPr>
                        <m:nor/>
                      </m:rPr>
                      <a:rPr lang="cs-CZ" sz="1600">
                        <a:latin typeface="Cambria Math" panose="02040503050406030204" pitchFamily="18" charset="0"/>
                        <a:ea typeface="Cambria Math" panose="02040503050406030204" pitchFamily="18" charset="0"/>
                      </a:rPr>
                      <m:t>L</m:t>
                    </m:r>
                    <m:r>
                      <m:rPr>
                        <m:nor/>
                      </m:rPr>
                      <a:rPr lang="cs-CZ" sz="1600" smtClean="0">
                        <a:latin typeface="Cambria Math" panose="02040503050406030204" pitchFamily="18" charset="0"/>
                        <a:ea typeface="Cambria Math" panose="02040503050406030204" pitchFamily="18" charset="0"/>
                      </a:rPr>
                      <m:t>ong</m:t>
                    </m:r>
                    <m:r>
                      <m:rPr>
                        <m:nor/>
                      </m:rPr>
                      <a:rPr lang="cs-CZ" sz="1600" smtClean="0">
                        <a:latin typeface="Cambria Math" panose="02040503050406030204" pitchFamily="18" charset="0"/>
                        <a:ea typeface="Cambria Math" panose="02040503050406030204" pitchFamily="18" charset="0"/>
                      </a:rPr>
                      <m:t> </m:t>
                    </m:r>
                    <m:r>
                      <m:rPr>
                        <m:nor/>
                      </m:rPr>
                      <a:rPr lang="cs-CZ" sz="1600" smtClean="0">
                        <a:latin typeface="Cambria Math" panose="02040503050406030204" pitchFamily="18" charset="0"/>
                        <a:ea typeface="Cambria Math" panose="02040503050406030204" pitchFamily="18" charset="0"/>
                      </a:rPr>
                      <m:t>call</m:t>
                    </m:r>
                    <m:r>
                      <m:rPr>
                        <m:nor/>
                      </m:rPr>
                      <a:rPr lang="cs-CZ" sz="1600" smtClean="0">
                        <a:latin typeface="Cambria Math" panose="02040503050406030204" pitchFamily="18" charset="0"/>
                        <a:ea typeface="Cambria Math" panose="02040503050406030204" pitchFamily="18" charset="0"/>
                      </a:rPr>
                      <m:t>: </m:t>
                    </m:r>
                    <m:r>
                      <m:rPr>
                        <m:nor/>
                      </m:rPr>
                      <a:rPr lang="cs-CZ" sz="1600" smtClean="0">
                        <a:latin typeface="Cambria Math" panose="02040503050406030204" pitchFamily="18" charset="0"/>
                        <a:ea typeface="Cambria Math" panose="02040503050406030204" pitchFamily="18" charset="0"/>
                      </a:rPr>
                      <m:t>max</m:t>
                    </m:r>
                    <m:r>
                      <m:rPr>
                        <m:nor/>
                      </m:rPr>
                      <a:rPr lang="cs-CZ" sz="1600" smtClean="0">
                        <a:latin typeface="Cambria Math" panose="02040503050406030204" pitchFamily="18" charset="0"/>
                        <a:ea typeface="Cambria Math" panose="02040503050406030204" pitchFamily="18" charset="0"/>
                      </a:rPr>
                      <m:t>(</m:t>
                    </m:r>
                    <m:sSub>
                      <m:sSubPr>
                        <m:ctrlPr>
                          <a:rPr lang="cs-CZ" sz="1600" i="1">
                            <a:latin typeface="Cambria Math" panose="02040503050406030204" pitchFamily="18" charset="0"/>
                            <a:ea typeface="Cambria Math" panose="02040503050406030204" pitchFamily="18" charset="0"/>
                          </a:rPr>
                        </m:ctrlPr>
                      </m:sSubPr>
                      <m:e>
                        <m:r>
                          <a:rPr lang="cs-CZ" sz="1600">
                            <a:latin typeface="Cambria Math" panose="02040503050406030204" pitchFamily="18" charset="0"/>
                            <a:ea typeface="Cambria Math" panose="02040503050406030204" pitchFamily="18" charset="0"/>
                          </a:rPr>
                          <m:t>𝑆</m:t>
                        </m:r>
                      </m:e>
                      <m:sub>
                        <m:r>
                          <a:rPr lang="cs-CZ" sz="1600">
                            <a:latin typeface="Cambria Math" panose="02040503050406030204" pitchFamily="18" charset="0"/>
                            <a:ea typeface="Cambria Math" panose="02040503050406030204" pitchFamily="18" charset="0"/>
                          </a:rPr>
                          <m:t>𝑇</m:t>
                        </m:r>
                      </m:sub>
                    </m:sSub>
                    <m:r>
                      <a:rPr lang="cs-CZ" sz="1600">
                        <a:latin typeface="Cambria Math" panose="02040503050406030204" pitchFamily="18" charset="0"/>
                        <a:ea typeface="Cambria Math" panose="02040503050406030204" pitchFamily="18" charset="0"/>
                      </a:rPr>
                      <m:t>−</m:t>
                    </m:r>
                    <m:r>
                      <a:rPr lang="cs-CZ" sz="1600">
                        <a:latin typeface="Cambria Math" panose="02040503050406030204" pitchFamily="18" charset="0"/>
                        <a:ea typeface="Cambria Math" panose="02040503050406030204" pitchFamily="18" charset="0"/>
                      </a:rPr>
                      <m:t>𝑋</m:t>
                    </m:r>
                    <m:r>
                      <a:rPr lang="cs-CZ" sz="1600">
                        <a:latin typeface="Cambria Math" panose="02040503050406030204" pitchFamily="18" charset="0"/>
                        <a:ea typeface="Cambria Math" panose="02040503050406030204" pitchFamily="18" charset="0"/>
                      </a:rPr>
                      <m:t>,0)−</m:t>
                    </m:r>
                    <m:r>
                      <a:rPr lang="cs-CZ" sz="1600">
                        <a:latin typeface="Cambria Math" panose="02040503050406030204" pitchFamily="18" charset="0"/>
                        <a:ea typeface="Cambria Math" panose="02040503050406030204" pitchFamily="18" charset="0"/>
                      </a:rPr>
                      <m:t>𝐶</m:t>
                    </m:r>
                    <m:r>
                      <m:rPr>
                        <m:nor/>
                      </m:rPr>
                      <a:rPr lang="cs-CZ" sz="1600">
                        <a:latin typeface="Cambria Math" panose="02040503050406030204" pitchFamily="18" charset="0"/>
                        <a:ea typeface="Cambria Math" panose="02040503050406030204" pitchFamily="18" charset="0"/>
                      </a:rPr>
                      <m:t>,  </m:t>
                    </m:r>
                    <m:r>
                      <m:rPr>
                        <m:nor/>
                      </m:rPr>
                      <a:rPr lang="cs-CZ" sz="1600">
                        <a:latin typeface="Cambria Math" panose="02040503050406030204" pitchFamily="18" charset="0"/>
                        <a:ea typeface="Cambria Math" panose="02040503050406030204" pitchFamily="18" charset="0"/>
                      </a:rPr>
                      <m:t>short</m:t>
                    </m:r>
                    <m:r>
                      <m:rPr>
                        <m:nor/>
                      </m:rPr>
                      <a:rPr lang="cs-CZ" sz="1600">
                        <a:latin typeface="Cambria Math" panose="02040503050406030204" pitchFamily="18" charset="0"/>
                        <a:ea typeface="Cambria Math" panose="02040503050406030204" pitchFamily="18" charset="0"/>
                      </a:rPr>
                      <m:t> </m:t>
                    </m:r>
                    <m:r>
                      <m:rPr>
                        <m:nor/>
                      </m:rPr>
                      <a:rPr lang="cs-CZ" sz="1600">
                        <a:latin typeface="Cambria Math" panose="02040503050406030204" pitchFamily="18" charset="0"/>
                        <a:ea typeface="Cambria Math" panose="02040503050406030204" pitchFamily="18" charset="0"/>
                      </a:rPr>
                      <m:t>call</m:t>
                    </m:r>
                    <m:r>
                      <m:rPr>
                        <m:nor/>
                      </m:rPr>
                      <a:rPr lang="cs-CZ" sz="1600">
                        <a:latin typeface="Cambria Math" panose="02040503050406030204" pitchFamily="18" charset="0"/>
                        <a:ea typeface="Cambria Math" panose="02040503050406030204" pitchFamily="18" charset="0"/>
                      </a:rPr>
                      <m:t>:</m:t>
                    </m:r>
                    <m:func>
                      <m:funcPr>
                        <m:ctrlPr>
                          <a:rPr lang="en-GB" sz="1600" i="1">
                            <a:latin typeface="Cambria Math" panose="02040503050406030204" pitchFamily="18" charset="0"/>
                            <a:ea typeface="Cambria Math" panose="02040503050406030204" pitchFamily="18" charset="0"/>
                          </a:rPr>
                        </m:ctrlPr>
                      </m:funcPr>
                      <m:fName>
                        <m:r>
                          <m:rPr>
                            <m:sty m:val="p"/>
                          </m:rPr>
                          <a:rPr lang="en-GB" sz="1600">
                            <a:latin typeface="Cambria Math" panose="02040503050406030204" pitchFamily="18" charset="0"/>
                            <a:ea typeface="Cambria Math" panose="02040503050406030204" pitchFamily="18" charset="0"/>
                          </a:rPr>
                          <m:t>min</m:t>
                        </m:r>
                      </m:fName>
                      <m:e>
                        <m:d>
                          <m:dPr>
                            <m:ctrlPr>
                              <a:rPr lang="en-GB" sz="1600" i="1">
                                <a:latin typeface="Cambria Math" panose="02040503050406030204" pitchFamily="18" charset="0"/>
                                <a:ea typeface="Cambria Math" panose="02040503050406030204" pitchFamily="18" charset="0"/>
                              </a:rPr>
                            </m:ctrlPr>
                          </m:dPr>
                          <m:e>
                            <m:r>
                              <a:rPr lang="en-GB" sz="1600" i="1">
                                <a:latin typeface="Cambria Math" panose="02040503050406030204" pitchFamily="18" charset="0"/>
                                <a:ea typeface="Cambria Math" panose="02040503050406030204" pitchFamily="18" charset="0"/>
                              </a:rPr>
                              <m:t>𝑋</m:t>
                            </m:r>
                            <m:r>
                              <a:rPr lang="en-GB" sz="1600" i="1">
                                <a:latin typeface="Cambria Math" panose="02040503050406030204" pitchFamily="18" charset="0"/>
                                <a:ea typeface="Cambria Math" panose="02040503050406030204" pitchFamily="18" charset="0"/>
                              </a:rPr>
                              <m:t>−</m:t>
                            </m:r>
                            <m:sSub>
                              <m:sSubPr>
                                <m:ctrlPr>
                                  <a:rPr lang="en-GB" sz="1600" i="1">
                                    <a:latin typeface="Cambria Math" panose="02040503050406030204" pitchFamily="18" charset="0"/>
                                    <a:ea typeface="Cambria Math" panose="02040503050406030204" pitchFamily="18" charset="0"/>
                                  </a:rPr>
                                </m:ctrlPr>
                              </m:sSubPr>
                              <m:e>
                                <m:r>
                                  <a:rPr lang="en-GB" sz="1600" i="1">
                                    <a:latin typeface="Cambria Math" panose="02040503050406030204" pitchFamily="18" charset="0"/>
                                    <a:ea typeface="Cambria Math" panose="02040503050406030204" pitchFamily="18" charset="0"/>
                                  </a:rPr>
                                  <m:t>𝑆</m:t>
                                </m:r>
                              </m:e>
                              <m:sub>
                                <m:r>
                                  <a:rPr lang="en-GB" sz="1600" i="1">
                                    <a:latin typeface="Cambria Math" panose="02040503050406030204" pitchFamily="18" charset="0"/>
                                    <a:ea typeface="Cambria Math" panose="02040503050406030204" pitchFamily="18" charset="0"/>
                                  </a:rPr>
                                  <m:t>𝑇</m:t>
                                </m:r>
                              </m:sub>
                            </m:sSub>
                            <m:r>
                              <a:rPr lang="en-GB" sz="1600" i="1">
                                <a:latin typeface="Cambria Math" panose="02040503050406030204" pitchFamily="18" charset="0"/>
                                <a:ea typeface="Cambria Math" panose="02040503050406030204" pitchFamily="18" charset="0"/>
                              </a:rPr>
                              <m:t>,0</m:t>
                            </m:r>
                          </m:e>
                        </m:d>
                      </m:e>
                    </m:func>
                    <m:r>
                      <a:rPr lang="en-GB" sz="1600" i="1">
                        <a:latin typeface="Cambria Math" panose="02040503050406030204" pitchFamily="18" charset="0"/>
                        <a:ea typeface="Cambria Math" panose="02040503050406030204" pitchFamily="18" charset="0"/>
                      </a:rPr>
                      <m:t>+</m:t>
                    </m:r>
                    <m:r>
                      <a:rPr lang="en-GB" sz="1600" i="1">
                        <a:latin typeface="Cambria Math" panose="02040503050406030204" pitchFamily="18" charset="0"/>
                        <a:ea typeface="Cambria Math" panose="02040503050406030204" pitchFamily="18" charset="0"/>
                      </a:rPr>
                      <m:t>𝐶</m:t>
                    </m:r>
                  </m:oMath>
                </a14:m>
                <a:endParaRPr lang="cs-CZ" sz="1600" dirty="0">
                  <a:latin typeface="Cambria Math" panose="02040503050406030204" pitchFamily="18" charset="0"/>
                  <a:ea typeface="Cambria Math" panose="02040503050406030204" pitchFamily="18" charset="0"/>
                </a:endParaRPr>
              </a:p>
            </p:txBody>
          </p:sp>
        </mc:Choice>
        <mc:Fallback xmlns="">
          <p:sp>
            <p:nvSpPr>
              <p:cNvPr id="7" name="TextovéPole 6">
                <a:extLst>
                  <a:ext uri="{FF2B5EF4-FFF2-40B4-BE49-F238E27FC236}">
                    <a16:creationId xmlns:a16="http://schemas.microsoft.com/office/drawing/2014/main" id="{D5D2870B-C70D-7D18-FAC4-1404015822DD}"/>
                  </a:ext>
                </a:extLst>
              </p:cNvPr>
              <p:cNvSpPr txBox="1">
                <a:spLocks noRot="1" noChangeAspect="1" noMove="1" noResize="1" noEditPoints="1" noAdjustHandles="1" noChangeArrowheads="1" noChangeShapeType="1" noTextEdit="1"/>
              </p:cNvSpPr>
              <p:nvPr/>
            </p:nvSpPr>
            <p:spPr>
              <a:xfrm>
                <a:off x="1512000" y="1760040"/>
                <a:ext cx="5860080" cy="338554"/>
              </a:xfrm>
              <a:prstGeom prst="rect">
                <a:avLst/>
              </a:prstGeom>
              <a:blipFill>
                <a:blip r:embed="rId14"/>
                <a:stretch>
                  <a:fillRect l="-416" t="-1818" b="-18182"/>
                </a:stretch>
              </a:blipFill>
              <a:ln>
                <a:noFill/>
              </a:ln>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9" name="TextovéPole 8">
                <a:extLst>
                  <a:ext uri="{FF2B5EF4-FFF2-40B4-BE49-F238E27FC236}">
                    <a16:creationId xmlns:a16="http://schemas.microsoft.com/office/drawing/2014/main" id="{5E1E67D5-527A-99B2-7A5D-4753F8666FC6}"/>
                  </a:ext>
                </a:extLst>
              </p:cNvPr>
              <p:cNvSpPr txBox="1"/>
              <p:nvPr/>
            </p:nvSpPr>
            <p:spPr>
              <a:xfrm>
                <a:off x="1512000" y="2020209"/>
                <a:ext cx="5860080" cy="338554"/>
              </a:xfrm>
              <a:prstGeom prst="rect">
                <a:avLst/>
              </a:prstGeom>
              <a:noFill/>
              <a:ln>
                <a:noFill/>
              </a:ln>
            </p:spPr>
            <p:txBody>
              <a:bodyPr wrap="square" rtlCol="0">
                <a:spAutoFit/>
              </a:bodyPr>
              <a:lstStyle/>
              <a:p>
                <a:pPr marL="180975" indent="-179388">
                  <a:buClr>
                    <a:srgbClr val="7030A0"/>
                  </a:buClr>
                  <a:buSzPct val="100000"/>
                  <a:buFont typeface="Wingdings" panose="05000000000000000000" pitchFamily="2" charset="2"/>
                  <a:buChar char="§"/>
                </a:pPr>
                <a14:m>
                  <m:oMath xmlns:m="http://schemas.openxmlformats.org/officeDocument/2006/math">
                    <m:r>
                      <m:rPr>
                        <m:nor/>
                      </m:rPr>
                      <a:rPr lang="cs-CZ" sz="1600">
                        <a:latin typeface="Cambria Math" panose="02040503050406030204" pitchFamily="18" charset="0"/>
                        <a:ea typeface="Cambria Math" panose="02040503050406030204" pitchFamily="18" charset="0"/>
                      </a:rPr>
                      <m:t>Long</m:t>
                    </m:r>
                    <m:r>
                      <m:rPr>
                        <m:nor/>
                      </m:rPr>
                      <a:rPr lang="cs-CZ" sz="1600">
                        <a:latin typeface="Cambria Math" panose="02040503050406030204" pitchFamily="18" charset="0"/>
                        <a:ea typeface="Cambria Math" panose="02040503050406030204" pitchFamily="18" charset="0"/>
                      </a:rPr>
                      <m:t> </m:t>
                    </m:r>
                    <m:r>
                      <m:rPr>
                        <m:nor/>
                      </m:rPr>
                      <a:rPr lang="cs-CZ" sz="1600">
                        <a:latin typeface="Cambria Math" panose="02040503050406030204" pitchFamily="18" charset="0"/>
                        <a:ea typeface="Cambria Math" panose="02040503050406030204" pitchFamily="18" charset="0"/>
                      </a:rPr>
                      <m:t>put</m:t>
                    </m:r>
                    <m:r>
                      <m:rPr>
                        <m:nor/>
                      </m:rPr>
                      <a:rPr lang="cs-CZ" sz="1600">
                        <a:latin typeface="Cambria Math" panose="02040503050406030204" pitchFamily="18" charset="0"/>
                        <a:ea typeface="Cambria Math" panose="02040503050406030204" pitchFamily="18" charset="0"/>
                      </a:rPr>
                      <m:t>: </m:t>
                    </m:r>
                    <m:r>
                      <m:rPr>
                        <m:nor/>
                      </m:rPr>
                      <a:rPr lang="cs-CZ" sz="1600">
                        <a:latin typeface="Cambria Math" panose="02040503050406030204" pitchFamily="18" charset="0"/>
                        <a:ea typeface="Cambria Math" panose="02040503050406030204" pitchFamily="18" charset="0"/>
                      </a:rPr>
                      <m:t>max</m:t>
                    </m:r>
                    <m:r>
                      <m:rPr>
                        <m:nor/>
                      </m:rPr>
                      <a:rPr lang="cs-CZ" sz="1600">
                        <a:latin typeface="Cambria Math" panose="02040503050406030204" pitchFamily="18" charset="0"/>
                        <a:ea typeface="Cambria Math" panose="02040503050406030204" pitchFamily="18" charset="0"/>
                      </a:rPr>
                      <m:t>(</m:t>
                    </m:r>
                    <m:sSub>
                      <m:sSubPr>
                        <m:ctrlPr>
                          <a:rPr lang="cs-CZ" sz="1600" i="1">
                            <a:latin typeface="Cambria Math" panose="02040503050406030204" pitchFamily="18" charset="0"/>
                            <a:ea typeface="Cambria Math" panose="02040503050406030204" pitchFamily="18" charset="0"/>
                          </a:rPr>
                        </m:ctrlPr>
                      </m:sSubPr>
                      <m:e>
                        <m:r>
                          <a:rPr lang="cs-CZ" sz="1600">
                            <a:latin typeface="Cambria Math" panose="02040503050406030204" pitchFamily="18" charset="0"/>
                            <a:ea typeface="Cambria Math" panose="02040503050406030204" pitchFamily="18" charset="0"/>
                          </a:rPr>
                          <m:t>𝑋</m:t>
                        </m:r>
                        <m:r>
                          <a:rPr lang="cs-CZ" sz="1600">
                            <a:latin typeface="Cambria Math" panose="02040503050406030204" pitchFamily="18" charset="0"/>
                            <a:ea typeface="Cambria Math" panose="02040503050406030204" pitchFamily="18" charset="0"/>
                          </a:rPr>
                          <m:t>−</m:t>
                        </m:r>
                        <m:r>
                          <a:rPr lang="cs-CZ" sz="1600">
                            <a:latin typeface="Cambria Math" panose="02040503050406030204" pitchFamily="18" charset="0"/>
                            <a:ea typeface="Cambria Math" panose="02040503050406030204" pitchFamily="18" charset="0"/>
                          </a:rPr>
                          <m:t>𝑆</m:t>
                        </m:r>
                      </m:e>
                      <m:sub>
                        <m:r>
                          <a:rPr lang="cs-CZ" sz="1600">
                            <a:latin typeface="Cambria Math" panose="02040503050406030204" pitchFamily="18" charset="0"/>
                            <a:ea typeface="Cambria Math" panose="02040503050406030204" pitchFamily="18" charset="0"/>
                          </a:rPr>
                          <m:t>𝑇</m:t>
                        </m:r>
                      </m:sub>
                    </m:sSub>
                    <m:r>
                      <a:rPr lang="cs-CZ" sz="1600">
                        <a:latin typeface="Cambria Math" panose="02040503050406030204" pitchFamily="18" charset="0"/>
                        <a:ea typeface="Cambria Math" panose="02040503050406030204" pitchFamily="18" charset="0"/>
                      </a:rPr>
                      <m:t>,0)−</m:t>
                    </m:r>
                    <m:r>
                      <a:rPr lang="cs-CZ" sz="1600">
                        <a:latin typeface="Cambria Math" panose="02040503050406030204" pitchFamily="18" charset="0"/>
                        <a:ea typeface="Cambria Math" panose="02040503050406030204" pitchFamily="18" charset="0"/>
                      </a:rPr>
                      <m:t>𝑃</m:t>
                    </m:r>
                    <m:r>
                      <m:rPr>
                        <m:nor/>
                      </m:rPr>
                      <a:rPr lang="cs-CZ" sz="1600">
                        <a:latin typeface="Cambria Math" panose="02040503050406030204" pitchFamily="18" charset="0"/>
                        <a:ea typeface="Cambria Math" panose="02040503050406030204" pitchFamily="18" charset="0"/>
                      </a:rPr>
                      <m:t>,  </m:t>
                    </m:r>
                    <m:r>
                      <m:rPr>
                        <m:nor/>
                      </m:rPr>
                      <a:rPr lang="cs-CZ" sz="1600">
                        <a:latin typeface="Cambria Math" panose="02040503050406030204" pitchFamily="18" charset="0"/>
                        <a:ea typeface="Cambria Math" panose="02040503050406030204" pitchFamily="18" charset="0"/>
                      </a:rPr>
                      <m:t>short</m:t>
                    </m:r>
                    <m:r>
                      <m:rPr>
                        <m:nor/>
                      </m:rPr>
                      <a:rPr lang="cs-CZ" sz="1600">
                        <a:latin typeface="Cambria Math" panose="02040503050406030204" pitchFamily="18" charset="0"/>
                        <a:ea typeface="Cambria Math" panose="02040503050406030204" pitchFamily="18" charset="0"/>
                      </a:rPr>
                      <m:t> </m:t>
                    </m:r>
                    <m:r>
                      <m:rPr>
                        <m:nor/>
                      </m:rPr>
                      <a:rPr lang="cs-CZ" sz="1600">
                        <a:latin typeface="Cambria Math" panose="02040503050406030204" pitchFamily="18" charset="0"/>
                        <a:ea typeface="Cambria Math" panose="02040503050406030204" pitchFamily="18" charset="0"/>
                      </a:rPr>
                      <m:t>put</m:t>
                    </m:r>
                    <m:r>
                      <m:rPr>
                        <m:nor/>
                      </m:rPr>
                      <a:rPr lang="cs-CZ" sz="1600">
                        <a:latin typeface="Cambria Math" panose="02040503050406030204" pitchFamily="18" charset="0"/>
                        <a:ea typeface="Cambria Math" panose="02040503050406030204" pitchFamily="18" charset="0"/>
                      </a:rPr>
                      <m:t>:</m:t>
                    </m:r>
                    <m:func>
                      <m:funcPr>
                        <m:ctrlPr>
                          <a:rPr lang="en-GB" sz="1600" i="1">
                            <a:latin typeface="Cambria Math" panose="02040503050406030204" pitchFamily="18" charset="0"/>
                            <a:ea typeface="Cambria Math" panose="02040503050406030204" pitchFamily="18" charset="0"/>
                          </a:rPr>
                        </m:ctrlPr>
                      </m:funcPr>
                      <m:fName>
                        <m:r>
                          <m:rPr>
                            <m:sty m:val="p"/>
                          </m:rPr>
                          <a:rPr lang="en-GB" sz="1600">
                            <a:latin typeface="Cambria Math" panose="02040503050406030204" pitchFamily="18" charset="0"/>
                            <a:ea typeface="Cambria Math" panose="02040503050406030204" pitchFamily="18" charset="0"/>
                          </a:rPr>
                          <m:t>min</m:t>
                        </m:r>
                      </m:fName>
                      <m:e>
                        <m:d>
                          <m:dPr>
                            <m:ctrlPr>
                              <a:rPr lang="en-GB" sz="1600" i="1">
                                <a:latin typeface="Cambria Math" panose="02040503050406030204" pitchFamily="18" charset="0"/>
                                <a:ea typeface="Cambria Math" panose="02040503050406030204" pitchFamily="18" charset="0"/>
                              </a:rPr>
                            </m:ctrlPr>
                          </m:dPr>
                          <m:e>
                            <m:sSub>
                              <m:sSubPr>
                                <m:ctrlPr>
                                  <a:rPr lang="en-GB" sz="1600" i="1">
                                    <a:latin typeface="Cambria Math" panose="02040503050406030204" pitchFamily="18" charset="0"/>
                                    <a:ea typeface="Cambria Math" panose="02040503050406030204" pitchFamily="18" charset="0"/>
                                  </a:rPr>
                                </m:ctrlPr>
                              </m:sSubPr>
                              <m:e>
                                <m:r>
                                  <a:rPr lang="en-GB" sz="1600" i="1">
                                    <a:latin typeface="Cambria Math" panose="02040503050406030204" pitchFamily="18" charset="0"/>
                                    <a:ea typeface="Cambria Math" panose="02040503050406030204" pitchFamily="18" charset="0"/>
                                  </a:rPr>
                                  <m:t>𝑆</m:t>
                                </m:r>
                              </m:e>
                              <m:sub>
                                <m:r>
                                  <a:rPr lang="en-GB" sz="1600" i="1">
                                    <a:latin typeface="Cambria Math" panose="02040503050406030204" pitchFamily="18" charset="0"/>
                                    <a:ea typeface="Cambria Math" panose="02040503050406030204" pitchFamily="18" charset="0"/>
                                  </a:rPr>
                                  <m:t>𝑇</m:t>
                                </m:r>
                              </m:sub>
                            </m:sSub>
                            <m:r>
                              <a:rPr lang="en-GB" sz="1600" i="1">
                                <a:latin typeface="Cambria Math" panose="02040503050406030204" pitchFamily="18" charset="0"/>
                                <a:ea typeface="Cambria Math" panose="02040503050406030204" pitchFamily="18" charset="0"/>
                              </a:rPr>
                              <m:t>−</m:t>
                            </m:r>
                            <m:r>
                              <a:rPr lang="en-GB" sz="1600" i="1">
                                <a:latin typeface="Cambria Math" panose="02040503050406030204" pitchFamily="18" charset="0"/>
                                <a:ea typeface="Cambria Math" panose="02040503050406030204" pitchFamily="18" charset="0"/>
                              </a:rPr>
                              <m:t>𝑋</m:t>
                            </m:r>
                            <m:r>
                              <a:rPr lang="en-GB" sz="1600" i="1">
                                <a:latin typeface="Cambria Math" panose="02040503050406030204" pitchFamily="18" charset="0"/>
                                <a:ea typeface="Cambria Math" panose="02040503050406030204" pitchFamily="18" charset="0"/>
                              </a:rPr>
                              <m:t>,0</m:t>
                            </m:r>
                          </m:e>
                        </m:d>
                      </m:e>
                    </m:func>
                    <m:r>
                      <a:rPr lang="en-GB" sz="1600" i="1">
                        <a:latin typeface="Cambria Math" panose="02040503050406030204" pitchFamily="18" charset="0"/>
                        <a:ea typeface="Cambria Math" panose="02040503050406030204" pitchFamily="18" charset="0"/>
                      </a:rPr>
                      <m:t>+</m:t>
                    </m:r>
                    <m:r>
                      <a:rPr lang="en-GB" sz="1600" i="1">
                        <a:latin typeface="Cambria Math" panose="02040503050406030204" pitchFamily="18" charset="0"/>
                        <a:ea typeface="Cambria Math" panose="02040503050406030204" pitchFamily="18" charset="0"/>
                      </a:rPr>
                      <m:t>𝑃</m:t>
                    </m:r>
                  </m:oMath>
                </a14:m>
                <a:endParaRPr lang="cs-CZ" sz="1600" dirty="0">
                  <a:latin typeface="Cambria Math" panose="02040503050406030204" pitchFamily="18" charset="0"/>
                  <a:ea typeface="Cambria Math" panose="02040503050406030204" pitchFamily="18" charset="0"/>
                </a:endParaRPr>
              </a:p>
            </p:txBody>
          </p:sp>
        </mc:Choice>
        <mc:Fallback xmlns="">
          <p:sp>
            <p:nvSpPr>
              <p:cNvPr id="9" name="TextovéPole 8">
                <a:extLst>
                  <a:ext uri="{FF2B5EF4-FFF2-40B4-BE49-F238E27FC236}">
                    <a16:creationId xmlns:a16="http://schemas.microsoft.com/office/drawing/2014/main" id="{5E1E67D5-527A-99B2-7A5D-4753F8666FC6}"/>
                  </a:ext>
                </a:extLst>
              </p:cNvPr>
              <p:cNvSpPr txBox="1">
                <a:spLocks noRot="1" noChangeAspect="1" noMove="1" noResize="1" noEditPoints="1" noAdjustHandles="1" noChangeArrowheads="1" noChangeShapeType="1" noTextEdit="1"/>
              </p:cNvSpPr>
              <p:nvPr/>
            </p:nvSpPr>
            <p:spPr>
              <a:xfrm>
                <a:off x="1512000" y="2020209"/>
                <a:ext cx="5860080" cy="338554"/>
              </a:xfrm>
              <a:prstGeom prst="rect">
                <a:avLst/>
              </a:prstGeom>
              <a:blipFill>
                <a:blip r:embed="rId15"/>
                <a:stretch>
                  <a:fillRect l="-416" b="-17857"/>
                </a:stretch>
              </a:blipFill>
              <a:ln>
                <a:noFill/>
              </a:ln>
            </p:spPr>
            <p:txBody>
              <a:bodyPr/>
              <a:lstStyle/>
              <a:p>
                <a:r>
                  <a:rPr lang="en-GB">
                    <a:noFill/>
                  </a:rPr>
                  <a:t> </a:t>
                </a:r>
              </a:p>
            </p:txBody>
          </p:sp>
        </mc:Fallback>
      </mc:AlternateContent>
    </p:spTree>
    <p:extLst>
      <p:ext uri="{BB962C8B-B14F-4D97-AF65-F5344CB8AC3E}">
        <p14:creationId xmlns:p14="http://schemas.microsoft.com/office/powerpoint/2010/main" val="502176930"/>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0" nodeType="withEffect">
                                  <p:stCondLst>
                                    <p:cond delay="0"/>
                                  </p:stCondLst>
                                  <p:childTnLst>
                                    <p:set>
                                      <p:cBhvr>
                                        <p:cTn id="6" dur="1" fill="hold">
                                          <p:stCondLst>
                                            <p:cond delay="0"/>
                                          </p:stCondLst>
                                        </p:cTn>
                                        <p:tgtEl>
                                          <p:spTgt spid="45"/>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50"/>
                                        </p:tgtEl>
                                        <p:attrNameLst>
                                          <p:attrName>style.visibility</p:attrName>
                                        </p:attrNameLst>
                                      </p:cBhvr>
                                      <p:to>
                                        <p:strVal val="hidden"/>
                                      </p:to>
                                    </p:set>
                                  </p:childTnLst>
                                </p:cTn>
                              </p:par>
                              <p:par>
                                <p:cTn id="9" presetID="1" presetClass="exit" presetSubtype="0" fill="hold" grpId="0" nodeType="withEffect">
                                  <p:stCondLst>
                                    <p:cond delay="0"/>
                                  </p:stCondLst>
                                  <p:childTnLst>
                                    <p:set>
                                      <p:cBhvr>
                                        <p:cTn id="10" dur="1" fill="hold">
                                          <p:stCondLst>
                                            <p:cond delay="0"/>
                                          </p:stCondLst>
                                        </p:cTn>
                                        <p:tgtEl>
                                          <p:spTgt spid="51"/>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52"/>
                                        </p:tgtEl>
                                        <p:attrNameLst>
                                          <p:attrName>style.visibility</p:attrName>
                                        </p:attrNameLst>
                                      </p:cBhvr>
                                      <p:to>
                                        <p:strVal val="hidden"/>
                                      </p:to>
                                    </p:set>
                                  </p:childTnLst>
                                </p:cTn>
                              </p:par>
                              <p:par>
                                <p:cTn id="13" presetID="1" presetClass="exit" presetSubtype="0" fill="hold" grpId="0" nodeType="withEffect">
                                  <p:stCondLst>
                                    <p:cond delay="0"/>
                                  </p:stCondLst>
                                  <p:childTnLst>
                                    <p:set>
                                      <p:cBhvr>
                                        <p:cTn id="14" dur="1" fill="hold">
                                          <p:stCondLst>
                                            <p:cond delay="0"/>
                                          </p:stCondLst>
                                        </p:cTn>
                                        <p:tgtEl>
                                          <p:spTgt spid="53"/>
                                        </p:tgtEl>
                                        <p:attrNameLst>
                                          <p:attrName>style.visibility</p:attrName>
                                        </p:attrNameLst>
                                      </p:cBhvr>
                                      <p:to>
                                        <p:strVal val="hidden"/>
                                      </p:to>
                                    </p:set>
                                  </p:childTnLst>
                                </p:cTn>
                              </p:par>
                              <p:par>
                                <p:cTn id="15" presetID="1" presetClass="exit" presetSubtype="0" fill="hold" grpId="0" nodeType="withEffect">
                                  <p:stCondLst>
                                    <p:cond delay="0"/>
                                  </p:stCondLst>
                                  <p:childTnLst>
                                    <p:set>
                                      <p:cBhvr>
                                        <p:cTn id="16" dur="1" fill="hold">
                                          <p:stCondLst>
                                            <p:cond delay="0"/>
                                          </p:stCondLst>
                                        </p:cTn>
                                        <p:tgtEl>
                                          <p:spTgt spid="54"/>
                                        </p:tgtEl>
                                        <p:attrNameLst>
                                          <p:attrName>style.visibility</p:attrName>
                                        </p:attrNameLst>
                                      </p:cBhvr>
                                      <p:to>
                                        <p:strVal val="hidden"/>
                                      </p:to>
                                    </p:set>
                                  </p:childTnLst>
                                </p:cTn>
                              </p:par>
                              <p:par>
                                <p:cTn id="17" presetID="1" presetClass="exit" presetSubtype="0" fill="hold" grpId="0" nodeType="withEffect">
                                  <p:stCondLst>
                                    <p:cond delay="0"/>
                                  </p:stCondLst>
                                  <p:childTnLst>
                                    <p:set>
                                      <p:cBhvr>
                                        <p:cTn id="18" dur="1" fill="hold">
                                          <p:stCondLst>
                                            <p:cond delay="0"/>
                                          </p:stCondLst>
                                        </p:cTn>
                                        <p:tgtEl>
                                          <p:spTgt spid="55"/>
                                        </p:tgtEl>
                                        <p:attrNameLst>
                                          <p:attrName>style.visibility</p:attrName>
                                        </p:attrNameLst>
                                      </p:cBhvr>
                                      <p:to>
                                        <p:strVal val="hidden"/>
                                      </p:to>
                                    </p:set>
                                  </p:childTnLst>
                                </p:cTn>
                              </p:par>
                              <p:par>
                                <p:cTn id="19" presetID="1" presetClass="exit" presetSubtype="0" fill="hold" grpId="0" nodeType="withEffect">
                                  <p:stCondLst>
                                    <p:cond delay="0"/>
                                  </p:stCondLst>
                                  <p:childTnLst>
                                    <p:set>
                                      <p:cBhvr>
                                        <p:cTn id="20" dur="1" fill="hold">
                                          <p:stCondLst>
                                            <p:cond delay="0"/>
                                          </p:stCondLst>
                                        </p:cTn>
                                        <p:tgtEl>
                                          <p:spTgt spid="56"/>
                                        </p:tgtEl>
                                        <p:attrNameLst>
                                          <p:attrName>style.visibility</p:attrName>
                                        </p:attrNameLst>
                                      </p:cBhvr>
                                      <p:to>
                                        <p:strVal val="hidden"/>
                                      </p:to>
                                    </p:set>
                                  </p:childTnLst>
                                </p:cTn>
                              </p:par>
                              <p:par>
                                <p:cTn id="21" presetID="1" presetClass="exit" presetSubtype="0" fill="hold" grpId="0" nodeType="withEffect">
                                  <p:stCondLst>
                                    <p:cond delay="0"/>
                                  </p:stCondLst>
                                  <p:childTnLst>
                                    <p:set>
                                      <p:cBhvr>
                                        <p:cTn id="22" dur="1" fill="hold">
                                          <p:stCondLst>
                                            <p:cond delay="0"/>
                                          </p:stCondLst>
                                        </p:cTn>
                                        <p:tgtEl>
                                          <p:spTgt spid="58"/>
                                        </p:tgtEl>
                                        <p:attrNameLst>
                                          <p:attrName>style.visibility</p:attrName>
                                        </p:attrNameLst>
                                      </p:cBhvr>
                                      <p:to>
                                        <p:strVal val="hidden"/>
                                      </p:to>
                                    </p:set>
                                  </p:childTnLst>
                                </p:cTn>
                              </p:par>
                              <p:par>
                                <p:cTn id="23" presetID="1" presetClass="exit" presetSubtype="0" fill="hold" grpId="0" nodeType="withEffect">
                                  <p:stCondLst>
                                    <p:cond delay="0"/>
                                  </p:stCondLst>
                                  <p:childTnLst>
                                    <p:set>
                                      <p:cBhvr>
                                        <p:cTn id="24" dur="1" fill="hold">
                                          <p:stCondLst>
                                            <p:cond delay="0"/>
                                          </p:stCondLst>
                                        </p:cTn>
                                        <p:tgtEl>
                                          <p:spTgt spid="35"/>
                                        </p:tgtEl>
                                        <p:attrNameLst>
                                          <p:attrName>style.visibility</p:attrName>
                                        </p:attrNameLst>
                                      </p:cBhvr>
                                      <p:to>
                                        <p:strVal val="hidden"/>
                                      </p:to>
                                    </p:set>
                                  </p:childTnLst>
                                </p:cTn>
                              </p:par>
                              <p:par>
                                <p:cTn id="25" presetID="1" presetClass="exit" presetSubtype="0" fill="hold" grpId="0" nodeType="withEffect">
                                  <p:stCondLst>
                                    <p:cond delay="0"/>
                                  </p:stCondLst>
                                  <p:childTnLst>
                                    <p:set>
                                      <p:cBhvr>
                                        <p:cTn id="26" dur="1" fill="hold">
                                          <p:stCondLst>
                                            <p:cond delay="0"/>
                                          </p:stCondLst>
                                        </p:cTn>
                                        <p:tgtEl>
                                          <p:spTgt spid="37"/>
                                        </p:tgtEl>
                                        <p:attrNameLst>
                                          <p:attrName>style.visibility</p:attrName>
                                        </p:attrNameLst>
                                      </p:cBhvr>
                                      <p:to>
                                        <p:strVal val="hidden"/>
                                      </p:to>
                                    </p:set>
                                  </p:childTnLst>
                                </p:cTn>
                              </p:par>
                              <p:par>
                                <p:cTn id="27" presetID="1" presetClass="exit" presetSubtype="0" fill="hold" grpId="0" nodeType="withEffect">
                                  <p:stCondLst>
                                    <p:cond delay="0"/>
                                  </p:stCondLst>
                                  <p:childTnLst>
                                    <p:set>
                                      <p:cBhvr>
                                        <p:cTn id="28" dur="1" fill="hold">
                                          <p:stCondLst>
                                            <p:cond delay="0"/>
                                          </p:stCondLst>
                                        </p:cTn>
                                        <p:tgtEl>
                                          <p:spTgt spid="38"/>
                                        </p:tgtEl>
                                        <p:attrNameLst>
                                          <p:attrName>style.visibility</p:attrName>
                                        </p:attrNameLst>
                                      </p:cBhvr>
                                      <p:to>
                                        <p:strVal val="hidden"/>
                                      </p:to>
                                    </p:set>
                                  </p:childTnLst>
                                </p:cTn>
                              </p:par>
                              <p:par>
                                <p:cTn id="29" presetID="1" presetClass="exit" presetSubtype="0" fill="hold" grpId="0" nodeType="withEffect">
                                  <p:stCondLst>
                                    <p:cond delay="0"/>
                                  </p:stCondLst>
                                  <p:childTnLst>
                                    <p:set>
                                      <p:cBhvr>
                                        <p:cTn id="30" dur="1" fill="hold">
                                          <p:stCondLst>
                                            <p:cond delay="0"/>
                                          </p:stCondLst>
                                        </p:cTn>
                                        <p:tgtEl>
                                          <p:spTgt spid="39"/>
                                        </p:tgtEl>
                                        <p:attrNameLst>
                                          <p:attrName>style.visibility</p:attrName>
                                        </p:attrNameLst>
                                      </p:cBhvr>
                                      <p:to>
                                        <p:strVal val="hidden"/>
                                      </p:to>
                                    </p:set>
                                  </p:childTnLst>
                                </p:cTn>
                              </p:par>
                              <p:par>
                                <p:cTn id="31" presetID="1" presetClass="exit" presetSubtype="0" fill="hold" grpId="0" nodeType="withEffect">
                                  <p:stCondLst>
                                    <p:cond delay="0"/>
                                  </p:stCondLst>
                                  <p:childTnLst>
                                    <p:set>
                                      <p:cBhvr>
                                        <p:cTn id="32" dur="1" fill="hold">
                                          <p:stCondLst>
                                            <p:cond delay="0"/>
                                          </p:stCondLst>
                                        </p:cTn>
                                        <p:tgtEl>
                                          <p:spTgt spid="40"/>
                                        </p:tgtEl>
                                        <p:attrNameLst>
                                          <p:attrName>style.visibility</p:attrName>
                                        </p:attrNameLst>
                                      </p:cBhvr>
                                      <p:to>
                                        <p:strVal val="hidden"/>
                                      </p:to>
                                    </p:set>
                                  </p:childTnLst>
                                </p:cTn>
                              </p:par>
                              <p:par>
                                <p:cTn id="33" presetID="1" presetClass="exit" presetSubtype="0" fill="hold" grpId="0" nodeType="withEffect">
                                  <p:stCondLst>
                                    <p:cond delay="0"/>
                                  </p:stCondLst>
                                  <p:childTnLst>
                                    <p:set>
                                      <p:cBhvr>
                                        <p:cTn id="34" dur="1" fill="hold">
                                          <p:stCondLst>
                                            <p:cond delay="0"/>
                                          </p:stCondLst>
                                        </p:cTn>
                                        <p:tgtEl>
                                          <p:spTgt spid="41"/>
                                        </p:tgtEl>
                                        <p:attrNameLst>
                                          <p:attrName>style.visibility</p:attrName>
                                        </p:attrNameLst>
                                      </p:cBhvr>
                                      <p:to>
                                        <p:strVal val="hidden"/>
                                      </p:to>
                                    </p:set>
                                  </p:childTnLst>
                                </p:cTn>
                              </p:par>
                              <p:par>
                                <p:cTn id="35" presetID="1" presetClass="exit" presetSubtype="0" fill="hold" grpId="0" nodeType="withEffect">
                                  <p:stCondLst>
                                    <p:cond delay="0"/>
                                  </p:stCondLst>
                                  <p:childTnLst>
                                    <p:set>
                                      <p:cBhvr>
                                        <p:cTn id="36" dur="1" fill="hold">
                                          <p:stCondLst>
                                            <p:cond delay="0"/>
                                          </p:stCondLst>
                                        </p:cTn>
                                        <p:tgtEl>
                                          <p:spTgt spid="43"/>
                                        </p:tgtEl>
                                        <p:attrNameLst>
                                          <p:attrName>style.visibility</p:attrName>
                                        </p:attrNameLst>
                                      </p:cBhvr>
                                      <p:to>
                                        <p:strVal val="hidden"/>
                                      </p:to>
                                    </p:set>
                                  </p:childTnLst>
                                </p:cTn>
                              </p:par>
                              <p:par>
                                <p:cTn id="37" presetID="1" presetClass="exit" presetSubtype="0" fill="hold" grpId="0" nodeType="withEffect">
                                  <p:stCondLst>
                                    <p:cond delay="0"/>
                                  </p:stCondLst>
                                  <p:childTnLst>
                                    <p:set>
                                      <p:cBhvr>
                                        <p:cTn id="38" dur="1" fill="hold">
                                          <p:stCondLst>
                                            <p:cond delay="0"/>
                                          </p:stCondLst>
                                        </p:cTn>
                                        <p:tgtEl>
                                          <p:spTgt spid="42"/>
                                        </p:tgtEl>
                                        <p:attrNameLst>
                                          <p:attrName>style.visibility</p:attrName>
                                        </p:attrNameLst>
                                      </p:cBhvr>
                                      <p:to>
                                        <p:strVal val="hidden"/>
                                      </p:to>
                                    </p:set>
                                  </p:childTnLst>
                                </p:cTn>
                              </p:par>
                              <p:par>
                                <p:cTn id="39" presetID="1" presetClass="exit" presetSubtype="0" fill="hold" grpId="0" nodeType="withEffect">
                                  <p:stCondLst>
                                    <p:cond delay="0"/>
                                  </p:stCondLst>
                                  <p:childTnLst>
                                    <p:set>
                                      <p:cBhvr>
                                        <p:cTn id="40" dur="1" fill="hold">
                                          <p:stCondLst>
                                            <p:cond delay="0"/>
                                          </p:stCondLst>
                                        </p:cTn>
                                        <p:tgtEl>
                                          <p:spTgt spid="44"/>
                                        </p:tgtEl>
                                        <p:attrNameLst>
                                          <p:attrName>style.visibility</p:attrName>
                                        </p:attrNameLst>
                                      </p:cBhvr>
                                      <p:to>
                                        <p:strVal val="hidden"/>
                                      </p:to>
                                    </p:set>
                                  </p:childTnLst>
                                </p:cTn>
                              </p:par>
                              <p:par>
                                <p:cTn id="41" presetID="2" presetClass="entr" presetSubtype="8" fill="hold" grpId="0" nodeType="withEffect">
                                  <p:stCondLst>
                                    <p:cond delay="0"/>
                                  </p:stCondLst>
                                  <p:iterate type="lt">
                                    <p:tmPct val="0"/>
                                  </p:iterate>
                                  <p:childTnLst>
                                    <p:set>
                                      <p:cBhvr>
                                        <p:cTn id="42" dur="1" fill="hold">
                                          <p:stCondLst>
                                            <p:cond delay="0"/>
                                          </p:stCondLst>
                                        </p:cTn>
                                        <p:tgtEl>
                                          <p:spTgt spid="5"/>
                                        </p:tgtEl>
                                        <p:attrNameLst>
                                          <p:attrName>style.visibility</p:attrName>
                                        </p:attrNameLst>
                                      </p:cBhvr>
                                      <p:to>
                                        <p:strVal val="visible"/>
                                      </p:to>
                                    </p:set>
                                    <p:anim calcmode="lin" valueType="num">
                                      <p:cBhvr additive="base">
                                        <p:cTn id="43" dur="500" fill="hold"/>
                                        <p:tgtEl>
                                          <p:spTgt spid="5"/>
                                        </p:tgtEl>
                                        <p:attrNameLst>
                                          <p:attrName>ppt_x</p:attrName>
                                        </p:attrNameLst>
                                      </p:cBhvr>
                                      <p:tavLst>
                                        <p:tav tm="0">
                                          <p:val>
                                            <p:strVal val="0-#ppt_w/2"/>
                                          </p:val>
                                        </p:tav>
                                        <p:tav tm="100000">
                                          <p:val>
                                            <p:strVal val="#ppt_x"/>
                                          </p:val>
                                        </p:tav>
                                      </p:tavLst>
                                    </p:anim>
                                    <p:anim calcmode="lin" valueType="num">
                                      <p:cBhvr additive="base">
                                        <p:cTn id="44" dur="500" fill="hold"/>
                                        <p:tgtEl>
                                          <p:spTgt spid="5"/>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3" name="WhizzLeft.wav"/>
                                        </p:tgtEl>
                                      </p:cMediaNode>
                                    </p:audio>
                                  </p:subTnLst>
                                </p:cTn>
                              </p:par>
                              <p:par>
                                <p:cTn id="45" presetID="2" presetClass="entr" presetSubtype="8" fill="hold" grpId="0" nodeType="withEffect">
                                  <p:stCondLst>
                                    <p:cond delay="1500"/>
                                  </p:stCondLst>
                                  <p:iterate type="lt">
                                    <p:tmPct val="0"/>
                                  </p:iterate>
                                  <p:childTnLst>
                                    <p:set>
                                      <p:cBhvr>
                                        <p:cTn id="46" dur="1" fill="hold">
                                          <p:stCondLst>
                                            <p:cond delay="0"/>
                                          </p:stCondLst>
                                        </p:cTn>
                                        <p:tgtEl>
                                          <p:spTgt spid="33"/>
                                        </p:tgtEl>
                                        <p:attrNameLst>
                                          <p:attrName>style.visibility</p:attrName>
                                        </p:attrNameLst>
                                      </p:cBhvr>
                                      <p:to>
                                        <p:strVal val="visible"/>
                                      </p:to>
                                    </p:set>
                                    <p:anim calcmode="lin" valueType="num">
                                      <p:cBhvr additive="base">
                                        <p:cTn id="47" dur="500" fill="hold"/>
                                        <p:tgtEl>
                                          <p:spTgt spid="33"/>
                                        </p:tgtEl>
                                        <p:attrNameLst>
                                          <p:attrName>ppt_x</p:attrName>
                                        </p:attrNameLst>
                                      </p:cBhvr>
                                      <p:tavLst>
                                        <p:tav tm="0">
                                          <p:val>
                                            <p:strVal val="0-#ppt_w/2"/>
                                          </p:val>
                                        </p:tav>
                                        <p:tav tm="100000">
                                          <p:val>
                                            <p:strVal val="#ppt_x"/>
                                          </p:val>
                                        </p:tav>
                                      </p:tavLst>
                                    </p:anim>
                                    <p:anim calcmode="lin" valueType="num">
                                      <p:cBhvr additive="base">
                                        <p:cTn id="48" dur="500" fill="hold"/>
                                        <p:tgtEl>
                                          <p:spTgt spid="33"/>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5"/>
                                            </p:cond>
                                          </p:stCondLst>
                                          <p:endCondLst>
                                            <p:cond evt="onStopAudio" delay="0">
                                              <p:tgtEl>
                                                <p:sldTgt/>
                                              </p:tgtEl>
                                            </p:cond>
                                          </p:endCondLst>
                                        </p:cTn>
                                        <p:tgtEl>
                                          <p:sndTgt r:embed="rId3" name="WhizzLeft.wav"/>
                                        </p:tgtEl>
                                      </p:cMediaNode>
                                    </p:audio>
                                  </p:subTnLst>
                                </p:cTn>
                              </p:par>
                            </p:childTnLst>
                          </p:cTn>
                        </p:par>
                        <p:par>
                          <p:cTn id="49" fill="hold">
                            <p:stCondLst>
                              <p:cond delay="2000"/>
                            </p:stCondLst>
                            <p:childTnLst>
                              <p:par>
                                <p:cTn id="50" presetID="2" presetClass="entr" presetSubtype="1" fill="hold" grpId="2" nodeType="afterEffect">
                                  <p:stCondLst>
                                    <p:cond delay="500"/>
                                  </p:stCondLst>
                                  <p:iterate type="lt">
                                    <p:tmPct val="0"/>
                                  </p:iterate>
                                  <p:childTnLst>
                                    <p:set>
                                      <p:cBhvr>
                                        <p:cTn id="51" dur="1" fill="hold">
                                          <p:stCondLst>
                                            <p:cond delay="0"/>
                                          </p:stCondLst>
                                        </p:cTn>
                                        <p:tgtEl>
                                          <p:spTgt spid="4"/>
                                        </p:tgtEl>
                                        <p:attrNameLst>
                                          <p:attrName>style.visibility</p:attrName>
                                        </p:attrNameLst>
                                      </p:cBhvr>
                                      <p:to>
                                        <p:strVal val="visible"/>
                                      </p:to>
                                    </p:set>
                                    <p:anim calcmode="lin" valueType="num">
                                      <p:cBhvr additive="base">
                                        <p:cTn id="52" dur="500" fill="hold"/>
                                        <p:tgtEl>
                                          <p:spTgt spid="4"/>
                                        </p:tgtEl>
                                        <p:attrNameLst>
                                          <p:attrName>ppt_x</p:attrName>
                                        </p:attrNameLst>
                                      </p:cBhvr>
                                      <p:tavLst>
                                        <p:tav tm="0">
                                          <p:val>
                                            <p:strVal val="#ppt_x"/>
                                          </p:val>
                                        </p:tav>
                                        <p:tav tm="100000">
                                          <p:val>
                                            <p:strVal val="#ppt_x"/>
                                          </p:val>
                                        </p:tav>
                                      </p:tavLst>
                                    </p:anim>
                                    <p:anim calcmode="lin" valueType="num">
                                      <p:cBhvr additive="base">
                                        <p:cTn id="53" dur="500" fill="hold"/>
                                        <p:tgtEl>
                                          <p:spTgt spid="4"/>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50"/>
                                            </p:cond>
                                          </p:stCondLst>
                                          <p:endCondLst>
                                            <p:cond evt="onStopAudio" delay="0">
                                              <p:tgtEl>
                                                <p:sldTgt/>
                                              </p:tgtEl>
                                            </p:cond>
                                          </p:endCondLst>
                                        </p:cTn>
                                        <p:tgtEl>
                                          <p:sndTgt r:embed="rId4" name="Impact.wav"/>
                                        </p:tgtEl>
                                      </p:cMediaNode>
                                    </p:audio>
                                  </p:subTnLst>
                                </p:cTn>
                              </p:par>
                            </p:childTnLst>
                          </p:cTn>
                        </p:par>
                        <p:par>
                          <p:cTn id="54" fill="hold">
                            <p:stCondLst>
                              <p:cond delay="3000"/>
                            </p:stCondLst>
                            <p:childTnLst>
                              <p:par>
                                <p:cTn id="55" presetID="1" presetClass="entr" presetSubtype="0" fill="hold" grpId="3" nodeType="afterEffect">
                                  <p:stCondLst>
                                    <p:cond delay="1000"/>
                                  </p:stCondLst>
                                  <p:iterate type="lt">
                                    <p:tmAbs val="0"/>
                                  </p:iterate>
                                  <p:childTnLst>
                                    <p:set>
                                      <p:cBhvr>
                                        <p:cTn id="56" dur="1" fill="hold">
                                          <p:stCondLst>
                                            <p:cond delay="799"/>
                                          </p:stCondLst>
                                        </p:cTn>
                                        <p:tgtEl>
                                          <p:spTgt spid="4"/>
                                        </p:tgtEl>
                                        <p:attrNameLst>
                                          <p:attrName>style.visibility</p:attrName>
                                        </p:attrNameLst>
                                      </p:cBhvr>
                                      <p:to>
                                        <p:strVal val="visible"/>
                                      </p:to>
                                    </p:set>
                                  </p:childTnLst>
                                  <p:subTnLst>
                                    <p:audio>
                                      <p:cMediaNode>
                                        <p:cTn display="0" masterRel="sameClick">
                                          <p:stCondLst>
                                            <p:cond evt="begin" delay="0">
                                              <p:tn val="55"/>
                                            </p:cond>
                                          </p:stCondLst>
                                          <p:endCondLst>
                                            <p:cond evt="onStopAudio" delay="0">
                                              <p:tgtEl>
                                                <p:sldTgt/>
                                              </p:tgtEl>
                                            </p:cond>
                                          </p:endCondLst>
                                        </p:cTn>
                                        <p:tgtEl>
                                          <p:sndTgt r:embed="rId5" name="L21S02_Headline.wav"/>
                                        </p:tgtEl>
                                      </p:cMediaNode>
                                    </p:audio>
                                  </p:subTnLst>
                                </p:cTn>
                              </p:par>
                            </p:childTnLst>
                          </p:cTn>
                        </p:par>
                      </p:childTnLst>
                    </p:cTn>
                  </p:par>
                </p:childTnLst>
              </p:cTn>
              <p:prevCondLst>
                <p:cond evt="onPrev" delay="0">
                  <p:tgtEl>
                    <p:sldTgt/>
                  </p:tgtEl>
                </p:cond>
              </p:prevCondLst>
              <p:nextCondLst>
                <p:cond evt="onNext" delay="0">
                  <p:tgtEl>
                    <p:sldTgt/>
                  </p:tgtEl>
                </p:cond>
              </p:nextCondLst>
            </p:seq>
            <p:seq concurrent="1" nextAc="seek">
              <p:cTn id="57" restart="whenNotActive" fill="hold" evtFilter="cancelBubble" nodeType="interactiveSeq">
                <p:stCondLst>
                  <p:cond evt="onClick" delay="0">
                    <p:tgtEl>
                      <p:spTgt spid="5"/>
                    </p:tgtEl>
                  </p:cond>
                </p:stCondLst>
                <p:endSync evt="end" delay="0">
                  <p:rtn val="all"/>
                </p:endSync>
                <p:childTnLst>
                  <p:par>
                    <p:cTn id="58" fill="hold">
                      <p:stCondLst>
                        <p:cond delay="0"/>
                      </p:stCondLst>
                      <p:childTnLst>
                        <p:par>
                          <p:cTn id="59" fill="hold">
                            <p:stCondLst>
                              <p:cond delay="0"/>
                            </p:stCondLst>
                            <p:childTnLst>
                              <p:par>
                                <p:cTn id="60" presetID="26" presetClass="emph" presetSubtype="0" fill="hold" grpId="1" nodeType="clickEffect">
                                  <p:stCondLst>
                                    <p:cond delay="0"/>
                                  </p:stCondLst>
                                  <p:iterate type="lt">
                                    <p:tmPct val="0"/>
                                  </p:iterate>
                                  <p:childTnLst>
                                    <p:animEffect transition="out" filter="fade">
                                      <p:cBhvr>
                                        <p:cTn id="61" dur="500" tmFilter="0, 0; .2, .5; .8, .5; 1, 0"/>
                                        <p:tgtEl>
                                          <p:spTgt spid="5"/>
                                        </p:tgtEl>
                                      </p:cBhvr>
                                    </p:animEffect>
                                    <p:animScale>
                                      <p:cBhvr>
                                        <p:cTn id="62" dur="250" autoRev="1" fill="hold"/>
                                        <p:tgtEl>
                                          <p:spTgt spid="5"/>
                                        </p:tgtEl>
                                      </p:cBhvr>
                                      <p:by x="105000" y="105000"/>
                                    </p:animScale>
                                  </p:childTnLst>
                                </p:cTn>
                              </p:par>
                              <p:par>
                                <p:cTn id="63" presetID="9" presetClass="entr" presetSubtype="0" fill="hold" grpId="1" nodeType="withEffect">
                                  <p:stCondLst>
                                    <p:cond delay="0"/>
                                  </p:stCondLst>
                                  <p:childTnLst>
                                    <p:set>
                                      <p:cBhvr>
                                        <p:cTn id="64" dur="1" fill="hold">
                                          <p:stCondLst>
                                            <p:cond delay="0"/>
                                          </p:stCondLst>
                                        </p:cTn>
                                        <p:tgtEl>
                                          <p:spTgt spid="16"/>
                                        </p:tgtEl>
                                        <p:attrNameLst>
                                          <p:attrName>style.visibility</p:attrName>
                                        </p:attrNameLst>
                                      </p:cBhvr>
                                      <p:to>
                                        <p:strVal val="visible"/>
                                      </p:to>
                                    </p:set>
                                    <p:animEffect transition="in" filter="dissolve">
                                      <p:cBhvr>
                                        <p:cTn id="65" dur="500"/>
                                        <p:tgtEl>
                                          <p:spTgt spid="16"/>
                                        </p:tgtEl>
                                      </p:cBhvr>
                                    </p:animEffect>
                                  </p:childTnLst>
                                </p:cTn>
                              </p:par>
                            </p:childTnLst>
                          </p:cTn>
                        </p:par>
                        <p:par>
                          <p:cTn id="66" fill="hold">
                            <p:stCondLst>
                              <p:cond delay="500"/>
                            </p:stCondLst>
                            <p:childTnLst>
                              <p:par>
                                <p:cTn id="67" presetID="22" presetClass="entr" presetSubtype="8" fill="hold" grpId="0" nodeType="afterEffect">
                                  <p:stCondLst>
                                    <p:cond delay="0"/>
                                  </p:stCondLst>
                                  <p:iterate type="lt">
                                    <p:tmPct val="10000"/>
                                  </p:iterate>
                                  <p:childTnLst>
                                    <p:set>
                                      <p:cBhvr>
                                        <p:cTn id="68" dur="1" fill="hold">
                                          <p:stCondLst>
                                            <p:cond delay="0"/>
                                          </p:stCondLst>
                                        </p:cTn>
                                        <p:tgtEl>
                                          <p:spTgt spid="29"/>
                                        </p:tgtEl>
                                        <p:attrNameLst>
                                          <p:attrName>style.visibility</p:attrName>
                                        </p:attrNameLst>
                                      </p:cBhvr>
                                      <p:to>
                                        <p:strVal val="visible"/>
                                      </p:to>
                                    </p:set>
                                    <p:animEffect transition="in" filter="wipe(left)">
                                      <p:cBhvr>
                                        <p:cTn id="69" dur="1000"/>
                                        <p:tgtEl>
                                          <p:spTgt spid="29"/>
                                        </p:tgtEl>
                                      </p:cBhvr>
                                    </p:animEffect>
                                  </p:childTnLst>
                                </p:cTn>
                              </p:par>
                              <p:par>
                                <p:cTn id="70" presetID="1" presetClass="entr" presetSubtype="0" fill="hold" grpId="1" nodeType="withEffect">
                                  <p:stCondLst>
                                    <p:cond delay="0"/>
                                  </p:stCondLst>
                                  <p:iterate type="lt">
                                    <p:tmAbs val="0"/>
                                  </p:iterate>
                                  <p:childTnLst>
                                    <p:set>
                                      <p:cBhvr>
                                        <p:cTn id="71" dur="1" fill="hold">
                                          <p:stCondLst>
                                            <p:cond delay="5199"/>
                                          </p:stCondLst>
                                        </p:cTn>
                                        <p:tgtEl>
                                          <p:spTgt spid="29"/>
                                        </p:tgtEl>
                                        <p:attrNameLst>
                                          <p:attrName>style.visibility</p:attrName>
                                        </p:attrNameLst>
                                      </p:cBhvr>
                                      <p:to>
                                        <p:strVal val="visible"/>
                                      </p:to>
                                    </p:set>
                                  </p:childTnLst>
                                  <p:subTnLst>
                                    <p:audio>
                                      <p:cMediaNode>
                                        <p:cTn display="0" masterRel="sameClick">
                                          <p:stCondLst>
                                            <p:cond evt="begin" delay="0">
                                              <p:tn val="70"/>
                                            </p:cond>
                                          </p:stCondLst>
                                          <p:endCondLst>
                                            <p:cond evt="onStopAudio" delay="0">
                                              <p:tgtEl>
                                                <p:sldTgt/>
                                              </p:tgtEl>
                                            </p:cond>
                                          </p:endCondLst>
                                        </p:cTn>
                                        <p:tgtEl>
                                          <p:sndTgt r:embed="rId6" name="L21S02_Clip_1.wav"/>
                                        </p:tgtEl>
                                      </p:cMediaNode>
                                    </p:audio>
                                  </p:subTnLst>
                                </p:cTn>
                              </p:par>
                              <p:par>
                                <p:cTn id="72" presetID="64" presetClass="path" presetSubtype="0" accel="50000" decel="50000" fill="hold" nodeType="withEffect">
                                  <p:stCondLst>
                                    <p:cond delay="0"/>
                                  </p:stCondLst>
                                  <p:childTnLst>
                                    <p:animMotion origin="layout" path="M 0.10642 0.04213 L 0.10642 -0.12963 " pathEditMode="fixed" rAng="0" ptsTypes="AA">
                                      <p:cBhvr>
                                        <p:cTn id="73" dur="1000" fill="hold"/>
                                        <p:tgtEl>
                                          <p:spTgt spid="35"/>
                                        </p:tgtEl>
                                        <p:attrNameLst>
                                          <p:attrName>ppt_x</p:attrName>
                                          <p:attrName>ppt_y</p:attrName>
                                        </p:attrNameLst>
                                      </p:cBhvr>
                                      <p:rCtr x="0" y="-8588"/>
                                    </p:animMotion>
                                  </p:childTnLst>
                                </p:cTn>
                              </p:par>
                              <p:par>
                                <p:cTn id="74" presetID="64" presetClass="path" presetSubtype="0" accel="50000" decel="50000" fill="hold" nodeType="withEffect">
                                  <p:stCondLst>
                                    <p:cond delay="0"/>
                                  </p:stCondLst>
                                  <p:childTnLst>
                                    <p:animMotion origin="layout" path="M 0.10642 0.04213 L 0.10642 -0.22939 " pathEditMode="fixed" rAng="0" ptsTypes="AA">
                                      <p:cBhvr>
                                        <p:cTn id="75" dur="1000" fill="hold"/>
                                        <p:tgtEl>
                                          <p:spTgt spid="45"/>
                                        </p:tgtEl>
                                        <p:attrNameLst>
                                          <p:attrName>ppt_x</p:attrName>
                                          <p:attrName>ppt_y</p:attrName>
                                        </p:attrNameLst>
                                      </p:cBhvr>
                                      <p:rCtr x="0" y="-13588"/>
                                    </p:animMotion>
                                  </p:childTnLst>
                                </p:cTn>
                              </p:par>
                            </p:childTnLst>
                          </p:cTn>
                        </p:par>
                        <p:par>
                          <p:cTn id="76" fill="hold">
                            <p:stCondLst>
                              <p:cond delay="5700"/>
                            </p:stCondLst>
                            <p:childTnLst>
                              <p:par>
                                <p:cTn id="77" presetID="2" presetClass="exit" presetSubtype="4" fill="hold" nodeType="afterEffect">
                                  <p:stCondLst>
                                    <p:cond delay="0"/>
                                  </p:stCondLst>
                                  <p:childTnLst>
                                    <p:anim calcmode="lin" valueType="num">
                                      <p:cBhvr additive="base">
                                        <p:cTn id="78" dur="500"/>
                                        <p:tgtEl>
                                          <p:spTgt spid="35"/>
                                        </p:tgtEl>
                                        <p:attrNameLst>
                                          <p:attrName>ppt_x</p:attrName>
                                        </p:attrNameLst>
                                      </p:cBhvr>
                                      <p:tavLst>
                                        <p:tav tm="0">
                                          <p:val>
                                            <p:strVal val="ppt_x"/>
                                          </p:val>
                                        </p:tav>
                                        <p:tav tm="100000">
                                          <p:val>
                                            <p:strVal val="ppt_x"/>
                                          </p:val>
                                        </p:tav>
                                      </p:tavLst>
                                    </p:anim>
                                    <p:anim calcmode="lin" valueType="num">
                                      <p:cBhvr additive="base">
                                        <p:cTn id="79" dur="500"/>
                                        <p:tgtEl>
                                          <p:spTgt spid="35"/>
                                        </p:tgtEl>
                                        <p:attrNameLst>
                                          <p:attrName>ppt_y</p:attrName>
                                        </p:attrNameLst>
                                      </p:cBhvr>
                                      <p:tavLst>
                                        <p:tav tm="0">
                                          <p:val>
                                            <p:strVal val="ppt_y"/>
                                          </p:val>
                                        </p:tav>
                                        <p:tav tm="100000">
                                          <p:val>
                                            <p:strVal val="1+ppt_h/2"/>
                                          </p:val>
                                        </p:tav>
                                      </p:tavLst>
                                    </p:anim>
                                    <p:set>
                                      <p:cBhvr>
                                        <p:cTn id="80" dur="1" fill="hold">
                                          <p:stCondLst>
                                            <p:cond delay="499"/>
                                          </p:stCondLst>
                                        </p:cTn>
                                        <p:tgtEl>
                                          <p:spTgt spid="35"/>
                                        </p:tgtEl>
                                        <p:attrNameLst>
                                          <p:attrName>style.visibility</p:attrName>
                                        </p:attrNameLst>
                                      </p:cBhvr>
                                      <p:to>
                                        <p:strVal val="hidden"/>
                                      </p:to>
                                    </p:set>
                                  </p:childTnLst>
                                </p:cTn>
                              </p:par>
                              <p:par>
                                <p:cTn id="81" presetID="2" presetClass="exit" presetSubtype="4" fill="hold" nodeType="withEffect">
                                  <p:stCondLst>
                                    <p:cond delay="0"/>
                                  </p:stCondLst>
                                  <p:childTnLst>
                                    <p:anim calcmode="lin" valueType="num">
                                      <p:cBhvr additive="base">
                                        <p:cTn id="82" dur="500"/>
                                        <p:tgtEl>
                                          <p:spTgt spid="45"/>
                                        </p:tgtEl>
                                        <p:attrNameLst>
                                          <p:attrName>ppt_x</p:attrName>
                                        </p:attrNameLst>
                                      </p:cBhvr>
                                      <p:tavLst>
                                        <p:tav tm="0">
                                          <p:val>
                                            <p:strVal val="ppt_x"/>
                                          </p:val>
                                        </p:tav>
                                        <p:tav tm="100000">
                                          <p:val>
                                            <p:strVal val="ppt_x"/>
                                          </p:val>
                                        </p:tav>
                                      </p:tavLst>
                                    </p:anim>
                                    <p:anim calcmode="lin" valueType="num">
                                      <p:cBhvr additive="base">
                                        <p:cTn id="83" dur="500"/>
                                        <p:tgtEl>
                                          <p:spTgt spid="45"/>
                                        </p:tgtEl>
                                        <p:attrNameLst>
                                          <p:attrName>ppt_y</p:attrName>
                                        </p:attrNameLst>
                                      </p:cBhvr>
                                      <p:tavLst>
                                        <p:tav tm="0">
                                          <p:val>
                                            <p:strVal val="ppt_y"/>
                                          </p:val>
                                        </p:tav>
                                        <p:tav tm="100000">
                                          <p:val>
                                            <p:strVal val="1+ppt_h/2"/>
                                          </p:val>
                                        </p:tav>
                                      </p:tavLst>
                                    </p:anim>
                                    <p:set>
                                      <p:cBhvr>
                                        <p:cTn id="84" dur="1" fill="hold">
                                          <p:stCondLst>
                                            <p:cond delay="499"/>
                                          </p:stCondLst>
                                        </p:cTn>
                                        <p:tgtEl>
                                          <p:spTgt spid="45"/>
                                        </p:tgtEl>
                                        <p:attrNameLst>
                                          <p:attrName>style.visibility</p:attrName>
                                        </p:attrNameLst>
                                      </p:cBhvr>
                                      <p:to>
                                        <p:strVal val="hidden"/>
                                      </p:to>
                                    </p:set>
                                  </p:childTnLst>
                                </p:cTn>
                              </p:par>
                            </p:childTnLst>
                          </p:cTn>
                        </p:par>
                        <p:par>
                          <p:cTn id="85" fill="hold">
                            <p:stCondLst>
                              <p:cond delay="6200"/>
                            </p:stCondLst>
                            <p:childTnLst>
                              <p:par>
                                <p:cTn id="86" presetID="22" presetClass="entr" presetSubtype="8" fill="hold" grpId="0" nodeType="afterEffect">
                                  <p:stCondLst>
                                    <p:cond delay="0"/>
                                  </p:stCondLst>
                                  <p:iterate type="lt">
                                    <p:tmPct val="10000"/>
                                  </p:iterate>
                                  <p:childTnLst>
                                    <p:set>
                                      <p:cBhvr>
                                        <p:cTn id="87" dur="1" fill="hold">
                                          <p:stCondLst>
                                            <p:cond delay="0"/>
                                          </p:stCondLst>
                                        </p:cTn>
                                        <p:tgtEl>
                                          <p:spTgt spid="85"/>
                                        </p:tgtEl>
                                        <p:attrNameLst>
                                          <p:attrName>style.visibility</p:attrName>
                                        </p:attrNameLst>
                                      </p:cBhvr>
                                      <p:to>
                                        <p:strVal val="visible"/>
                                      </p:to>
                                    </p:set>
                                    <p:animEffect transition="in" filter="wipe(left)">
                                      <p:cBhvr>
                                        <p:cTn id="88" dur="500"/>
                                        <p:tgtEl>
                                          <p:spTgt spid="85"/>
                                        </p:tgtEl>
                                      </p:cBhvr>
                                    </p:animEffect>
                                  </p:childTnLst>
                                </p:cTn>
                              </p:par>
                              <p:par>
                                <p:cTn id="89" presetID="1" presetClass="entr" presetSubtype="0" fill="hold" grpId="1" nodeType="withEffect">
                                  <p:stCondLst>
                                    <p:cond delay="0"/>
                                  </p:stCondLst>
                                  <p:iterate type="lt">
                                    <p:tmAbs val="0"/>
                                  </p:iterate>
                                  <p:childTnLst>
                                    <p:set>
                                      <p:cBhvr>
                                        <p:cTn id="90" dur="1" fill="hold">
                                          <p:stCondLst>
                                            <p:cond delay="27799"/>
                                          </p:stCondLst>
                                        </p:cTn>
                                        <p:tgtEl>
                                          <p:spTgt spid="85"/>
                                        </p:tgtEl>
                                        <p:attrNameLst>
                                          <p:attrName>style.visibility</p:attrName>
                                        </p:attrNameLst>
                                      </p:cBhvr>
                                      <p:to>
                                        <p:strVal val="visible"/>
                                      </p:to>
                                    </p:set>
                                  </p:childTnLst>
                                  <p:subTnLst>
                                    <p:audio>
                                      <p:cMediaNode>
                                        <p:cTn display="0" masterRel="sameClick">
                                          <p:stCondLst>
                                            <p:cond evt="begin" delay="0">
                                              <p:tn val="89"/>
                                            </p:cond>
                                          </p:stCondLst>
                                          <p:endCondLst>
                                            <p:cond evt="onStopAudio" delay="0">
                                              <p:tgtEl>
                                                <p:sldTgt/>
                                              </p:tgtEl>
                                            </p:cond>
                                          </p:endCondLst>
                                        </p:cTn>
                                        <p:tgtEl>
                                          <p:sndTgt r:embed="rId7" name="L21S02_Clip_1_1.wav"/>
                                        </p:tgtEl>
                                      </p:cMediaNode>
                                    </p:audio>
                                  </p:subTnLst>
                                </p:cTn>
                              </p:par>
                              <p:par>
                                <p:cTn id="91" presetID="64" presetClass="path" presetSubtype="0" accel="50000" decel="50000" fill="hold" nodeType="withEffect">
                                  <p:stCondLst>
                                    <p:cond delay="0"/>
                                  </p:stCondLst>
                                  <p:childTnLst>
                                    <p:animMotion origin="layout" path="M 0.08663 0.04213 L 0.08663 -0.12963 " pathEditMode="relative" rAng="0" ptsTypes="AA">
                                      <p:cBhvr>
                                        <p:cTn id="92" dur="1000" fill="hold"/>
                                        <p:tgtEl>
                                          <p:spTgt spid="37"/>
                                        </p:tgtEl>
                                        <p:attrNameLst>
                                          <p:attrName>ppt_x</p:attrName>
                                          <p:attrName>ppt_y</p:attrName>
                                        </p:attrNameLst>
                                      </p:cBhvr>
                                      <p:rCtr x="0" y="-8588"/>
                                    </p:animMotion>
                                  </p:childTnLst>
                                </p:cTn>
                              </p:par>
                              <p:par>
                                <p:cTn id="93" presetID="64" presetClass="path" presetSubtype="0" accel="50000" decel="50000" fill="hold" nodeType="withEffect">
                                  <p:stCondLst>
                                    <p:cond delay="0"/>
                                  </p:stCondLst>
                                  <p:childTnLst>
                                    <p:animMotion origin="layout" path="M 0.08663 0.04213 L 0.08663 -0.22939 " pathEditMode="fixed" rAng="0" ptsTypes="AA">
                                      <p:cBhvr>
                                        <p:cTn id="94" dur="1000" fill="hold"/>
                                        <p:tgtEl>
                                          <p:spTgt spid="50"/>
                                        </p:tgtEl>
                                        <p:attrNameLst>
                                          <p:attrName>ppt_x</p:attrName>
                                          <p:attrName>ppt_y</p:attrName>
                                        </p:attrNameLst>
                                      </p:cBhvr>
                                      <p:rCtr x="0" y="-13588"/>
                                    </p:animMotion>
                                  </p:childTnLst>
                                </p:cTn>
                              </p:par>
                              <p:par>
                                <p:cTn id="95" presetID="22" presetClass="entr" presetSubtype="8" fill="hold" grpId="0" nodeType="withEffect">
                                  <p:stCondLst>
                                    <p:cond delay="22100"/>
                                  </p:stCondLst>
                                  <p:childTnLst>
                                    <p:set>
                                      <p:cBhvr>
                                        <p:cTn id="96" dur="1" fill="hold">
                                          <p:stCondLst>
                                            <p:cond delay="0"/>
                                          </p:stCondLst>
                                        </p:cTn>
                                        <p:tgtEl>
                                          <p:spTgt spid="7"/>
                                        </p:tgtEl>
                                        <p:attrNameLst>
                                          <p:attrName>style.visibility</p:attrName>
                                        </p:attrNameLst>
                                      </p:cBhvr>
                                      <p:to>
                                        <p:strVal val="visible"/>
                                      </p:to>
                                    </p:set>
                                    <p:animEffect transition="in" filter="wipe(left)">
                                      <p:cBhvr>
                                        <p:cTn id="97" dur="2000"/>
                                        <p:tgtEl>
                                          <p:spTgt spid="7"/>
                                        </p:tgtEl>
                                      </p:cBhvr>
                                    </p:animEffect>
                                  </p:childTnLst>
                                </p:cTn>
                              </p:par>
                              <p:par>
                                <p:cTn id="98" presetID="22" presetClass="entr" presetSubtype="8" fill="hold" grpId="0" nodeType="withEffect">
                                  <p:stCondLst>
                                    <p:cond delay="25600"/>
                                  </p:stCondLst>
                                  <p:childTnLst>
                                    <p:set>
                                      <p:cBhvr>
                                        <p:cTn id="99" dur="1" fill="hold">
                                          <p:stCondLst>
                                            <p:cond delay="0"/>
                                          </p:stCondLst>
                                        </p:cTn>
                                        <p:tgtEl>
                                          <p:spTgt spid="9"/>
                                        </p:tgtEl>
                                        <p:attrNameLst>
                                          <p:attrName>style.visibility</p:attrName>
                                        </p:attrNameLst>
                                      </p:cBhvr>
                                      <p:to>
                                        <p:strVal val="visible"/>
                                      </p:to>
                                    </p:set>
                                    <p:animEffect transition="in" filter="wipe(left)">
                                      <p:cBhvr>
                                        <p:cTn id="100" dur="2000"/>
                                        <p:tgtEl>
                                          <p:spTgt spid="9"/>
                                        </p:tgtEl>
                                      </p:cBhvr>
                                    </p:animEffect>
                                  </p:childTnLst>
                                </p:cTn>
                              </p:par>
                            </p:childTnLst>
                          </p:cTn>
                        </p:par>
                        <p:par>
                          <p:cTn id="101" fill="hold">
                            <p:stCondLst>
                              <p:cond delay="34000"/>
                            </p:stCondLst>
                            <p:childTnLst>
                              <p:par>
                                <p:cTn id="102" presetID="2" presetClass="exit" presetSubtype="4" fill="hold" nodeType="afterEffect">
                                  <p:stCondLst>
                                    <p:cond delay="0"/>
                                  </p:stCondLst>
                                  <p:childTnLst>
                                    <p:anim calcmode="lin" valueType="num">
                                      <p:cBhvr additive="base">
                                        <p:cTn id="103" dur="500"/>
                                        <p:tgtEl>
                                          <p:spTgt spid="37"/>
                                        </p:tgtEl>
                                        <p:attrNameLst>
                                          <p:attrName>ppt_x</p:attrName>
                                        </p:attrNameLst>
                                      </p:cBhvr>
                                      <p:tavLst>
                                        <p:tav tm="0">
                                          <p:val>
                                            <p:strVal val="ppt_x"/>
                                          </p:val>
                                        </p:tav>
                                        <p:tav tm="100000">
                                          <p:val>
                                            <p:strVal val="ppt_x"/>
                                          </p:val>
                                        </p:tav>
                                      </p:tavLst>
                                    </p:anim>
                                    <p:anim calcmode="lin" valueType="num">
                                      <p:cBhvr additive="base">
                                        <p:cTn id="104" dur="500"/>
                                        <p:tgtEl>
                                          <p:spTgt spid="37"/>
                                        </p:tgtEl>
                                        <p:attrNameLst>
                                          <p:attrName>ppt_y</p:attrName>
                                        </p:attrNameLst>
                                      </p:cBhvr>
                                      <p:tavLst>
                                        <p:tav tm="0">
                                          <p:val>
                                            <p:strVal val="ppt_y"/>
                                          </p:val>
                                        </p:tav>
                                        <p:tav tm="100000">
                                          <p:val>
                                            <p:strVal val="1+ppt_h/2"/>
                                          </p:val>
                                        </p:tav>
                                      </p:tavLst>
                                    </p:anim>
                                    <p:set>
                                      <p:cBhvr>
                                        <p:cTn id="105" dur="1" fill="hold">
                                          <p:stCondLst>
                                            <p:cond delay="499"/>
                                          </p:stCondLst>
                                        </p:cTn>
                                        <p:tgtEl>
                                          <p:spTgt spid="37"/>
                                        </p:tgtEl>
                                        <p:attrNameLst>
                                          <p:attrName>style.visibility</p:attrName>
                                        </p:attrNameLst>
                                      </p:cBhvr>
                                      <p:to>
                                        <p:strVal val="hidden"/>
                                      </p:to>
                                    </p:set>
                                  </p:childTnLst>
                                </p:cTn>
                              </p:par>
                              <p:par>
                                <p:cTn id="106" presetID="2" presetClass="exit" presetSubtype="4" fill="hold" nodeType="withEffect">
                                  <p:stCondLst>
                                    <p:cond delay="0"/>
                                  </p:stCondLst>
                                  <p:childTnLst>
                                    <p:anim calcmode="lin" valueType="num">
                                      <p:cBhvr additive="base">
                                        <p:cTn id="107" dur="500"/>
                                        <p:tgtEl>
                                          <p:spTgt spid="50"/>
                                        </p:tgtEl>
                                        <p:attrNameLst>
                                          <p:attrName>ppt_x</p:attrName>
                                        </p:attrNameLst>
                                      </p:cBhvr>
                                      <p:tavLst>
                                        <p:tav tm="0">
                                          <p:val>
                                            <p:strVal val="ppt_x"/>
                                          </p:val>
                                        </p:tav>
                                        <p:tav tm="100000">
                                          <p:val>
                                            <p:strVal val="ppt_x"/>
                                          </p:val>
                                        </p:tav>
                                      </p:tavLst>
                                    </p:anim>
                                    <p:anim calcmode="lin" valueType="num">
                                      <p:cBhvr additive="base">
                                        <p:cTn id="108" dur="500"/>
                                        <p:tgtEl>
                                          <p:spTgt spid="50"/>
                                        </p:tgtEl>
                                        <p:attrNameLst>
                                          <p:attrName>ppt_y</p:attrName>
                                        </p:attrNameLst>
                                      </p:cBhvr>
                                      <p:tavLst>
                                        <p:tav tm="0">
                                          <p:val>
                                            <p:strVal val="ppt_y"/>
                                          </p:val>
                                        </p:tav>
                                        <p:tav tm="100000">
                                          <p:val>
                                            <p:strVal val="1+ppt_h/2"/>
                                          </p:val>
                                        </p:tav>
                                      </p:tavLst>
                                    </p:anim>
                                    <p:set>
                                      <p:cBhvr>
                                        <p:cTn id="109" dur="1" fill="hold">
                                          <p:stCondLst>
                                            <p:cond delay="499"/>
                                          </p:stCondLst>
                                        </p:cTn>
                                        <p:tgtEl>
                                          <p:spTgt spid="50"/>
                                        </p:tgtEl>
                                        <p:attrNameLst>
                                          <p:attrName>style.visibility</p:attrName>
                                        </p:attrNameLst>
                                      </p:cBhvr>
                                      <p:to>
                                        <p:strVal val="hidden"/>
                                      </p:to>
                                    </p:set>
                                  </p:childTnLst>
                                </p:cTn>
                              </p:par>
                            </p:childTnLst>
                          </p:cTn>
                        </p:par>
                        <p:par>
                          <p:cTn id="110" fill="hold">
                            <p:stCondLst>
                              <p:cond delay="34500"/>
                            </p:stCondLst>
                            <p:childTnLst>
                              <p:par>
                                <p:cTn id="111" presetID="22" presetClass="entr" presetSubtype="8" fill="hold" grpId="0" nodeType="afterEffect">
                                  <p:stCondLst>
                                    <p:cond delay="0"/>
                                  </p:stCondLst>
                                  <p:iterate type="lt">
                                    <p:tmPct val="10000"/>
                                  </p:iterate>
                                  <p:childTnLst>
                                    <p:set>
                                      <p:cBhvr>
                                        <p:cTn id="112" dur="1" fill="hold">
                                          <p:stCondLst>
                                            <p:cond delay="0"/>
                                          </p:stCondLst>
                                        </p:cTn>
                                        <p:tgtEl>
                                          <p:spTgt spid="57"/>
                                        </p:tgtEl>
                                        <p:attrNameLst>
                                          <p:attrName>style.visibility</p:attrName>
                                        </p:attrNameLst>
                                      </p:cBhvr>
                                      <p:to>
                                        <p:strVal val="visible"/>
                                      </p:to>
                                    </p:set>
                                    <p:animEffect transition="in" filter="wipe(left)">
                                      <p:cBhvr>
                                        <p:cTn id="113" dur="500"/>
                                        <p:tgtEl>
                                          <p:spTgt spid="57"/>
                                        </p:tgtEl>
                                      </p:cBhvr>
                                    </p:animEffect>
                                  </p:childTnLst>
                                </p:cTn>
                              </p:par>
                              <p:par>
                                <p:cTn id="114" presetID="1" presetClass="entr" presetSubtype="0" fill="hold" grpId="1" nodeType="withEffect">
                                  <p:stCondLst>
                                    <p:cond delay="0"/>
                                  </p:stCondLst>
                                  <p:iterate type="lt">
                                    <p:tmAbs val="0"/>
                                  </p:iterate>
                                  <p:childTnLst>
                                    <p:set>
                                      <p:cBhvr>
                                        <p:cTn id="115" dur="1" fill="hold">
                                          <p:stCondLst>
                                            <p:cond delay="18199"/>
                                          </p:stCondLst>
                                        </p:cTn>
                                        <p:tgtEl>
                                          <p:spTgt spid="57"/>
                                        </p:tgtEl>
                                        <p:attrNameLst>
                                          <p:attrName>style.visibility</p:attrName>
                                        </p:attrNameLst>
                                      </p:cBhvr>
                                      <p:to>
                                        <p:strVal val="visible"/>
                                      </p:to>
                                    </p:set>
                                  </p:childTnLst>
                                  <p:subTnLst>
                                    <p:audio>
                                      <p:cMediaNode>
                                        <p:cTn display="0" masterRel="sameClick">
                                          <p:stCondLst>
                                            <p:cond evt="begin" delay="0">
                                              <p:tn val="114"/>
                                            </p:cond>
                                          </p:stCondLst>
                                          <p:endCondLst>
                                            <p:cond evt="onStopAudio" delay="0">
                                              <p:tgtEl>
                                                <p:sldTgt/>
                                              </p:tgtEl>
                                            </p:cond>
                                          </p:endCondLst>
                                        </p:cTn>
                                        <p:tgtEl>
                                          <p:sndTgt r:embed="rId8" name="L21S02_Clip_1_2.wav"/>
                                        </p:tgtEl>
                                      </p:cMediaNode>
                                    </p:audio>
                                  </p:subTnLst>
                                </p:cTn>
                              </p:par>
                              <p:par>
                                <p:cTn id="116" presetID="64" presetClass="path" presetSubtype="0" accel="50000" decel="50000" fill="hold" nodeType="withEffect">
                                  <p:stCondLst>
                                    <p:cond delay="0"/>
                                  </p:stCondLst>
                                  <p:childTnLst>
                                    <p:animMotion origin="layout" path="M 0.06701 0.04213 L 0.06701 -0.12963 " pathEditMode="fixed" rAng="0" ptsTypes="AA">
                                      <p:cBhvr>
                                        <p:cTn id="117" dur="1000" fill="hold"/>
                                        <p:tgtEl>
                                          <p:spTgt spid="38"/>
                                        </p:tgtEl>
                                        <p:attrNameLst>
                                          <p:attrName>ppt_x</p:attrName>
                                          <p:attrName>ppt_y</p:attrName>
                                        </p:attrNameLst>
                                      </p:cBhvr>
                                      <p:rCtr x="0" y="-8588"/>
                                    </p:animMotion>
                                  </p:childTnLst>
                                </p:cTn>
                              </p:par>
                              <p:par>
                                <p:cTn id="118" presetID="64" presetClass="path" presetSubtype="0" accel="50000" decel="50000" fill="hold" nodeType="withEffect">
                                  <p:stCondLst>
                                    <p:cond delay="0"/>
                                  </p:stCondLst>
                                  <p:childTnLst>
                                    <p:animMotion origin="layout" path="M 0.06701 0.04213 L 0.06701 -0.22939 " pathEditMode="fixed" rAng="0" ptsTypes="AA">
                                      <p:cBhvr>
                                        <p:cTn id="119" dur="1000" fill="hold"/>
                                        <p:tgtEl>
                                          <p:spTgt spid="51"/>
                                        </p:tgtEl>
                                        <p:attrNameLst>
                                          <p:attrName>ppt_x</p:attrName>
                                          <p:attrName>ppt_y</p:attrName>
                                        </p:attrNameLst>
                                      </p:cBhvr>
                                      <p:rCtr x="0" y="-13588"/>
                                    </p:animMotion>
                                  </p:childTnLst>
                                </p:cTn>
                              </p:par>
                            </p:childTnLst>
                          </p:cTn>
                        </p:par>
                        <p:par>
                          <p:cTn id="120" fill="hold">
                            <p:stCondLst>
                              <p:cond delay="52700"/>
                            </p:stCondLst>
                            <p:childTnLst>
                              <p:par>
                                <p:cTn id="121" presetID="2" presetClass="exit" presetSubtype="4" fill="hold" nodeType="afterEffect">
                                  <p:stCondLst>
                                    <p:cond delay="0"/>
                                  </p:stCondLst>
                                  <p:childTnLst>
                                    <p:anim calcmode="lin" valueType="num">
                                      <p:cBhvr additive="base">
                                        <p:cTn id="122" dur="500"/>
                                        <p:tgtEl>
                                          <p:spTgt spid="38"/>
                                        </p:tgtEl>
                                        <p:attrNameLst>
                                          <p:attrName>ppt_x</p:attrName>
                                        </p:attrNameLst>
                                      </p:cBhvr>
                                      <p:tavLst>
                                        <p:tav tm="0">
                                          <p:val>
                                            <p:strVal val="ppt_x"/>
                                          </p:val>
                                        </p:tav>
                                        <p:tav tm="100000">
                                          <p:val>
                                            <p:strVal val="ppt_x"/>
                                          </p:val>
                                        </p:tav>
                                      </p:tavLst>
                                    </p:anim>
                                    <p:anim calcmode="lin" valueType="num">
                                      <p:cBhvr additive="base">
                                        <p:cTn id="123" dur="500"/>
                                        <p:tgtEl>
                                          <p:spTgt spid="38"/>
                                        </p:tgtEl>
                                        <p:attrNameLst>
                                          <p:attrName>ppt_y</p:attrName>
                                        </p:attrNameLst>
                                      </p:cBhvr>
                                      <p:tavLst>
                                        <p:tav tm="0">
                                          <p:val>
                                            <p:strVal val="ppt_y"/>
                                          </p:val>
                                        </p:tav>
                                        <p:tav tm="100000">
                                          <p:val>
                                            <p:strVal val="1+ppt_h/2"/>
                                          </p:val>
                                        </p:tav>
                                      </p:tavLst>
                                    </p:anim>
                                    <p:set>
                                      <p:cBhvr>
                                        <p:cTn id="124" dur="1" fill="hold">
                                          <p:stCondLst>
                                            <p:cond delay="499"/>
                                          </p:stCondLst>
                                        </p:cTn>
                                        <p:tgtEl>
                                          <p:spTgt spid="38"/>
                                        </p:tgtEl>
                                        <p:attrNameLst>
                                          <p:attrName>style.visibility</p:attrName>
                                        </p:attrNameLst>
                                      </p:cBhvr>
                                      <p:to>
                                        <p:strVal val="hidden"/>
                                      </p:to>
                                    </p:set>
                                  </p:childTnLst>
                                </p:cTn>
                              </p:par>
                              <p:par>
                                <p:cTn id="125" presetID="2" presetClass="exit" presetSubtype="4" fill="hold" nodeType="withEffect">
                                  <p:stCondLst>
                                    <p:cond delay="0"/>
                                  </p:stCondLst>
                                  <p:childTnLst>
                                    <p:anim calcmode="lin" valueType="num">
                                      <p:cBhvr additive="base">
                                        <p:cTn id="126" dur="500"/>
                                        <p:tgtEl>
                                          <p:spTgt spid="51"/>
                                        </p:tgtEl>
                                        <p:attrNameLst>
                                          <p:attrName>ppt_x</p:attrName>
                                        </p:attrNameLst>
                                      </p:cBhvr>
                                      <p:tavLst>
                                        <p:tav tm="0">
                                          <p:val>
                                            <p:strVal val="ppt_x"/>
                                          </p:val>
                                        </p:tav>
                                        <p:tav tm="100000">
                                          <p:val>
                                            <p:strVal val="ppt_x"/>
                                          </p:val>
                                        </p:tav>
                                      </p:tavLst>
                                    </p:anim>
                                    <p:anim calcmode="lin" valueType="num">
                                      <p:cBhvr additive="base">
                                        <p:cTn id="127" dur="500"/>
                                        <p:tgtEl>
                                          <p:spTgt spid="51"/>
                                        </p:tgtEl>
                                        <p:attrNameLst>
                                          <p:attrName>ppt_y</p:attrName>
                                        </p:attrNameLst>
                                      </p:cBhvr>
                                      <p:tavLst>
                                        <p:tav tm="0">
                                          <p:val>
                                            <p:strVal val="ppt_y"/>
                                          </p:val>
                                        </p:tav>
                                        <p:tav tm="100000">
                                          <p:val>
                                            <p:strVal val="1+ppt_h/2"/>
                                          </p:val>
                                        </p:tav>
                                      </p:tavLst>
                                    </p:anim>
                                    <p:set>
                                      <p:cBhvr>
                                        <p:cTn id="128" dur="1" fill="hold">
                                          <p:stCondLst>
                                            <p:cond delay="499"/>
                                          </p:stCondLst>
                                        </p:cTn>
                                        <p:tgtEl>
                                          <p:spTgt spid="51"/>
                                        </p:tgtEl>
                                        <p:attrNameLst>
                                          <p:attrName>style.visibility</p:attrName>
                                        </p:attrNameLst>
                                      </p:cBhvr>
                                      <p:to>
                                        <p:strVal val="hidden"/>
                                      </p:to>
                                    </p:set>
                                  </p:childTnLst>
                                </p:cTn>
                              </p:par>
                            </p:childTnLst>
                          </p:cTn>
                        </p:par>
                        <p:par>
                          <p:cTn id="129" fill="hold">
                            <p:stCondLst>
                              <p:cond delay="53200"/>
                            </p:stCondLst>
                            <p:childTnLst>
                              <p:par>
                                <p:cTn id="130" presetID="22" presetClass="entr" presetSubtype="8" fill="hold" grpId="0" nodeType="afterEffect">
                                  <p:stCondLst>
                                    <p:cond delay="0"/>
                                  </p:stCondLst>
                                  <p:iterate type="lt">
                                    <p:tmPct val="10000"/>
                                  </p:iterate>
                                  <p:childTnLst>
                                    <p:set>
                                      <p:cBhvr>
                                        <p:cTn id="131" dur="1" fill="hold">
                                          <p:stCondLst>
                                            <p:cond delay="0"/>
                                          </p:stCondLst>
                                        </p:cTn>
                                        <p:tgtEl>
                                          <p:spTgt spid="59"/>
                                        </p:tgtEl>
                                        <p:attrNameLst>
                                          <p:attrName>style.visibility</p:attrName>
                                        </p:attrNameLst>
                                      </p:cBhvr>
                                      <p:to>
                                        <p:strVal val="visible"/>
                                      </p:to>
                                    </p:set>
                                    <p:animEffect transition="in" filter="wipe(left)">
                                      <p:cBhvr>
                                        <p:cTn id="132" dur="500"/>
                                        <p:tgtEl>
                                          <p:spTgt spid="59"/>
                                        </p:tgtEl>
                                      </p:cBhvr>
                                    </p:animEffect>
                                  </p:childTnLst>
                                </p:cTn>
                              </p:par>
                              <p:par>
                                <p:cTn id="133" presetID="1" presetClass="entr" presetSubtype="0" fill="hold" grpId="1" nodeType="withEffect">
                                  <p:stCondLst>
                                    <p:cond delay="0"/>
                                  </p:stCondLst>
                                  <p:iterate type="lt">
                                    <p:tmAbs val="0"/>
                                  </p:iterate>
                                  <p:childTnLst>
                                    <p:set>
                                      <p:cBhvr>
                                        <p:cTn id="134" dur="1" fill="hold">
                                          <p:stCondLst>
                                            <p:cond delay="29699"/>
                                          </p:stCondLst>
                                        </p:cTn>
                                        <p:tgtEl>
                                          <p:spTgt spid="59"/>
                                        </p:tgtEl>
                                        <p:attrNameLst>
                                          <p:attrName>style.visibility</p:attrName>
                                        </p:attrNameLst>
                                      </p:cBhvr>
                                      <p:to>
                                        <p:strVal val="visible"/>
                                      </p:to>
                                    </p:set>
                                  </p:childTnLst>
                                  <p:subTnLst>
                                    <p:audio>
                                      <p:cMediaNode>
                                        <p:cTn display="0" masterRel="sameClick">
                                          <p:stCondLst>
                                            <p:cond evt="begin" delay="0">
                                              <p:tn val="133"/>
                                            </p:cond>
                                          </p:stCondLst>
                                          <p:endCondLst>
                                            <p:cond evt="onStopAudio" delay="0">
                                              <p:tgtEl>
                                                <p:sldTgt/>
                                              </p:tgtEl>
                                            </p:cond>
                                          </p:endCondLst>
                                        </p:cTn>
                                        <p:tgtEl>
                                          <p:sndTgt r:embed="rId9" name="L21S02_Clip_1_3.wav"/>
                                        </p:tgtEl>
                                      </p:cMediaNode>
                                    </p:audio>
                                  </p:subTnLst>
                                </p:cTn>
                              </p:par>
                              <p:par>
                                <p:cTn id="135" presetID="64" presetClass="path" presetSubtype="0" accel="50000" decel="50000" fill="hold" nodeType="withEffect">
                                  <p:stCondLst>
                                    <p:cond delay="0"/>
                                  </p:stCondLst>
                                  <p:childTnLst>
                                    <p:animMotion origin="layout" path="M 0.04722 0.04213 L 0.04722 -0.12963 " pathEditMode="fixed" rAng="0" ptsTypes="AA">
                                      <p:cBhvr>
                                        <p:cTn id="136" dur="1000" fill="hold"/>
                                        <p:tgtEl>
                                          <p:spTgt spid="39"/>
                                        </p:tgtEl>
                                        <p:attrNameLst>
                                          <p:attrName>ppt_x</p:attrName>
                                          <p:attrName>ppt_y</p:attrName>
                                        </p:attrNameLst>
                                      </p:cBhvr>
                                      <p:rCtr x="0" y="-8588"/>
                                    </p:animMotion>
                                  </p:childTnLst>
                                </p:cTn>
                              </p:par>
                              <p:par>
                                <p:cTn id="137" presetID="64" presetClass="path" presetSubtype="0" accel="50000" decel="50000" fill="hold" nodeType="withEffect">
                                  <p:stCondLst>
                                    <p:cond delay="0"/>
                                  </p:stCondLst>
                                  <p:childTnLst>
                                    <p:animMotion origin="layout" path="M 0.04722 0.04213 L 0.04722 -0.22939 " pathEditMode="fixed" rAng="0" ptsTypes="AA">
                                      <p:cBhvr>
                                        <p:cTn id="138" dur="1000" fill="hold"/>
                                        <p:tgtEl>
                                          <p:spTgt spid="52"/>
                                        </p:tgtEl>
                                        <p:attrNameLst>
                                          <p:attrName>ppt_x</p:attrName>
                                          <p:attrName>ppt_y</p:attrName>
                                        </p:attrNameLst>
                                      </p:cBhvr>
                                      <p:rCtr x="0" y="-13588"/>
                                    </p:animMotion>
                                  </p:childTnLst>
                                </p:cTn>
                              </p:par>
                            </p:childTnLst>
                          </p:cTn>
                        </p:par>
                        <p:par>
                          <p:cTn id="139" fill="hold">
                            <p:stCondLst>
                              <p:cond delay="82900"/>
                            </p:stCondLst>
                            <p:childTnLst>
                              <p:par>
                                <p:cTn id="140" presetID="2" presetClass="exit" presetSubtype="4" fill="hold" nodeType="afterEffect">
                                  <p:stCondLst>
                                    <p:cond delay="0"/>
                                  </p:stCondLst>
                                  <p:childTnLst>
                                    <p:anim calcmode="lin" valueType="num">
                                      <p:cBhvr additive="base">
                                        <p:cTn id="141" dur="500"/>
                                        <p:tgtEl>
                                          <p:spTgt spid="39"/>
                                        </p:tgtEl>
                                        <p:attrNameLst>
                                          <p:attrName>ppt_x</p:attrName>
                                        </p:attrNameLst>
                                      </p:cBhvr>
                                      <p:tavLst>
                                        <p:tav tm="0">
                                          <p:val>
                                            <p:strVal val="ppt_x"/>
                                          </p:val>
                                        </p:tav>
                                        <p:tav tm="100000">
                                          <p:val>
                                            <p:strVal val="ppt_x"/>
                                          </p:val>
                                        </p:tav>
                                      </p:tavLst>
                                    </p:anim>
                                    <p:anim calcmode="lin" valueType="num">
                                      <p:cBhvr additive="base">
                                        <p:cTn id="142" dur="500"/>
                                        <p:tgtEl>
                                          <p:spTgt spid="39"/>
                                        </p:tgtEl>
                                        <p:attrNameLst>
                                          <p:attrName>ppt_y</p:attrName>
                                        </p:attrNameLst>
                                      </p:cBhvr>
                                      <p:tavLst>
                                        <p:tav tm="0">
                                          <p:val>
                                            <p:strVal val="ppt_y"/>
                                          </p:val>
                                        </p:tav>
                                        <p:tav tm="100000">
                                          <p:val>
                                            <p:strVal val="1+ppt_h/2"/>
                                          </p:val>
                                        </p:tav>
                                      </p:tavLst>
                                    </p:anim>
                                    <p:set>
                                      <p:cBhvr>
                                        <p:cTn id="143" dur="1" fill="hold">
                                          <p:stCondLst>
                                            <p:cond delay="499"/>
                                          </p:stCondLst>
                                        </p:cTn>
                                        <p:tgtEl>
                                          <p:spTgt spid="39"/>
                                        </p:tgtEl>
                                        <p:attrNameLst>
                                          <p:attrName>style.visibility</p:attrName>
                                        </p:attrNameLst>
                                      </p:cBhvr>
                                      <p:to>
                                        <p:strVal val="hidden"/>
                                      </p:to>
                                    </p:set>
                                  </p:childTnLst>
                                </p:cTn>
                              </p:par>
                              <p:par>
                                <p:cTn id="144" presetID="2" presetClass="exit" presetSubtype="4" fill="hold" nodeType="withEffect">
                                  <p:stCondLst>
                                    <p:cond delay="0"/>
                                  </p:stCondLst>
                                  <p:childTnLst>
                                    <p:anim calcmode="lin" valueType="num">
                                      <p:cBhvr additive="base">
                                        <p:cTn id="145" dur="500"/>
                                        <p:tgtEl>
                                          <p:spTgt spid="52"/>
                                        </p:tgtEl>
                                        <p:attrNameLst>
                                          <p:attrName>ppt_x</p:attrName>
                                        </p:attrNameLst>
                                      </p:cBhvr>
                                      <p:tavLst>
                                        <p:tav tm="0">
                                          <p:val>
                                            <p:strVal val="ppt_x"/>
                                          </p:val>
                                        </p:tav>
                                        <p:tav tm="100000">
                                          <p:val>
                                            <p:strVal val="ppt_x"/>
                                          </p:val>
                                        </p:tav>
                                      </p:tavLst>
                                    </p:anim>
                                    <p:anim calcmode="lin" valueType="num">
                                      <p:cBhvr additive="base">
                                        <p:cTn id="146" dur="500"/>
                                        <p:tgtEl>
                                          <p:spTgt spid="52"/>
                                        </p:tgtEl>
                                        <p:attrNameLst>
                                          <p:attrName>ppt_y</p:attrName>
                                        </p:attrNameLst>
                                      </p:cBhvr>
                                      <p:tavLst>
                                        <p:tav tm="0">
                                          <p:val>
                                            <p:strVal val="ppt_y"/>
                                          </p:val>
                                        </p:tav>
                                        <p:tav tm="100000">
                                          <p:val>
                                            <p:strVal val="1+ppt_h/2"/>
                                          </p:val>
                                        </p:tav>
                                      </p:tavLst>
                                    </p:anim>
                                    <p:set>
                                      <p:cBhvr>
                                        <p:cTn id="147" dur="1" fill="hold">
                                          <p:stCondLst>
                                            <p:cond delay="499"/>
                                          </p:stCondLst>
                                        </p:cTn>
                                        <p:tgtEl>
                                          <p:spTgt spid="52"/>
                                        </p:tgtEl>
                                        <p:attrNameLst>
                                          <p:attrName>style.visibility</p:attrName>
                                        </p:attrNameLst>
                                      </p:cBhvr>
                                      <p:to>
                                        <p:strVal val="hidden"/>
                                      </p:to>
                                    </p:set>
                                  </p:childTnLst>
                                </p:cTn>
                              </p:par>
                            </p:childTnLst>
                          </p:cTn>
                        </p:par>
                        <p:par>
                          <p:cTn id="148" fill="hold">
                            <p:stCondLst>
                              <p:cond delay="83400"/>
                            </p:stCondLst>
                            <p:childTnLst>
                              <p:par>
                                <p:cTn id="149" presetID="16" presetClass="emph" presetSubtype="0" fill="hold" grpId="2" nodeType="afterEffect">
                                  <p:stCondLst>
                                    <p:cond delay="0"/>
                                  </p:stCondLst>
                                  <p:iterate type="lt">
                                    <p:tmPct val="4000"/>
                                  </p:iterate>
                                  <p:childTnLst>
                                    <p:set>
                                      <p:cBhvr override="childStyle">
                                        <p:cTn id="150" dur="500" fill="hold"/>
                                        <p:tgtEl>
                                          <p:spTgt spid="5"/>
                                        </p:tgtEl>
                                        <p:attrNameLst>
                                          <p:attrName>style.color</p:attrName>
                                        </p:attrNameLst>
                                      </p:cBhvr>
                                      <p:to>
                                        <p:clrVal>
                                          <a:srgbClr val="C00000"/>
                                        </p:clrVal>
                                      </p:to>
                                    </p:set>
                                    <p:set>
                                      <p:cBhvr>
                                        <p:cTn id="151" dur="500" fill="hold"/>
                                        <p:tgtEl>
                                          <p:spTgt spid="5"/>
                                        </p:tgtEl>
                                        <p:attrNameLst>
                                          <p:attrName>fillcolor</p:attrName>
                                        </p:attrNameLst>
                                      </p:cBhvr>
                                      <p:to>
                                        <p:clrVal>
                                          <a:srgbClr val="C00000"/>
                                        </p:clrVal>
                                      </p:to>
                                    </p:set>
                                    <p:set>
                                      <p:cBhvr>
                                        <p:cTn id="152" dur="500" fill="hold"/>
                                        <p:tgtEl>
                                          <p:spTgt spid="5"/>
                                        </p:tgtEl>
                                        <p:attrNameLst>
                                          <p:attrName>fill.type</p:attrName>
                                        </p:attrNameLst>
                                      </p:cBhvr>
                                      <p:to>
                                        <p:strVal val="solid"/>
                                      </p:to>
                                    </p:set>
                                  </p:childTnLst>
                                </p:cTn>
                              </p:par>
                            </p:childTnLst>
                          </p:cTn>
                        </p:par>
                      </p:childTnLst>
                    </p:cTn>
                  </p:par>
                </p:childTnLst>
              </p:cTn>
              <p:nextCondLst>
                <p:cond evt="onClick" delay="0">
                  <p:tgtEl>
                    <p:spTgt spid="5"/>
                  </p:tgtEl>
                </p:cond>
              </p:nextCondLst>
            </p:seq>
            <p:seq concurrent="1" nextAc="seek">
              <p:cTn id="153" restart="whenNotActive" fill="hold" evtFilter="cancelBubble" nodeType="interactiveSeq">
                <p:stCondLst>
                  <p:cond evt="onClick" delay="0">
                    <p:tgtEl>
                      <p:spTgt spid="33"/>
                    </p:tgtEl>
                  </p:cond>
                </p:stCondLst>
                <p:endSync evt="end" delay="0">
                  <p:rtn val="all"/>
                </p:endSync>
                <p:childTnLst>
                  <p:par>
                    <p:cTn id="154" fill="hold">
                      <p:stCondLst>
                        <p:cond delay="0"/>
                      </p:stCondLst>
                      <p:childTnLst>
                        <p:par>
                          <p:cTn id="155" fill="hold">
                            <p:stCondLst>
                              <p:cond delay="0"/>
                            </p:stCondLst>
                            <p:childTnLst>
                              <p:par>
                                <p:cTn id="156" presetID="26" presetClass="emph" presetSubtype="0" fill="hold" grpId="1" nodeType="clickEffect">
                                  <p:stCondLst>
                                    <p:cond delay="0"/>
                                  </p:stCondLst>
                                  <p:iterate type="lt">
                                    <p:tmPct val="0"/>
                                  </p:iterate>
                                  <p:childTnLst>
                                    <p:animEffect transition="out" filter="fade">
                                      <p:cBhvr>
                                        <p:cTn id="157" dur="500" tmFilter="0, 0; .2, .5; .8, .5; 1, 0"/>
                                        <p:tgtEl>
                                          <p:spTgt spid="33"/>
                                        </p:tgtEl>
                                      </p:cBhvr>
                                    </p:animEffect>
                                    <p:animScale>
                                      <p:cBhvr>
                                        <p:cTn id="158" dur="250" autoRev="1" fill="hold"/>
                                        <p:tgtEl>
                                          <p:spTgt spid="33"/>
                                        </p:tgtEl>
                                      </p:cBhvr>
                                      <p:by x="105000" y="105000"/>
                                    </p:animScale>
                                  </p:childTnLst>
                                </p:cTn>
                              </p:par>
                              <p:par>
                                <p:cTn id="159" presetID="9" presetClass="entr" presetSubtype="0" fill="hold" grpId="2" nodeType="withEffect">
                                  <p:stCondLst>
                                    <p:cond delay="0"/>
                                  </p:stCondLst>
                                  <p:childTnLst>
                                    <p:set>
                                      <p:cBhvr>
                                        <p:cTn id="160" dur="1" fill="hold">
                                          <p:stCondLst>
                                            <p:cond delay="0"/>
                                          </p:stCondLst>
                                        </p:cTn>
                                        <p:tgtEl>
                                          <p:spTgt spid="16"/>
                                        </p:tgtEl>
                                        <p:attrNameLst>
                                          <p:attrName>style.visibility</p:attrName>
                                        </p:attrNameLst>
                                      </p:cBhvr>
                                      <p:to>
                                        <p:strVal val="visible"/>
                                      </p:to>
                                    </p:set>
                                    <p:animEffect transition="in" filter="dissolve">
                                      <p:cBhvr>
                                        <p:cTn id="161" dur="500"/>
                                        <p:tgtEl>
                                          <p:spTgt spid="16"/>
                                        </p:tgtEl>
                                      </p:cBhvr>
                                    </p:animEffect>
                                  </p:childTnLst>
                                </p:cTn>
                              </p:par>
                            </p:childTnLst>
                          </p:cTn>
                        </p:par>
                        <p:par>
                          <p:cTn id="162" fill="hold">
                            <p:stCondLst>
                              <p:cond delay="500"/>
                            </p:stCondLst>
                            <p:childTnLst>
                              <p:par>
                                <p:cTn id="163" presetID="22" presetClass="entr" presetSubtype="8" fill="hold" grpId="0" nodeType="afterEffect">
                                  <p:stCondLst>
                                    <p:cond delay="0"/>
                                  </p:stCondLst>
                                  <p:iterate type="lt">
                                    <p:tmPct val="10000"/>
                                  </p:iterate>
                                  <p:childTnLst>
                                    <p:set>
                                      <p:cBhvr>
                                        <p:cTn id="164" dur="1" fill="hold">
                                          <p:stCondLst>
                                            <p:cond delay="0"/>
                                          </p:stCondLst>
                                        </p:cTn>
                                        <p:tgtEl>
                                          <p:spTgt spid="30"/>
                                        </p:tgtEl>
                                        <p:attrNameLst>
                                          <p:attrName>style.visibility</p:attrName>
                                        </p:attrNameLst>
                                      </p:cBhvr>
                                      <p:to>
                                        <p:strVal val="visible"/>
                                      </p:to>
                                    </p:set>
                                    <p:animEffect transition="in" filter="wipe(left)">
                                      <p:cBhvr>
                                        <p:cTn id="165" dur="1000"/>
                                        <p:tgtEl>
                                          <p:spTgt spid="30"/>
                                        </p:tgtEl>
                                      </p:cBhvr>
                                    </p:animEffect>
                                  </p:childTnLst>
                                </p:cTn>
                              </p:par>
                              <p:par>
                                <p:cTn id="166" presetID="1" presetClass="entr" presetSubtype="0" fill="hold" grpId="1" nodeType="withEffect">
                                  <p:stCondLst>
                                    <p:cond delay="0"/>
                                  </p:stCondLst>
                                  <p:iterate type="lt">
                                    <p:tmAbs val="0"/>
                                  </p:iterate>
                                  <p:childTnLst>
                                    <p:set>
                                      <p:cBhvr>
                                        <p:cTn id="167" dur="1" fill="hold">
                                          <p:stCondLst>
                                            <p:cond delay="10299"/>
                                          </p:stCondLst>
                                        </p:cTn>
                                        <p:tgtEl>
                                          <p:spTgt spid="30"/>
                                        </p:tgtEl>
                                        <p:attrNameLst>
                                          <p:attrName>style.visibility</p:attrName>
                                        </p:attrNameLst>
                                      </p:cBhvr>
                                      <p:to>
                                        <p:strVal val="visible"/>
                                      </p:to>
                                    </p:set>
                                  </p:childTnLst>
                                  <p:subTnLst>
                                    <p:audio>
                                      <p:cMediaNode>
                                        <p:cTn display="0" masterRel="sameClick">
                                          <p:stCondLst>
                                            <p:cond evt="begin" delay="0">
                                              <p:tn val="166"/>
                                            </p:cond>
                                          </p:stCondLst>
                                          <p:endCondLst>
                                            <p:cond evt="onStopAudio" delay="0">
                                              <p:tgtEl>
                                                <p:sldTgt/>
                                              </p:tgtEl>
                                            </p:cond>
                                          </p:endCondLst>
                                        </p:cTn>
                                        <p:tgtEl>
                                          <p:sndTgt r:embed="rId10" name="L21S02_Clip_2.wav"/>
                                        </p:tgtEl>
                                      </p:cMediaNode>
                                    </p:audio>
                                  </p:subTnLst>
                                </p:cTn>
                              </p:par>
                              <p:par>
                                <p:cTn id="168" presetID="64" presetClass="path" presetSubtype="0" accel="50000" decel="50000" fill="hold" nodeType="withEffect">
                                  <p:stCondLst>
                                    <p:cond delay="0"/>
                                  </p:stCondLst>
                                  <p:childTnLst>
                                    <p:animMotion origin="layout" path="M 0.0276 0.04213 L 0.0276 -0.12963 " pathEditMode="fixed" rAng="0" ptsTypes="AA">
                                      <p:cBhvr>
                                        <p:cTn id="169" dur="1000" fill="hold"/>
                                        <p:tgtEl>
                                          <p:spTgt spid="40"/>
                                        </p:tgtEl>
                                        <p:attrNameLst>
                                          <p:attrName>ppt_x</p:attrName>
                                          <p:attrName>ppt_y</p:attrName>
                                        </p:attrNameLst>
                                      </p:cBhvr>
                                      <p:rCtr x="0" y="-8588"/>
                                    </p:animMotion>
                                  </p:childTnLst>
                                </p:cTn>
                              </p:par>
                              <p:par>
                                <p:cTn id="170" presetID="64" presetClass="path" presetSubtype="0" accel="50000" decel="50000" fill="hold" nodeType="withEffect">
                                  <p:stCondLst>
                                    <p:cond delay="0"/>
                                  </p:stCondLst>
                                  <p:childTnLst>
                                    <p:animMotion origin="layout" path="M 0.0276 0.04213 L 0.0276 -0.22939 " pathEditMode="fixed" rAng="0" ptsTypes="AA">
                                      <p:cBhvr>
                                        <p:cTn id="171" dur="1000" fill="hold"/>
                                        <p:tgtEl>
                                          <p:spTgt spid="53"/>
                                        </p:tgtEl>
                                        <p:attrNameLst>
                                          <p:attrName>ppt_x</p:attrName>
                                          <p:attrName>ppt_y</p:attrName>
                                        </p:attrNameLst>
                                      </p:cBhvr>
                                      <p:rCtr x="0" y="-13588"/>
                                    </p:animMotion>
                                  </p:childTnLst>
                                </p:cTn>
                              </p:par>
                            </p:childTnLst>
                          </p:cTn>
                        </p:par>
                        <p:par>
                          <p:cTn id="172" fill="hold">
                            <p:stCondLst>
                              <p:cond delay="10800"/>
                            </p:stCondLst>
                            <p:childTnLst>
                              <p:par>
                                <p:cTn id="173" presetID="2" presetClass="exit" presetSubtype="4" fill="hold" nodeType="afterEffect">
                                  <p:stCondLst>
                                    <p:cond delay="0"/>
                                  </p:stCondLst>
                                  <p:childTnLst>
                                    <p:anim calcmode="lin" valueType="num">
                                      <p:cBhvr additive="base">
                                        <p:cTn id="174" dur="500"/>
                                        <p:tgtEl>
                                          <p:spTgt spid="40"/>
                                        </p:tgtEl>
                                        <p:attrNameLst>
                                          <p:attrName>ppt_x</p:attrName>
                                        </p:attrNameLst>
                                      </p:cBhvr>
                                      <p:tavLst>
                                        <p:tav tm="0">
                                          <p:val>
                                            <p:strVal val="ppt_x"/>
                                          </p:val>
                                        </p:tav>
                                        <p:tav tm="100000">
                                          <p:val>
                                            <p:strVal val="ppt_x"/>
                                          </p:val>
                                        </p:tav>
                                      </p:tavLst>
                                    </p:anim>
                                    <p:anim calcmode="lin" valueType="num">
                                      <p:cBhvr additive="base">
                                        <p:cTn id="175" dur="500"/>
                                        <p:tgtEl>
                                          <p:spTgt spid="40"/>
                                        </p:tgtEl>
                                        <p:attrNameLst>
                                          <p:attrName>ppt_y</p:attrName>
                                        </p:attrNameLst>
                                      </p:cBhvr>
                                      <p:tavLst>
                                        <p:tav tm="0">
                                          <p:val>
                                            <p:strVal val="ppt_y"/>
                                          </p:val>
                                        </p:tav>
                                        <p:tav tm="100000">
                                          <p:val>
                                            <p:strVal val="1+ppt_h/2"/>
                                          </p:val>
                                        </p:tav>
                                      </p:tavLst>
                                    </p:anim>
                                    <p:set>
                                      <p:cBhvr>
                                        <p:cTn id="176" dur="1" fill="hold">
                                          <p:stCondLst>
                                            <p:cond delay="499"/>
                                          </p:stCondLst>
                                        </p:cTn>
                                        <p:tgtEl>
                                          <p:spTgt spid="40"/>
                                        </p:tgtEl>
                                        <p:attrNameLst>
                                          <p:attrName>style.visibility</p:attrName>
                                        </p:attrNameLst>
                                      </p:cBhvr>
                                      <p:to>
                                        <p:strVal val="hidden"/>
                                      </p:to>
                                    </p:set>
                                  </p:childTnLst>
                                </p:cTn>
                              </p:par>
                              <p:par>
                                <p:cTn id="177" presetID="2" presetClass="exit" presetSubtype="4" fill="hold" nodeType="withEffect">
                                  <p:stCondLst>
                                    <p:cond delay="0"/>
                                  </p:stCondLst>
                                  <p:childTnLst>
                                    <p:anim calcmode="lin" valueType="num">
                                      <p:cBhvr additive="base">
                                        <p:cTn id="178" dur="500"/>
                                        <p:tgtEl>
                                          <p:spTgt spid="53"/>
                                        </p:tgtEl>
                                        <p:attrNameLst>
                                          <p:attrName>ppt_x</p:attrName>
                                        </p:attrNameLst>
                                      </p:cBhvr>
                                      <p:tavLst>
                                        <p:tav tm="0">
                                          <p:val>
                                            <p:strVal val="ppt_x"/>
                                          </p:val>
                                        </p:tav>
                                        <p:tav tm="100000">
                                          <p:val>
                                            <p:strVal val="ppt_x"/>
                                          </p:val>
                                        </p:tav>
                                      </p:tavLst>
                                    </p:anim>
                                    <p:anim calcmode="lin" valueType="num">
                                      <p:cBhvr additive="base">
                                        <p:cTn id="179" dur="500"/>
                                        <p:tgtEl>
                                          <p:spTgt spid="53"/>
                                        </p:tgtEl>
                                        <p:attrNameLst>
                                          <p:attrName>ppt_y</p:attrName>
                                        </p:attrNameLst>
                                      </p:cBhvr>
                                      <p:tavLst>
                                        <p:tav tm="0">
                                          <p:val>
                                            <p:strVal val="ppt_y"/>
                                          </p:val>
                                        </p:tav>
                                        <p:tav tm="100000">
                                          <p:val>
                                            <p:strVal val="1+ppt_h/2"/>
                                          </p:val>
                                        </p:tav>
                                      </p:tavLst>
                                    </p:anim>
                                    <p:set>
                                      <p:cBhvr>
                                        <p:cTn id="180" dur="1" fill="hold">
                                          <p:stCondLst>
                                            <p:cond delay="499"/>
                                          </p:stCondLst>
                                        </p:cTn>
                                        <p:tgtEl>
                                          <p:spTgt spid="53"/>
                                        </p:tgtEl>
                                        <p:attrNameLst>
                                          <p:attrName>style.visibility</p:attrName>
                                        </p:attrNameLst>
                                      </p:cBhvr>
                                      <p:to>
                                        <p:strVal val="hidden"/>
                                      </p:to>
                                    </p:set>
                                  </p:childTnLst>
                                </p:cTn>
                              </p:par>
                            </p:childTnLst>
                          </p:cTn>
                        </p:par>
                        <p:par>
                          <p:cTn id="181" fill="hold">
                            <p:stCondLst>
                              <p:cond delay="11300"/>
                            </p:stCondLst>
                            <p:childTnLst>
                              <p:par>
                                <p:cTn id="182" presetID="22" presetClass="entr" presetSubtype="8" fill="hold" grpId="0" nodeType="afterEffect">
                                  <p:stCondLst>
                                    <p:cond delay="0"/>
                                  </p:stCondLst>
                                  <p:iterate type="lt">
                                    <p:tmPct val="10000"/>
                                  </p:iterate>
                                  <p:childTnLst>
                                    <p:set>
                                      <p:cBhvr>
                                        <p:cTn id="183" dur="1" fill="hold">
                                          <p:stCondLst>
                                            <p:cond delay="0"/>
                                          </p:stCondLst>
                                        </p:cTn>
                                        <p:tgtEl>
                                          <p:spTgt spid="60"/>
                                        </p:tgtEl>
                                        <p:attrNameLst>
                                          <p:attrName>style.visibility</p:attrName>
                                        </p:attrNameLst>
                                      </p:cBhvr>
                                      <p:to>
                                        <p:strVal val="visible"/>
                                      </p:to>
                                    </p:set>
                                    <p:animEffect transition="in" filter="wipe(left)">
                                      <p:cBhvr>
                                        <p:cTn id="184" dur="500"/>
                                        <p:tgtEl>
                                          <p:spTgt spid="60"/>
                                        </p:tgtEl>
                                      </p:cBhvr>
                                    </p:animEffect>
                                  </p:childTnLst>
                                </p:cTn>
                              </p:par>
                              <p:par>
                                <p:cTn id="185" presetID="1" presetClass="entr" presetSubtype="0" fill="hold" grpId="1" nodeType="withEffect">
                                  <p:stCondLst>
                                    <p:cond delay="0"/>
                                  </p:stCondLst>
                                  <p:iterate type="lt">
                                    <p:tmAbs val="0"/>
                                  </p:iterate>
                                  <p:childTnLst>
                                    <p:set>
                                      <p:cBhvr>
                                        <p:cTn id="186" dur="1" fill="hold">
                                          <p:stCondLst>
                                            <p:cond delay="16899"/>
                                          </p:stCondLst>
                                        </p:cTn>
                                        <p:tgtEl>
                                          <p:spTgt spid="60"/>
                                        </p:tgtEl>
                                        <p:attrNameLst>
                                          <p:attrName>style.visibility</p:attrName>
                                        </p:attrNameLst>
                                      </p:cBhvr>
                                      <p:to>
                                        <p:strVal val="visible"/>
                                      </p:to>
                                    </p:set>
                                  </p:childTnLst>
                                  <p:subTnLst>
                                    <p:audio>
                                      <p:cMediaNode>
                                        <p:cTn display="0" masterRel="sameClick">
                                          <p:stCondLst>
                                            <p:cond evt="begin" delay="0">
                                              <p:tn val="185"/>
                                            </p:cond>
                                          </p:stCondLst>
                                          <p:endCondLst>
                                            <p:cond evt="onStopAudio" delay="0">
                                              <p:tgtEl>
                                                <p:sldTgt/>
                                              </p:tgtEl>
                                            </p:cond>
                                          </p:endCondLst>
                                        </p:cTn>
                                        <p:tgtEl>
                                          <p:sndTgt r:embed="rId11" name="L21S02_Clip_2_1.wav"/>
                                        </p:tgtEl>
                                      </p:cMediaNode>
                                    </p:audio>
                                  </p:subTnLst>
                                </p:cTn>
                              </p:par>
                              <p:par>
                                <p:cTn id="187" presetID="64" presetClass="path" presetSubtype="0" accel="50000" decel="50000" fill="hold" nodeType="withEffect">
                                  <p:stCondLst>
                                    <p:cond delay="0"/>
                                  </p:stCondLst>
                                  <p:childTnLst>
                                    <p:animMotion origin="layout" path="M 0.00799 0.04213 L 0.00799 -0.12963 " pathEditMode="fixed" rAng="0" ptsTypes="AA">
                                      <p:cBhvr>
                                        <p:cTn id="188" dur="1000" fill="hold"/>
                                        <p:tgtEl>
                                          <p:spTgt spid="41"/>
                                        </p:tgtEl>
                                        <p:attrNameLst>
                                          <p:attrName>ppt_x</p:attrName>
                                          <p:attrName>ppt_y</p:attrName>
                                        </p:attrNameLst>
                                      </p:cBhvr>
                                      <p:rCtr x="0" y="-8588"/>
                                    </p:animMotion>
                                  </p:childTnLst>
                                </p:cTn>
                              </p:par>
                              <p:par>
                                <p:cTn id="189" presetID="64" presetClass="path" presetSubtype="0" accel="50000" decel="50000" fill="hold" nodeType="withEffect">
                                  <p:stCondLst>
                                    <p:cond delay="0"/>
                                  </p:stCondLst>
                                  <p:childTnLst>
                                    <p:animMotion origin="layout" path="M 0.00799 0.04213 L 0.00799 -0.22939 " pathEditMode="fixed" rAng="0" ptsTypes="AA">
                                      <p:cBhvr>
                                        <p:cTn id="190" dur="1000" fill="hold"/>
                                        <p:tgtEl>
                                          <p:spTgt spid="54"/>
                                        </p:tgtEl>
                                        <p:attrNameLst>
                                          <p:attrName>ppt_x</p:attrName>
                                          <p:attrName>ppt_y</p:attrName>
                                        </p:attrNameLst>
                                      </p:cBhvr>
                                      <p:rCtr x="0" y="-13588"/>
                                    </p:animMotion>
                                  </p:childTnLst>
                                </p:cTn>
                              </p:par>
                              <p:par>
                                <p:cTn id="191" presetID="22" presetClass="entr" presetSubtype="8" fill="hold" grpId="0" nodeType="withEffect">
                                  <p:stCondLst>
                                    <p:cond delay="13400"/>
                                  </p:stCondLst>
                                  <p:childTnLst>
                                    <p:set>
                                      <p:cBhvr>
                                        <p:cTn id="192" dur="1" fill="hold">
                                          <p:stCondLst>
                                            <p:cond delay="0"/>
                                          </p:stCondLst>
                                        </p:cTn>
                                        <p:tgtEl>
                                          <p:spTgt spid="136"/>
                                        </p:tgtEl>
                                        <p:attrNameLst>
                                          <p:attrName>style.visibility</p:attrName>
                                        </p:attrNameLst>
                                      </p:cBhvr>
                                      <p:to>
                                        <p:strVal val="visible"/>
                                      </p:to>
                                    </p:set>
                                    <p:animEffect transition="in" filter="wipe(left)">
                                      <p:cBhvr>
                                        <p:cTn id="193" dur="2000"/>
                                        <p:tgtEl>
                                          <p:spTgt spid="136"/>
                                        </p:tgtEl>
                                      </p:cBhvr>
                                    </p:animEffect>
                                  </p:childTnLst>
                                </p:cTn>
                              </p:par>
                            </p:childTnLst>
                          </p:cTn>
                        </p:par>
                        <p:par>
                          <p:cTn id="194" fill="hold">
                            <p:stCondLst>
                              <p:cond delay="28200"/>
                            </p:stCondLst>
                            <p:childTnLst>
                              <p:par>
                                <p:cTn id="195" presetID="2" presetClass="exit" presetSubtype="4" fill="hold" nodeType="afterEffect">
                                  <p:stCondLst>
                                    <p:cond delay="0"/>
                                  </p:stCondLst>
                                  <p:childTnLst>
                                    <p:anim calcmode="lin" valueType="num">
                                      <p:cBhvr additive="base">
                                        <p:cTn id="196" dur="500"/>
                                        <p:tgtEl>
                                          <p:spTgt spid="41"/>
                                        </p:tgtEl>
                                        <p:attrNameLst>
                                          <p:attrName>ppt_x</p:attrName>
                                        </p:attrNameLst>
                                      </p:cBhvr>
                                      <p:tavLst>
                                        <p:tav tm="0">
                                          <p:val>
                                            <p:strVal val="ppt_x"/>
                                          </p:val>
                                        </p:tav>
                                        <p:tav tm="100000">
                                          <p:val>
                                            <p:strVal val="ppt_x"/>
                                          </p:val>
                                        </p:tav>
                                      </p:tavLst>
                                    </p:anim>
                                    <p:anim calcmode="lin" valueType="num">
                                      <p:cBhvr additive="base">
                                        <p:cTn id="197" dur="500"/>
                                        <p:tgtEl>
                                          <p:spTgt spid="41"/>
                                        </p:tgtEl>
                                        <p:attrNameLst>
                                          <p:attrName>ppt_y</p:attrName>
                                        </p:attrNameLst>
                                      </p:cBhvr>
                                      <p:tavLst>
                                        <p:tav tm="0">
                                          <p:val>
                                            <p:strVal val="ppt_y"/>
                                          </p:val>
                                        </p:tav>
                                        <p:tav tm="100000">
                                          <p:val>
                                            <p:strVal val="1+ppt_h/2"/>
                                          </p:val>
                                        </p:tav>
                                      </p:tavLst>
                                    </p:anim>
                                    <p:set>
                                      <p:cBhvr>
                                        <p:cTn id="198" dur="1" fill="hold">
                                          <p:stCondLst>
                                            <p:cond delay="499"/>
                                          </p:stCondLst>
                                        </p:cTn>
                                        <p:tgtEl>
                                          <p:spTgt spid="41"/>
                                        </p:tgtEl>
                                        <p:attrNameLst>
                                          <p:attrName>style.visibility</p:attrName>
                                        </p:attrNameLst>
                                      </p:cBhvr>
                                      <p:to>
                                        <p:strVal val="hidden"/>
                                      </p:to>
                                    </p:set>
                                  </p:childTnLst>
                                </p:cTn>
                              </p:par>
                              <p:par>
                                <p:cTn id="199" presetID="2" presetClass="exit" presetSubtype="4" fill="hold" nodeType="withEffect">
                                  <p:stCondLst>
                                    <p:cond delay="0"/>
                                  </p:stCondLst>
                                  <p:childTnLst>
                                    <p:anim calcmode="lin" valueType="num">
                                      <p:cBhvr additive="base">
                                        <p:cTn id="200" dur="500"/>
                                        <p:tgtEl>
                                          <p:spTgt spid="54"/>
                                        </p:tgtEl>
                                        <p:attrNameLst>
                                          <p:attrName>ppt_x</p:attrName>
                                        </p:attrNameLst>
                                      </p:cBhvr>
                                      <p:tavLst>
                                        <p:tav tm="0">
                                          <p:val>
                                            <p:strVal val="ppt_x"/>
                                          </p:val>
                                        </p:tav>
                                        <p:tav tm="100000">
                                          <p:val>
                                            <p:strVal val="ppt_x"/>
                                          </p:val>
                                        </p:tav>
                                      </p:tavLst>
                                    </p:anim>
                                    <p:anim calcmode="lin" valueType="num">
                                      <p:cBhvr additive="base">
                                        <p:cTn id="201" dur="500"/>
                                        <p:tgtEl>
                                          <p:spTgt spid="54"/>
                                        </p:tgtEl>
                                        <p:attrNameLst>
                                          <p:attrName>ppt_y</p:attrName>
                                        </p:attrNameLst>
                                      </p:cBhvr>
                                      <p:tavLst>
                                        <p:tav tm="0">
                                          <p:val>
                                            <p:strVal val="ppt_y"/>
                                          </p:val>
                                        </p:tav>
                                        <p:tav tm="100000">
                                          <p:val>
                                            <p:strVal val="1+ppt_h/2"/>
                                          </p:val>
                                        </p:tav>
                                      </p:tavLst>
                                    </p:anim>
                                    <p:set>
                                      <p:cBhvr>
                                        <p:cTn id="202" dur="1" fill="hold">
                                          <p:stCondLst>
                                            <p:cond delay="499"/>
                                          </p:stCondLst>
                                        </p:cTn>
                                        <p:tgtEl>
                                          <p:spTgt spid="54"/>
                                        </p:tgtEl>
                                        <p:attrNameLst>
                                          <p:attrName>style.visibility</p:attrName>
                                        </p:attrNameLst>
                                      </p:cBhvr>
                                      <p:to>
                                        <p:strVal val="hidden"/>
                                      </p:to>
                                    </p:set>
                                  </p:childTnLst>
                                </p:cTn>
                              </p:par>
                            </p:childTnLst>
                          </p:cTn>
                        </p:par>
                        <p:par>
                          <p:cTn id="203" fill="hold">
                            <p:stCondLst>
                              <p:cond delay="28700"/>
                            </p:stCondLst>
                            <p:childTnLst>
                              <p:par>
                                <p:cTn id="204" presetID="22" presetClass="entr" presetSubtype="8" fill="hold" grpId="0" nodeType="afterEffect">
                                  <p:stCondLst>
                                    <p:cond delay="0"/>
                                  </p:stCondLst>
                                  <p:iterate type="lt">
                                    <p:tmPct val="10000"/>
                                  </p:iterate>
                                  <p:childTnLst>
                                    <p:set>
                                      <p:cBhvr>
                                        <p:cTn id="205" dur="1" fill="hold">
                                          <p:stCondLst>
                                            <p:cond delay="0"/>
                                          </p:stCondLst>
                                        </p:cTn>
                                        <p:tgtEl>
                                          <p:spTgt spid="61"/>
                                        </p:tgtEl>
                                        <p:attrNameLst>
                                          <p:attrName>style.visibility</p:attrName>
                                        </p:attrNameLst>
                                      </p:cBhvr>
                                      <p:to>
                                        <p:strVal val="visible"/>
                                      </p:to>
                                    </p:set>
                                    <p:animEffect transition="in" filter="wipe(left)">
                                      <p:cBhvr>
                                        <p:cTn id="206" dur="500"/>
                                        <p:tgtEl>
                                          <p:spTgt spid="61"/>
                                        </p:tgtEl>
                                      </p:cBhvr>
                                    </p:animEffect>
                                  </p:childTnLst>
                                </p:cTn>
                              </p:par>
                              <p:par>
                                <p:cTn id="207" presetID="1" presetClass="entr" presetSubtype="0" fill="hold" grpId="1" nodeType="withEffect">
                                  <p:stCondLst>
                                    <p:cond delay="0"/>
                                  </p:stCondLst>
                                  <p:iterate type="lt">
                                    <p:tmAbs val="0"/>
                                  </p:iterate>
                                  <p:childTnLst>
                                    <p:set>
                                      <p:cBhvr>
                                        <p:cTn id="208" dur="1" fill="hold">
                                          <p:stCondLst>
                                            <p:cond delay="25299"/>
                                          </p:stCondLst>
                                        </p:cTn>
                                        <p:tgtEl>
                                          <p:spTgt spid="61"/>
                                        </p:tgtEl>
                                        <p:attrNameLst>
                                          <p:attrName>style.visibility</p:attrName>
                                        </p:attrNameLst>
                                      </p:cBhvr>
                                      <p:to>
                                        <p:strVal val="visible"/>
                                      </p:to>
                                    </p:set>
                                  </p:childTnLst>
                                  <p:subTnLst>
                                    <p:audio>
                                      <p:cMediaNode>
                                        <p:cTn display="0" masterRel="sameClick">
                                          <p:stCondLst>
                                            <p:cond evt="begin" delay="0">
                                              <p:tn val="207"/>
                                            </p:cond>
                                          </p:stCondLst>
                                          <p:endCondLst>
                                            <p:cond evt="onStopAudio" delay="0">
                                              <p:tgtEl>
                                                <p:sldTgt/>
                                              </p:tgtEl>
                                            </p:cond>
                                          </p:endCondLst>
                                        </p:cTn>
                                        <p:tgtEl>
                                          <p:sndTgt r:embed="rId12" name="L21S02_Clip_2_2.wav"/>
                                        </p:tgtEl>
                                      </p:cMediaNode>
                                    </p:audio>
                                  </p:subTnLst>
                                </p:cTn>
                              </p:par>
                              <p:par>
                                <p:cTn id="209" presetID="64" presetClass="path" presetSubtype="0" accel="50000" decel="50000" fill="hold" nodeType="withEffect">
                                  <p:stCondLst>
                                    <p:cond delay="0"/>
                                  </p:stCondLst>
                                  <p:childTnLst>
                                    <p:animMotion origin="layout" path="M -0.01181 0.04213 L -0.01181 -0.12963 " pathEditMode="fixed" rAng="0" ptsTypes="AA">
                                      <p:cBhvr>
                                        <p:cTn id="210" dur="1000" fill="hold"/>
                                        <p:tgtEl>
                                          <p:spTgt spid="43"/>
                                        </p:tgtEl>
                                        <p:attrNameLst>
                                          <p:attrName>ppt_x</p:attrName>
                                          <p:attrName>ppt_y</p:attrName>
                                        </p:attrNameLst>
                                      </p:cBhvr>
                                      <p:rCtr x="0" y="-8588"/>
                                    </p:animMotion>
                                  </p:childTnLst>
                                </p:cTn>
                              </p:par>
                              <p:par>
                                <p:cTn id="211" presetID="64" presetClass="path" presetSubtype="0" accel="50000" decel="50000" fill="hold" nodeType="withEffect">
                                  <p:stCondLst>
                                    <p:cond delay="0"/>
                                  </p:stCondLst>
                                  <p:childTnLst>
                                    <p:animMotion origin="layout" path="M -0.01181 0.04213 L -0.01181 -0.22939 " pathEditMode="fixed" rAng="0" ptsTypes="AA">
                                      <p:cBhvr>
                                        <p:cTn id="212" dur="1000" fill="hold"/>
                                        <p:tgtEl>
                                          <p:spTgt spid="55"/>
                                        </p:tgtEl>
                                        <p:attrNameLst>
                                          <p:attrName>ppt_x</p:attrName>
                                          <p:attrName>ppt_y</p:attrName>
                                        </p:attrNameLst>
                                      </p:cBhvr>
                                      <p:rCtr x="0" y="-13588"/>
                                    </p:animMotion>
                                  </p:childTnLst>
                                </p:cTn>
                              </p:par>
                              <p:par>
                                <p:cTn id="213" presetID="22" presetClass="entr" presetSubtype="8" fill="hold" grpId="0" nodeType="withEffect">
                                  <p:stCondLst>
                                    <p:cond delay="23200"/>
                                  </p:stCondLst>
                                  <p:childTnLst>
                                    <p:set>
                                      <p:cBhvr>
                                        <p:cTn id="214" dur="1" fill="hold">
                                          <p:stCondLst>
                                            <p:cond delay="0"/>
                                          </p:stCondLst>
                                        </p:cTn>
                                        <p:tgtEl>
                                          <p:spTgt spid="137"/>
                                        </p:tgtEl>
                                        <p:attrNameLst>
                                          <p:attrName>style.visibility</p:attrName>
                                        </p:attrNameLst>
                                      </p:cBhvr>
                                      <p:to>
                                        <p:strVal val="visible"/>
                                      </p:to>
                                    </p:set>
                                    <p:animEffect transition="in" filter="wipe(left)">
                                      <p:cBhvr>
                                        <p:cTn id="215" dur="2000"/>
                                        <p:tgtEl>
                                          <p:spTgt spid="137"/>
                                        </p:tgtEl>
                                      </p:cBhvr>
                                    </p:animEffect>
                                  </p:childTnLst>
                                </p:cTn>
                              </p:par>
                            </p:childTnLst>
                          </p:cTn>
                        </p:par>
                        <p:par>
                          <p:cTn id="216" fill="hold">
                            <p:stCondLst>
                              <p:cond delay="54000"/>
                            </p:stCondLst>
                            <p:childTnLst>
                              <p:par>
                                <p:cTn id="217" presetID="2" presetClass="exit" presetSubtype="4" fill="hold" nodeType="afterEffect">
                                  <p:stCondLst>
                                    <p:cond delay="0"/>
                                  </p:stCondLst>
                                  <p:childTnLst>
                                    <p:anim calcmode="lin" valueType="num">
                                      <p:cBhvr additive="base">
                                        <p:cTn id="218" dur="500"/>
                                        <p:tgtEl>
                                          <p:spTgt spid="43"/>
                                        </p:tgtEl>
                                        <p:attrNameLst>
                                          <p:attrName>ppt_x</p:attrName>
                                        </p:attrNameLst>
                                      </p:cBhvr>
                                      <p:tavLst>
                                        <p:tav tm="0">
                                          <p:val>
                                            <p:strVal val="ppt_x"/>
                                          </p:val>
                                        </p:tav>
                                        <p:tav tm="100000">
                                          <p:val>
                                            <p:strVal val="ppt_x"/>
                                          </p:val>
                                        </p:tav>
                                      </p:tavLst>
                                    </p:anim>
                                    <p:anim calcmode="lin" valueType="num">
                                      <p:cBhvr additive="base">
                                        <p:cTn id="219" dur="500"/>
                                        <p:tgtEl>
                                          <p:spTgt spid="43"/>
                                        </p:tgtEl>
                                        <p:attrNameLst>
                                          <p:attrName>ppt_y</p:attrName>
                                        </p:attrNameLst>
                                      </p:cBhvr>
                                      <p:tavLst>
                                        <p:tav tm="0">
                                          <p:val>
                                            <p:strVal val="ppt_y"/>
                                          </p:val>
                                        </p:tav>
                                        <p:tav tm="100000">
                                          <p:val>
                                            <p:strVal val="1+ppt_h/2"/>
                                          </p:val>
                                        </p:tav>
                                      </p:tavLst>
                                    </p:anim>
                                    <p:set>
                                      <p:cBhvr>
                                        <p:cTn id="220" dur="1" fill="hold">
                                          <p:stCondLst>
                                            <p:cond delay="499"/>
                                          </p:stCondLst>
                                        </p:cTn>
                                        <p:tgtEl>
                                          <p:spTgt spid="43"/>
                                        </p:tgtEl>
                                        <p:attrNameLst>
                                          <p:attrName>style.visibility</p:attrName>
                                        </p:attrNameLst>
                                      </p:cBhvr>
                                      <p:to>
                                        <p:strVal val="hidden"/>
                                      </p:to>
                                    </p:set>
                                  </p:childTnLst>
                                </p:cTn>
                              </p:par>
                              <p:par>
                                <p:cTn id="221" presetID="2" presetClass="exit" presetSubtype="4" fill="hold" nodeType="withEffect">
                                  <p:stCondLst>
                                    <p:cond delay="0"/>
                                  </p:stCondLst>
                                  <p:childTnLst>
                                    <p:anim calcmode="lin" valueType="num">
                                      <p:cBhvr additive="base">
                                        <p:cTn id="222" dur="500"/>
                                        <p:tgtEl>
                                          <p:spTgt spid="55"/>
                                        </p:tgtEl>
                                        <p:attrNameLst>
                                          <p:attrName>ppt_x</p:attrName>
                                        </p:attrNameLst>
                                      </p:cBhvr>
                                      <p:tavLst>
                                        <p:tav tm="0">
                                          <p:val>
                                            <p:strVal val="ppt_x"/>
                                          </p:val>
                                        </p:tav>
                                        <p:tav tm="100000">
                                          <p:val>
                                            <p:strVal val="ppt_x"/>
                                          </p:val>
                                        </p:tav>
                                      </p:tavLst>
                                    </p:anim>
                                    <p:anim calcmode="lin" valueType="num">
                                      <p:cBhvr additive="base">
                                        <p:cTn id="223" dur="500"/>
                                        <p:tgtEl>
                                          <p:spTgt spid="55"/>
                                        </p:tgtEl>
                                        <p:attrNameLst>
                                          <p:attrName>ppt_y</p:attrName>
                                        </p:attrNameLst>
                                      </p:cBhvr>
                                      <p:tavLst>
                                        <p:tav tm="0">
                                          <p:val>
                                            <p:strVal val="ppt_y"/>
                                          </p:val>
                                        </p:tav>
                                        <p:tav tm="100000">
                                          <p:val>
                                            <p:strVal val="1+ppt_h/2"/>
                                          </p:val>
                                        </p:tav>
                                      </p:tavLst>
                                    </p:anim>
                                    <p:set>
                                      <p:cBhvr>
                                        <p:cTn id="224" dur="1" fill="hold">
                                          <p:stCondLst>
                                            <p:cond delay="499"/>
                                          </p:stCondLst>
                                        </p:cTn>
                                        <p:tgtEl>
                                          <p:spTgt spid="55"/>
                                        </p:tgtEl>
                                        <p:attrNameLst>
                                          <p:attrName>style.visibility</p:attrName>
                                        </p:attrNameLst>
                                      </p:cBhvr>
                                      <p:to>
                                        <p:strVal val="hidden"/>
                                      </p:to>
                                    </p:set>
                                  </p:childTnLst>
                                </p:cTn>
                              </p:par>
                            </p:childTnLst>
                          </p:cTn>
                        </p:par>
                        <p:par>
                          <p:cTn id="225" fill="hold">
                            <p:stCondLst>
                              <p:cond delay="54500"/>
                            </p:stCondLst>
                            <p:childTnLst>
                              <p:par>
                                <p:cTn id="226" presetID="22" presetClass="entr" presetSubtype="8" fill="hold" grpId="0" nodeType="afterEffect">
                                  <p:stCondLst>
                                    <p:cond delay="0"/>
                                  </p:stCondLst>
                                  <p:iterate type="lt">
                                    <p:tmPct val="10000"/>
                                  </p:iterate>
                                  <p:childTnLst>
                                    <p:set>
                                      <p:cBhvr>
                                        <p:cTn id="227" dur="1" fill="hold">
                                          <p:stCondLst>
                                            <p:cond delay="0"/>
                                          </p:stCondLst>
                                        </p:cTn>
                                        <p:tgtEl>
                                          <p:spTgt spid="62"/>
                                        </p:tgtEl>
                                        <p:attrNameLst>
                                          <p:attrName>style.visibility</p:attrName>
                                        </p:attrNameLst>
                                      </p:cBhvr>
                                      <p:to>
                                        <p:strVal val="visible"/>
                                      </p:to>
                                    </p:set>
                                    <p:animEffect transition="in" filter="wipe(left)">
                                      <p:cBhvr>
                                        <p:cTn id="228" dur="500"/>
                                        <p:tgtEl>
                                          <p:spTgt spid="62"/>
                                        </p:tgtEl>
                                      </p:cBhvr>
                                    </p:animEffect>
                                  </p:childTnLst>
                                </p:cTn>
                              </p:par>
                              <p:par>
                                <p:cTn id="229" presetID="1" presetClass="entr" presetSubtype="0" fill="hold" grpId="1" nodeType="withEffect">
                                  <p:stCondLst>
                                    <p:cond delay="0"/>
                                  </p:stCondLst>
                                  <p:iterate type="lt">
                                    <p:tmAbs val="0"/>
                                  </p:iterate>
                                  <p:childTnLst>
                                    <p:set>
                                      <p:cBhvr>
                                        <p:cTn id="230" dur="1" fill="hold">
                                          <p:stCondLst>
                                            <p:cond delay="35699"/>
                                          </p:stCondLst>
                                        </p:cTn>
                                        <p:tgtEl>
                                          <p:spTgt spid="62"/>
                                        </p:tgtEl>
                                        <p:attrNameLst>
                                          <p:attrName>style.visibility</p:attrName>
                                        </p:attrNameLst>
                                      </p:cBhvr>
                                      <p:to>
                                        <p:strVal val="visible"/>
                                      </p:to>
                                    </p:set>
                                  </p:childTnLst>
                                  <p:subTnLst>
                                    <p:audio>
                                      <p:cMediaNode>
                                        <p:cTn display="0" masterRel="sameClick">
                                          <p:stCondLst>
                                            <p:cond evt="begin" delay="0">
                                              <p:tn val="229"/>
                                            </p:cond>
                                          </p:stCondLst>
                                          <p:endCondLst>
                                            <p:cond evt="onStopAudio" delay="0">
                                              <p:tgtEl>
                                                <p:sldTgt/>
                                              </p:tgtEl>
                                            </p:cond>
                                          </p:endCondLst>
                                        </p:cTn>
                                        <p:tgtEl>
                                          <p:sndTgt r:embed="rId13" name="L21S02_Clip_2_3.wav"/>
                                        </p:tgtEl>
                                      </p:cMediaNode>
                                    </p:audio>
                                  </p:subTnLst>
                                </p:cTn>
                              </p:par>
                              <p:par>
                                <p:cTn id="231" presetID="64" presetClass="path" presetSubtype="0" accel="50000" decel="50000" fill="hold" nodeType="withEffect">
                                  <p:stCondLst>
                                    <p:cond delay="0"/>
                                  </p:stCondLst>
                                  <p:childTnLst>
                                    <p:animMotion origin="layout" path="M -0.03142 0.04213 L -0.03142 -0.12963 " pathEditMode="relative" rAng="0" ptsTypes="AA">
                                      <p:cBhvr>
                                        <p:cTn id="232" dur="1000" fill="hold"/>
                                        <p:tgtEl>
                                          <p:spTgt spid="42"/>
                                        </p:tgtEl>
                                        <p:attrNameLst>
                                          <p:attrName>ppt_x</p:attrName>
                                          <p:attrName>ppt_y</p:attrName>
                                        </p:attrNameLst>
                                      </p:cBhvr>
                                      <p:rCtr x="0" y="-8588"/>
                                    </p:animMotion>
                                  </p:childTnLst>
                                </p:cTn>
                              </p:par>
                              <p:par>
                                <p:cTn id="233" presetID="64" presetClass="path" presetSubtype="0" accel="50000" decel="50000" fill="hold" nodeType="withEffect">
                                  <p:stCondLst>
                                    <p:cond delay="0"/>
                                  </p:stCondLst>
                                  <p:childTnLst>
                                    <p:animMotion origin="layout" path="M -0.03142 0.04213 L -0.03142 -0.22939 " pathEditMode="fixed" rAng="0" ptsTypes="AA">
                                      <p:cBhvr>
                                        <p:cTn id="234" dur="1000" fill="hold"/>
                                        <p:tgtEl>
                                          <p:spTgt spid="56"/>
                                        </p:tgtEl>
                                        <p:attrNameLst>
                                          <p:attrName>ppt_x</p:attrName>
                                          <p:attrName>ppt_y</p:attrName>
                                        </p:attrNameLst>
                                      </p:cBhvr>
                                      <p:rCtr x="0" y="-13588"/>
                                    </p:animMotion>
                                  </p:childTnLst>
                                </p:cTn>
                              </p:par>
                              <p:par>
                                <p:cTn id="235" presetID="22" presetClass="entr" presetSubtype="8" fill="hold" grpId="0" nodeType="withEffect">
                                  <p:stCondLst>
                                    <p:cond delay="13900"/>
                                  </p:stCondLst>
                                  <p:childTnLst>
                                    <p:set>
                                      <p:cBhvr>
                                        <p:cTn id="236" dur="1" fill="hold">
                                          <p:stCondLst>
                                            <p:cond delay="0"/>
                                          </p:stCondLst>
                                        </p:cTn>
                                        <p:tgtEl>
                                          <p:spTgt spid="134"/>
                                        </p:tgtEl>
                                        <p:attrNameLst>
                                          <p:attrName>style.visibility</p:attrName>
                                        </p:attrNameLst>
                                      </p:cBhvr>
                                      <p:to>
                                        <p:strVal val="visible"/>
                                      </p:to>
                                    </p:set>
                                    <p:animEffect transition="in" filter="wipe(left)">
                                      <p:cBhvr>
                                        <p:cTn id="237" dur="2000"/>
                                        <p:tgtEl>
                                          <p:spTgt spid="134"/>
                                        </p:tgtEl>
                                      </p:cBhvr>
                                    </p:animEffect>
                                  </p:childTnLst>
                                </p:cTn>
                              </p:par>
                              <p:par>
                                <p:cTn id="238" presetID="2" presetClass="exit" presetSubtype="4" fill="hold" nodeType="withEffect">
                                  <p:stCondLst>
                                    <p:cond delay="15900"/>
                                  </p:stCondLst>
                                  <p:childTnLst>
                                    <p:anim calcmode="lin" valueType="num">
                                      <p:cBhvr additive="base">
                                        <p:cTn id="239" dur="500"/>
                                        <p:tgtEl>
                                          <p:spTgt spid="42"/>
                                        </p:tgtEl>
                                        <p:attrNameLst>
                                          <p:attrName>ppt_x</p:attrName>
                                        </p:attrNameLst>
                                      </p:cBhvr>
                                      <p:tavLst>
                                        <p:tav tm="0">
                                          <p:val>
                                            <p:strVal val="ppt_x"/>
                                          </p:val>
                                        </p:tav>
                                        <p:tav tm="100000">
                                          <p:val>
                                            <p:strVal val="ppt_x"/>
                                          </p:val>
                                        </p:tav>
                                      </p:tavLst>
                                    </p:anim>
                                    <p:anim calcmode="lin" valueType="num">
                                      <p:cBhvr additive="base">
                                        <p:cTn id="240" dur="500"/>
                                        <p:tgtEl>
                                          <p:spTgt spid="42"/>
                                        </p:tgtEl>
                                        <p:attrNameLst>
                                          <p:attrName>ppt_y</p:attrName>
                                        </p:attrNameLst>
                                      </p:cBhvr>
                                      <p:tavLst>
                                        <p:tav tm="0">
                                          <p:val>
                                            <p:strVal val="ppt_y"/>
                                          </p:val>
                                        </p:tav>
                                        <p:tav tm="100000">
                                          <p:val>
                                            <p:strVal val="1+ppt_h/2"/>
                                          </p:val>
                                        </p:tav>
                                      </p:tavLst>
                                    </p:anim>
                                    <p:set>
                                      <p:cBhvr>
                                        <p:cTn id="241" dur="1" fill="hold">
                                          <p:stCondLst>
                                            <p:cond delay="499"/>
                                          </p:stCondLst>
                                        </p:cTn>
                                        <p:tgtEl>
                                          <p:spTgt spid="42"/>
                                        </p:tgtEl>
                                        <p:attrNameLst>
                                          <p:attrName>style.visibility</p:attrName>
                                        </p:attrNameLst>
                                      </p:cBhvr>
                                      <p:to>
                                        <p:strVal val="hidden"/>
                                      </p:to>
                                    </p:set>
                                  </p:childTnLst>
                                </p:cTn>
                              </p:par>
                              <p:par>
                                <p:cTn id="242" presetID="2" presetClass="exit" presetSubtype="4" fill="hold" nodeType="withEffect">
                                  <p:stCondLst>
                                    <p:cond delay="15900"/>
                                  </p:stCondLst>
                                  <p:childTnLst>
                                    <p:anim calcmode="lin" valueType="num">
                                      <p:cBhvr additive="base">
                                        <p:cTn id="243" dur="500"/>
                                        <p:tgtEl>
                                          <p:spTgt spid="56"/>
                                        </p:tgtEl>
                                        <p:attrNameLst>
                                          <p:attrName>ppt_x</p:attrName>
                                        </p:attrNameLst>
                                      </p:cBhvr>
                                      <p:tavLst>
                                        <p:tav tm="0">
                                          <p:val>
                                            <p:strVal val="ppt_x"/>
                                          </p:val>
                                        </p:tav>
                                        <p:tav tm="100000">
                                          <p:val>
                                            <p:strVal val="ppt_x"/>
                                          </p:val>
                                        </p:tav>
                                      </p:tavLst>
                                    </p:anim>
                                    <p:anim calcmode="lin" valueType="num">
                                      <p:cBhvr additive="base">
                                        <p:cTn id="244" dur="500"/>
                                        <p:tgtEl>
                                          <p:spTgt spid="56"/>
                                        </p:tgtEl>
                                        <p:attrNameLst>
                                          <p:attrName>ppt_y</p:attrName>
                                        </p:attrNameLst>
                                      </p:cBhvr>
                                      <p:tavLst>
                                        <p:tav tm="0">
                                          <p:val>
                                            <p:strVal val="ppt_y"/>
                                          </p:val>
                                        </p:tav>
                                        <p:tav tm="100000">
                                          <p:val>
                                            <p:strVal val="1+ppt_h/2"/>
                                          </p:val>
                                        </p:tav>
                                      </p:tavLst>
                                    </p:anim>
                                    <p:set>
                                      <p:cBhvr>
                                        <p:cTn id="245" dur="1" fill="hold">
                                          <p:stCondLst>
                                            <p:cond delay="499"/>
                                          </p:stCondLst>
                                        </p:cTn>
                                        <p:tgtEl>
                                          <p:spTgt spid="56"/>
                                        </p:tgtEl>
                                        <p:attrNameLst>
                                          <p:attrName>style.visibility</p:attrName>
                                        </p:attrNameLst>
                                      </p:cBhvr>
                                      <p:to>
                                        <p:strVal val="hidden"/>
                                      </p:to>
                                    </p:set>
                                  </p:childTnLst>
                                </p:cTn>
                              </p:par>
                              <p:par>
                                <p:cTn id="246" presetID="64" presetClass="path" presetSubtype="0" accel="50000" decel="50000" fill="hold" nodeType="withEffect">
                                  <p:stCondLst>
                                    <p:cond delay="16800"/>
                                  </p:stCondLst>
                                  <p:childTnLst>
                                    <p:animMotion origin="layout" path="M -0.05122 0.04213 L -0.05122 -0.12963 " pathEditMode="relative" rAng="0" ptsTypes="AA">
                                      <p:cBhvr>
                                        <p:cTn id="247" dur="1000" fill="hold"/>
                                        <p:tgtEl>
                                          <p:spTgt spid="44"/>
                                        </p:tgtEl>
                                        <p:attrNameLst>
                                          <p:attrName>ppt_x</p:attrName>
                                          <p:attrName>ppt_y</p:attrName>
                                        </p:attrNameLst>
                                      </p:cBhvr>
                                      <p:rCtr x="0" y="-8588"/>
                                    </p:animMotion>
                                  </p:childTnLst>
                                </p:cTn>
                              </p:par>
                              <p:par>
                                <p:cTn id="248" presetID="64" presetClass="path" presetSubtype="0" accel="50000" decel="50000" fill="hold" nodeType="withEffect">
                                  <p:stCondLst>
                                    <p:cond delay="16800"/>
                                  </p:stCondLst>
                                  <p:childTnLst>
                                    <p:animMotion origin="layout" path="M -0.05122 0.04213 L -0.05122 -0.22939 " pathEditMode="fixed" rAng="0" ptsTypes="AA">
                                      <p:cBhvr>
                                        <p:cTn id="249" dur="1000" fill="hold"/>
                                        <p:tgtEl>
                                          <p:spTgt spid="58"/>
                                        </p:tgtEl>
                                        <p:attrNameLst>
                                          <p:attrName>ppt_x</p:attrName>
                                          <p:attrName>ppt_y</p:attrName>
                                        </p:attrNameLst>
                                      </p:cBhvr>
                                      <p:rCtr x="0" y="-13588"/>
                                    </p:animMotion>
                                  </p:childTnLst>
                                </p:cTn>
                              </p:par>
                            </p:childTnLst>
                          </p:cTn>
                        </p:par>
                        <p:par>
                          <p:cTn id="250" fill="hold">
                            <p:stCondLst>
                              <p:cond delay="90200"/>
                            </p:stCondLst>
                            <p:childTnLst>
                              <p:par>
                                <p:cTn id="251" presetID="2" presetClass="exit" presetSubtype="4" fill="hold" nodeType="afterEffect">
                                  <p:stCondLst>
                                    <p:cond delay="0"/>
                                  </p:stCondLst>
                                  <p:childTnLst>
                                    <p:anim calcmode="lin" valueType="num">
                                      <p:cBhvr additive="base">
                                        <p:cTn id="252" dur="500"/>
                                        <p:tgtEl>
                                          <p:spTgt spid="44"/>
                                        </p:tgtEl>
                                        <p:attrNameLst>
                                          <p:attrName>ppt_x</p:attrName>
                                        </p:attrNameLst>
                                      </p:cBhvr>
                                      <p:tavLst>
                                        <p:tav tm="0">
                                          <p:val>
                                            <p:strVal val="ppt_x"/>
                                          </p:val>
                                        </p:tav>
                                        <p:tav tm="100000">
                                          <p:val>
                                            <p:strVal val="ppt_x"/>
                                          </p:val>
                                        </p:tav>
                                      </p:tavLst>
                                    </p:anim>
                                    <p:anim calcmode="lin" valueType="num">
                                      <p:cBhvr additive="base">
                                        <p:cTn id="253" dur="500"/>
                                        <p:tgtEl>
                                          <p:spTgt spid="44"/>
                                        </p:tgtEl>
                                        <p:attrNameLst>
                                          <p:attrName>ppt_y</p:attrName>
                                        </p:attrNameLst>
                                      </p:cBhvr>
                                      <p:tavLst>
                                        <p:tav tm="0">
                                          <p:val>
                                            <p:strVal val="ppt_y"/>
                                          </p:val>
                                        </p:tav>
                                        <p:tav tm="100000">
                                          <p:val>
                                            <p:strVal val="1+ppt_h/2"/>
                                          </p:val>
                                        </p:tav>
                                      </p:tavLst>
                                    </p:anim>
                                    <p:set>
                                      <p:cBhvr>
                                        <p:cTn id="254" dur="1" fill="hold">
                                          <p:stCondLst>
                                            <p:cond delay="499"/>
                                          </p:stCondLst>
                                        </p:cTn>
                                        <p:tgtEl>
                                          <p:spTgt spid="44"/>
                                        </p:tgtEl>
                                        <p:attrNameLst>
                                          <p:attrName>style.visibility</p:attrName>
                                        </p:attrNameLst>
                                      </p:cBhvr>
                                      <p:to>
                                        <p:strVal val="hidden"/>
                                      </p:to>
                                    </p:set>
                                  </p:childTnLst>
                                </p:cTn>
                              </p:par>
                              <p:par>
                                <p:cTn id="255" presetID="2" presetClass="exit" presetSubtype="4" fill="hold" nodeType="withEffect">
                                  <p:stCondLst>
                                    <p:cond delay="0"/>
                                  </p:stCondLst>
                                  <p:childTnLst>
                                    <p:anim calcmode="lin" valueType="num">
                                      <p:cBhvr additive="base">
                                        <p:cTn id="256" dur="500"/>
                                        <p:tgtEl>
                                          <p:spTgt spid="58"/>
                                        </p:tgtEl>
                                        <p:attrNameLst>
                                          <p:attrName>ppt_x</p:attrName>
                                        </p:attrNameLst>
                                      </p:cBhvr>
                                      <p:tavLst>
                                        <p:tav tm="0">
                                          <p:val>
                                            <p:strVal val="ppt_x"/>
                                          </p:val>
                                        </p:tav>
                                        <p:tav tm="100000">
                                          <p:val>
                                            <p:strVal val="ppt_x"/>
                                          </p:val>
                                        </p:tav>
                                      </p:tavLst>
                                    </p:anim>
                                    <p:anim calcmode="lin" valueType="num">
                                      <p:cBhvr additive="base">
                                        <p:cTn id="257" dur="500"/>
                                        <p:tgtEl>
                                          <p:spTgt spid="58"/>
                                        </p:tgtEl>
                                        <p:attrNameLst>
                                          <p:attrName>ppt_y</p:attrName>
                                        </p:attrNameLst>
                                      </p:cBhvr>
                                      <p:tavLst>
                                        <p:tav tm="0">
                                          <p:val>
                                            <p:strVal val="ppt_y"/>
                                          </p:val>
                                        </p:tav>
                                        <p:tav tm="100000">
                                          <p:val>
                                            <p:strVal val="1+ppt_h/2"/>
                                          </p:val>
                                        </p:tav>
                                      </p:tavLst>
                                    </p:anim>
                                    <p:set>
                                      <p:cBhvr>
                                        <p:cTn id="258" dur="1" fill="hold">
                                          <p:stCondLst>
                                            <p:cond delay="499"/>
                                          </p:stCondLst>
                                        </p:cTn>
                                        <p:tgtEl>
                                          <p:spTgt spid="58"/>
                                        </p:tgtEl>
                                        <p:attrNameLst>
                                          <p:attrName>style.visibility</p:attrName>
                                        </p:attrNameLst>
                                      </p:cBhvr>
                                      <p:to>
                                        <p:strVal val="hidden"/>
                                      </p:to>
                                    </p:set>
                                  </p:childTnLst>
                                </p:cTn>
                              </p:par>
                            </p:childTnLst>
                          </p:cTn>
                        </p:par>
                        <p:par>
                          <p:cTn id="259" fill="hold">
                            <p:stCondLst>
                              <p:cond delay="90700"/>
                            </p:stCondLst>
                            <p:childTnLst>
                              <p:par>
                                <p:cTn id="260" presetID="16" presetClass="emph" presetSubtype="0" fill="hold" grpId="2" nodeType="afterEffect">
                                  <p:stCondLst>
                                    <p:cond delay="0"/>
                                  </p:stCondLst>
                                  <p:iterate type="lt">
                                    <p:tmPct val="4000"/>
                                  </p:iterate>
                                  <p:childTnLst>
                                    <p:set>
                                      <p:cBhvr override="childStyle">
                                        <p:cTn id="261" dur="500" fill="hold"/>
                                        <p:tgtEl>
                                          <p:spTgt spid="33"/>
                                        </p:tgtEl>
                                        <p:attrNameLst>
                                          <p:attrName>style.color</p:attrName>
                                        </p:attrNameLst>
                                      </p:cBhvr>
                                      <p:to>
                                        <p:clrVal>
                                          <a:srgbClr val="C00000"/>
                                        </p:clrVal>
                                      </p:to>
                                    </p:set>
                                    <p:set>
                                      <p:cBhvr>
                                        <p:cTn id="262" dur="500" fill="hold"/>
                                        <p:tgtEl>
                                          <p:spTgt spid="33"/>
                                        </p:tgtEl>
                                        <p:attrNameLst>
                                          <p:attrName>fillcolor</p:attrName>
                                        </p:attrNameLst>
                                      </p:cBhvr>
                                      <p:to>
                                        <p:clrVal>
                                          <a:srgbClr val="C00000"/>
                                        </p:clrVal>
                                      </p:to>
                                    </p:set>
                                    <p:set>
                                      <p:cBhvr>
                                        <p:cTn id="263" dur="500" fill="hold"/>
                                        <p:tgtEl>
                                          <p:spTgt spid="33"/>
                                        </p:tgtEl>
                                        <p:attrNameLst>
                                          <p:attrName>fill.type</p:attrName>
                                        </p:attrNameLst>
                                      </p:cBhvr>
                                      <p:to>
                                        <p:strVal val="solid"/>
                                      </p:to>
                                    </p:set>
                                  </p:childTnLst>
                                </p:cTn>
                              </p:par>
                            </p:childTnLst>
                          </p:cTn>
                        </p:par>
                      </p:childTnLst>
                    </p:cTn>
                  </p:par>
                </p:childTnLst>
              </p:cTn>
              <p:nextCondLst>
                <p:cond evt="onClick" delay="0">
                  <p:tgtEl>
                    <p:spTgt spid="33"/>
                  </p:tgtEl>
                </p:cond>
              </p:nextCondLst>
            </p:seq>
            <p:seq concurrent="1" nextAc="seek">
              <p:cTn id="264" restart="whenNotActive" fill="hold" evtFilter="cancelBubble" nodeType="interactiveSeq">
                <p:stCondLst>
                  <p:cond evt="onClick" delay="0">
                    <p:tgtEl>
                      <p:spTgt spid="8"/>
                    </p:tgtEl>
                  </p:cond>
                </p:stCondLst>
                <p:endSync evt="end" delay="0">
                  <p:rtn val="all"/>
                </p:endSync>
                <p:childTnLst>
                  <p:par>
                    <p:cTn id="265" fill="hold">
                      <p:stCondLst>
                        <p:cond delay="0"/>
                      </p:stCondLst>
                      <p:childTnLst>
                        <p:par>
                          <p:cTn id="266" fill="hold">
                            <p:stCondLst>
                              <p:cond delay="0"/>
                            </p:stCondLst>
                            <p:childTnLst>
                              <p:par>
                                <p:cTn id="267" presetID="1" presetClass="entr" presetSubtype="0" fill="hold" grpId="1" nodeType="withEffect">
                                  <p:stCondLst>
                                    <p:cond delay="0"/>
                                  </p:stCondLst>
                                  <p:childTnLst>
                                    <p:set>
                                      <p:cBhvr>
                                        <p:cTn id="268" dur="1" fill="hold">
                                          <p:stCondLst>
                                            <p:cond delay="0"/>
                                          </p:stCondLst>
                                        </p:cTn>
                                        <p:tgtEl>
                                          <p:spTgt spid="35"/>
                                        </p:tgtEl>
                                        <p:attrNameLst>
                                          <p:attrName>style.visibility</p:attrName>
                                        </p:attrNameLst>
                                      </p:cBhvr>
                                      <p:to>
                                        <p:strVal val="visible"/>
                                      </p:to>
                                    </p:set>
                                  </p:childTnLst>
                                </p:cTn>
                              </p:par>
                              <p:par>
                                <p:cTn id="269" presetID="1" presetClass="entr" presetSubtype="0" fill="hold" grpId="1" nodeType="withEffect">
                                  <p:stCondLst>
                                    <p:cond delay="0"/>
                                  </p:stCondLst>
                                  <p:childTnLst>
                                    <p:set>
                                      <p:cBhvr>
                                        <p:cTn id="270" dur="1" fill="hold">
                                          <p:stCondLst>
                                            <p:cond delay="0"/>
                                          </p:stCondLst>
                                        </p:cTn>
                                        <p:tgtEl>
                                          <p:spTgt spid="37"/>
                                        </p:tgtEl>
                                        <p:attrNameLst>
                                          <p:attrName>style.visibility</p:attrName>
                                        </p:attrNameLst>
                                      </p:cBhvr>
                                      <p:to>
                                        <p:strVal val="visible"/>
                                      </p:to>
                                    </p:set>
                                  </p:childTnLst>
                                </p:cTn>
                              </p:par>
                              <p:par>
                                <p:cTn id="271" presetID="1" presetClass="entr" presetSubtype="0" fill="hold" grpId="1" nodeType="withEffect">
                                  <p:stCondLst>
                                    <p:cond delay="0"/>
                                  </p:stCondLst>
                                  <p:childTnLst>
                                    <p:set>
                                      <p:cBhvr>
                                        <p:cTn id="272" dur="1" fill="hold">
                                          <p:stCondLst>
                                            <p:cond delay="0"/>
                                          </p:stCondLst>
                                        </p:cTn>
                                        <p:tgtEl>
                                          <p:spTgt spid="38"/>
                                        </p:tgtEl>
                                        <p:attrNameLst>
                                          <p:attrName>style.visibility</p:attrName>
                                        </p:attrNameLst>
                                      </p:cBhvr>
                                      <p:to>
                                        <p:strVal val="visible"/>
                                      </p:to>
                                    </p:set>
                                  </p:childTnLst>
                                </p:cTn>
                              </p:par>
                              <p:par>
                                <p:cTn id="273" presetID="1" presetClass="entr" presetSubtype="0" fill="hold" grpId="1" nodeType="withEffect">
                                  <p:stCondLst>
                                    <p:cond delay="0"/>
                                  </p:stCondLst>
                                  <p:childTnLst>
                                    <p:set>
                                      <p:cBhvr>
                                        <p:cTn id="274" dur="1" fill="hold">
                                          <p:stCondLst>
                                            <p:cond delay="0"/>
                                          </p:stCondLst>
                                        </p:cTn>
                                        <p:tgtEl>
                                          <p:spTgt spid="39"/>
                                        </p:tgtEl>
                                        <p:attrNameLst>
                                          <p:attrName>style.visibility</p:attrName>
                                        </p:attrNameLst>
                                      </p:cBhvr>
                                      <p:to>
                                        <p:strVal val="visible"/>
                                      </p:to>
                                    </p:set>
                                  </p:childTnLst>
                                </p:cTn>
                              </p:par>
                              <p:par>
                                <p:cTn id="275" presetID="1" presetClass="entr" presetSubtype="0" fill="hold" grpId="1" nodeType="withEffect">
                                  <p:stCondLst>
                                    <p:cond delay="0"/>
                                  </p:stCondLst>
                                  <p:childTnLst>
                                    <p:set>
                                      <p:cBhvr>
                                        <p:cTn id="276" dur="1" fill="hold">
                                          <p:stCondLst>
                                            <p:cond delay="0"/>
                                          </p:stCondLst>
                                        </p:cTn>
                                        <p:tgtEl>
                                          <p:spTgt spid="40"/>
                                        </p:tgtEl>
                                        <p:attrNameLst>
                                          <p:attrName>style.visibility</p:attrName>
                                        </p:attrNameLst>
                                      </p:cBhvr>
                                      <p:to>
                                        <p:strVal val="visible"/>
                                      </p:to>
                                    </p:set>
                                  </p:childTnLst>
                                </p:cTn>
                              </p:par>
                              <p:par>
                                <p:cTn id="277" presetID="1" presetClass="entr" presetSubtype="0" fill="hold" grpId="1" nodeType="withEffect">
                                  <p:stCondLst>
                                    <p:cond delay="0"/>
                                  </p:stCondLst>
                                  <p:childTnLst>
                                    <p:set>
                                      <p:cBhvr>
                                        <p:cTn id="278" dur="1" fill="hold">
                                          <p:stCondLst>
                                            <p:cond delay="0"/>
                                          </p:stCondLst>
                                        </p:cTn>
                                        <p:tgtEl>
                                          <p:spTgt spid="41"/>
                                        </p:tgtEl>
                                        <p:attrNameLst>
                                          <p:attrName>style.visibility</p:attrName>
                                        </p:attrNameLst>
                                      </p:cBhvr>
                                      <p:to>
                                        <p:strVal val="visible"/>
                                      </p:to>
                                    </p:set>
                                  </p:childTnLst>
                                </p:cTn>
                              </p:par>
                              <p:par>
                                <p:cTn id="279" presetID="1" presetClass="entr" presetSubtype="0" fill="hold" grpId="1" nodeType="withEffect">
                                  <p:stCondLst>
                                    <p:cond delay="0"/>
                                  </p:stCondLst>
                                  <p:childTnLst>
                                    <p:set>
                                      <p:cBhvr>
                                        <p:cTn id="280" dur="1" fill="hold">
                                          <p:stCondLst>
                                            <p:cond delay="0"/>
                                          </p:stCondLst>
                                        </p:cTn>
                                        <p:tgtEl>
                                          <p:spTgt spid="43"/>
                                        </p:tgtEl>
                                        <p:attrNameLst>
                                          <p:attrName>style.visibility</p:attrName>
                                        </p:attrNameLst>
                                      </p:cBhvr>
                                      <p:to>
                                        <p:strVal val="visible"/>
                                      </p:to>
                                    </p:set>
                                  </p:childTnLst>
                                </p:cTn>
                              </p:par>
                              <p:par>
                                <p:cTn id="281" presetID="1" presetClass="entr" presetSubtype="0" fill="hold" grpId="1" nodeType="withEffect">
                                  <p:stCondLst>
                                    <p:cond delay="0"/>
                                  </p:stCondLst>
                                  <p:childTnLst>
                                    <p:set>
                                      <p:cBhvr>
                                        <p:cTn id="282" dur="1" fill="hold">
                                          <p:stCondLst>
                                            <p:cond delay="0"/>
                                          </p:stCondLst>
                                        </p:cTn>
                                        <p:tgtEl>
                                          <p:spTgt spid="42"/>
                                        </p:tgtEl>
                                        <p:attrNameLst>
                                          <p:attrName>style.visibility</p:attrName>
                                        </p:attrNameLst>
                                      </p:cBhvr>
                                      <p:to>
                                        <p:strVal val="visible"/>
                                      </p:to>
                                    </p:set>
                                  </p:childTnLst>
                                </p:cTn>
                              </p:par>
                              <p:par>
                                <p:cTn id="283" presetID="1" presetClass="entr" presetSubtype="0" fill="hold" grpId="1" nodeType="withEffect">
                                  <p:stCondLst>
                                    <p:cond delay="0"/>
                                  </p:stCondLst>
                                  <p:childTnLst>
                                    <p:set>
                                      <p:cBhvr>
                                        <p:cTn id="284" dur="1" fill="hold">
                                          <p:stCondLst>
                                            <p:cond delay="0"/>
                                          </p:stCondLst>
                                        </p:cTn>
                                        <p:tgtEl>
                                          <p:spTgt spid="44"/>
                                        </p:tgtEl>
                                        <p:attrNameLst>
                                          <p:attrName>style.visibility</p:attrName>
                                        </p:attrNameLst>
                                      </p:cBhvr>
                                      <p:to>
                                        <p:strVal val="visible"/>
                                      </p:to>
                                    </p:set>
                                  </p:childTnLst>
                                </p:cTn>
                              </p:par>
                              <p:par>
                                <p:cTn id="285" presetID="1" presetClass="emph" presetSubtype="2" fill="hold" nodeType="withEffect">
                                  <p:stCondLst>
                                    <p:cond delay="0"/>
                                  </p:stCondLst>
                                  <p:childTnLst>
                                    <p:animClr clrSpc="rgb" dir="cw">
                                      <p:cBhvr>
                                        <p:cTn id="286" dur="1000" fill="hold"/>
                                        <p:tgtEl>
                                          <p:spTgt spid="8"/>
                                        </p:tgtEl>
                                        <p:attrNameLst>
                                          <p:attrName>fillcolor</p:attrName>
                                        </p:attrNameLst>
                                      </p:cBhvr>
                                      <p:to>
                                        <a:srgbClr val="4E67C8"/>
                                      </p:to>
                                    </p:animClr>
                                    <p:set>
                                      <p:cBhvr>
                                        <p:cTn id="287" dur="1000" fill="hold"/>
                                        <p:tgtEl>
                                          <p:spTgt spid="8"/>
                                        </p:tgtEl>
                                        <p:attrNameLst>
                                          <p:attrName>fill.type</p:attrName>
                                        </p:attrNameLst>
                                      </p:cBhvr>
                                      <p:to>
                                        <p:strVal val="solid"/>
                                      </p:to>
                                    </p:set>
                                    <p:set>
                                      <p:cBhvr>
                                        <p:cTn id="288" dur="1000" fill="hold"/>
                                        <p:tgtEl>
                                          <p:spTgt spid="8"/>
                                        </p:tgtEl>
                                        <p:attrNameLst>
                                          <p:attrName>fill.on</p:attrName>
                                        </p:attrNameLst>
                                      </p:cBhvr>
                                      <p:to>
                                        <p:strVal val="true"/>
                                      </p:to>
                                    </p:set>
                                  </p:childTnLst>
                                </p:cTn>
                              </p:par>
                              <p:par>
                                <p:cTn id="289" presetID="1" presetClass="emph" presetSubtype="2" fill="hold" nodeType="withEffect">
                                  <p:stCondLst>
                                    <p:cond delay="0"/>
                                  </p:stCondLst>
                                  <p:childTnLst>
                                    <p:animClr clrSpc="rgb" dir="cw">
                                      <p:cBhvr>
                                        <p:cTn id="290" dur="1000" fill="hold"/>
                                        <p:tgtEl>
                                          <p:spTgt spid="48"/>
                                        </p:tgtEl>
                                        <p:attrNameLst>
                                          <p:attrName>fillcolor</p:attrName>
                                        </p:attrNameLst>
                                      </p:cBhvr>
                                      <p:to>
                                        <a:srgbClr val="B4DCFA"/>
                                      </p:to>
                                    </p:animClr>
                                    <p:set>
                                      <p:cBhvr>
                                        <p:cTn id="291" dur="1000" fill="hold"/>
                                        <p:tgtEl>
                                          <p:spTgt spid="48"/>
                                        </p:tgtEl>
                                        <p:attrNameLst>
                                          <p:attrName>fill.type</p:attrName>
                                        </p:attrNameLst>
                                      </p:cBhvr>
                                      <p:to>
                                        <p:strVal val="solid"/>
                                      </p:to>
                                    </p:set>
                                    <p:set>
                                      <p:cBhvr>
                                        <p:cTn id="292" dur="1000" fill="hold"/>
                                        <p:tgtEl>
                                          <p:spTgt spid="48"/>
                                        </p:tgtEl>
                                        <p:attrNameLst>
                                          <p:attrName>fill.on</p:attrName>
                                        </p:attrNameLst>
                                      </p:cBhvr>
                                      <p:to>
                                        <p:strVal val="true"/>
                                      </p:to>
                                    </p:set>
                                  </p:childTnLst>
                                </p:cTn>
                              </p:par>
                            </p:childTnLst>
                          </p:cTn>
                        </p:par>
                        <p:par>
                          <p:cTn id="293" fill="hold">
                            <p:stCondLst>
                              <p:cond delay="1000"/>
                            </p:stCondLst>
                            <p:childTnLst>
                              <p:par>
                                <p:cTn id="294" presetID="9" presetClass="entr" presetSubtype="0" fill="hold" grpId="3" nodeType="afterEffect">
                                  <p:stCondLst>
                                    <p:cond delay="0"/>
                                  </p:stCondLst>
                                  <p:childTnLst>
                                    <p:set>
                                      <p:cBhvr>
                                        <p:cTn id="295" dur="1" fill="hold">
                                          <p:stCondLst>
                                            <p:cond delay="0"/>
                                          </p:stCondLst>
                                        </p:cTn>
                                        <p:tgtEl>
                                          <p:spTgt spid="16"/>
                                        </p:tgtEl>
                                        <p:attrNameLst>
                                          <p:attrName>style.visibility</p:attrName>
                                        </p:attrNameLst>
                                      </p:cBhvr>
                                      <p:to>
                                        <p:strVal val="visible"/>
                                      </p:to>
                                    </p:set>
                                    <p:animEffect transition="in" filter="dissolve">
                                      <p:cBhvr>
                                        <p:cTn id="296" dur="1000"/>
                                        <p:tgtEl>
                                          <p:spTgt spid="16"/>
                                        </p:tgtEl>
                                      </p:cBhvr>
                                    </p:animEffect>
                                  </p:childTnLst>
                                </p:cTn>
                              </p:par>
                            </p:childTnLst>
                          </p:cTn>
                        </p:par>
                      </p:childTnLst>
                    </p:cTn>
                  </p:par>
                </p:childTnLst>
              </p:cTn>
              <p:nextCondLst>
                <p:cond evt="onClick" delay="0">
                  <p:tgtEl>
                    <p:spTgt spid="8"/>
                  </p:tgtEl>
                </p:cond>
              </p:nextCondLst>
            </p:seq>
            <p:seq concurrent="1" nextAc="seek">
              <p:cTn id="297" restart="whenNotActive" fill="hold" evtFilter="cancelBubble" nodeType="interactiveSeq">
                <p:stCondLst>
                  <p:cond evt="onClick" delay="0">
                    <p:tgtEl>
                      <p:spTgt spid="47"/>
                    </p:tgtEl>
                  </p:cond>
                </p:stCondLst>
                <p:endSync evt="end" delay="0">
                  <p:rtn val="all"/>
                </p:endSync>
                <p:childTnLst>
                  <p:par>
                    <p:cTn id="298" fill="hold">
                      <p:stCondLst>
                        <p:cond delay="0"/>
                      </p:stCondLst>
                      <p:childTnLst>
                        <p:par>
                          <p:cTn id="299" fill="hold">
                            <p:stCondLst>
                              <p:cond delay="0"/>
                            </p:stCondLst>
                            <p:childTnLst>
                              <p:par>
                                <p:cTn id="300" presetID="1" presetClass="entr" presetSubtype="0" fill="hold" grpId="1" nodeType="withEffect">
                                  <p:stCondLst>
                                    <p:cond delay="0"/>
                                  </p:stCondLst>
                                  <p:childTnLst>
                                    <p:set>
                                      <p:cBhvr>
                                        <p:cTn id="301" dur="1" fill="hold">
                                          <p:stCondLst>
                                            <p:cond delay="0"/>
                                          </p:stCondLst>
                                        </p:cTn>
                                        <p:tgtEl>
                                          <p:spTgt spid="45"/>
                                        </p:tgtEl>
                                        <p:attrNameLst>
                                          <p:attrName>style.visibility</p:attrName>
                                        </p:attrNameLst>
                                      </p:cBhvr>
                                      <p:to>
                                        <p:strVal val="visible"/>
                                      </p:to>
                                    </p:set>
                                  </p:childTnLst>
                                </p:cTn>
                              </p:par>
                              <p:par>
                                <p:cTn id="302" presetID="1" presetClass="entr" presetSubtype="0" fill="hold" grpId="1" nodeType="withEffect">
                                  <p:stCondLst>
                                    <p:cond delay="0"/>
                                  </p:stCondLst>
                                  <p:childTnLst>
                                    <p:set>
                                      <p:cBhvr>
                                        <p:cTn id="303" dur="1" fill="hold">
                                          <p:stCondLst>
                                            <p:cond delay="0"/>
                                          </p:stCondLst>
                                        </p:cTn>
                                        <p:tgtEl>
                                          <p:spTgt spid="50"/>
                                        </p:tgtEl>
                                        <p:attrNameLst>
                                          <p:attrName>style.visibility</p:attrName>
                                        </p:attrNameLst>
                                      </p:cBhvr>
                                      <p:to>
                                        <p:strVal val="visible"/>
                                      </p:to>
                                    </p:set>
                                  </p:childTnLst>
                                </p:cTn>
                              </p:par>
                              <p:par>
                                <p:cTn id="304" presetID="1" presetClass="entr" presetSubtype="0" fill="hold" grpId="1" nodeType="withEffect">
                                  <p:stCondLst>
                                    <p:cond delay="0"/>
                                  </p:stCondLst>
                                  <p:childTnLst>
                                    <p:set>
                                      <p:cBhvr>
                                        <p:cTn id="305" dur="1" fill="hold">
                                          <p:stCondLst>
                                            <p:cond delay="0"/>
                                          </p:stCondLst>
                                        </p:cTn>
                                        <p:tgtEl>
                                          <p:spTgt spid="51"/>
                                        </p:tgtEl>
                                        <p:attrNameLst>
                                          <p:attrName>style.visibility</p:attrName>
                                        </p:attrNameLst>
                                      </p:cBhvr>
                                      <p:to>
                                        <p:strVal val="visible"/>
                                      </p:to>
                                    </p:set>
                                  </p:childTnLst>
                                </p:cTn>
                              </p:par>
                              <p:par>
                                <p:cTn id="306" presetID="1" presetClass="entr" presetSubtype="0" fill="hold" grpId="1" nodeType="withEffect">
                                  <p:stCondLst>
                                    <p:cond delay="0"/>
                                  </p:stCondLst>
                                  <p:childTnLst>
                                    <p:set>
                                      <p:cBhvr>
                                        <p:cTn id="307" dur="1" fill="hold">
                                          <p:stCondLst>
                                            <p:cond delay="0"/>
                                          </p:stCondLst>
                                        </p:cTn>
                                        <p:tgtEl>
                                          <p:spTgt spid="52"/>
                                        </p:tgtEl>
                                        <p:attrNameLst>
                                          <p:attrName>style.visibility</p:attrName>
                                        </p:attrNameLst>
                                      </p:cBhvr>
                                      <p:to>
                                        <p:strVal val="visible"/>
                                      </p:to>
                                    </p:set>
                                  </p:childTnLst>
                                </p:cTn>
                              </p:par>
                              <p:par>
                                <p:cTn id="308" presetID="1" presetClass="entr" presetSubtype="0" fill="hold" grpId="1" nodeType="withEffect">
                                  <p:stCondLst>
                                    <p:cond delay="0"/>
                                  </p:stCondLst>
                                  <p:childTnLst>
                                    <p:set>
                                      <p:cBhvr>
                                        <p:cTn id="309" dur="1" fill="hold">
                                          <p:stCondLst>
                                            <p:cond delay="0"/>
                                          </p:stCondLst>
                                        </p:cTn>
                                        <p:tgtEl>
                                          <p:spTgt spid="53"/>
                                        </p:tgtEl>
                                        <p:attrNameLst>
                                          <p:attrName>style.visibility</p:attrName>
                                        </p:attrNameLst>
                                      </p:cBhvr>
                                      <p:to>
                                        <p:strVal val="visible"/>
                                      </p:to>
                                    </p:set>
                                  </p:childTnLst>
                                </p:cTn>
                              </p:par>
                              <p:par>
                                <p:cTn id="310" presetID="1" presetClass="entr" presetSubtype="0" fill="hold" grpId="1" nodeType="withEffect">
                                  <p:stCondLst>
                                    <p:cond delay="0"/>
                                  </p:stCondLst>
                                  <p:childTnLst>
                                    <p:set>
                                      <p:cBhvr>
                                        <p:cTn id="311" dur="1" fill="hold">
                                          <p:stCondLst>
                                            <p:cond delay="0"/>
                                          </p:stCondLst>
                                        </p:cTn>
                                        <p:tgtEl>
                                          <p:spTgt spid="54"/>
                                        </p:tgtEl>
                                        <p:attrNameLst>
                                          <p:attrName>style.visibility</p:attrName>
                                        </p:attrNameLst>
                                      </p:cBhvr>
                                      <p:to>
                                        <p:strVal val="visible"/>
                                      </p:to>
                                    </p:set>
                                  </p:childTnLst>
                                </p:cTn>
                              </p:par>
                              <p:par>
                                <p:cTn id="312" presetID="1" presetClass="entr" presetSubtype="0" fill="hold" grpId="1" nodeType="withEffect">
                                  <p:stCondLst>
                                    <p:cond delay="0"/>
                                  </p:stCondLst>
                                  <p:childTnLst>
                                    <p:set>
                                      <p:cBhvr>
                                        <p:cTn id="313" dur="1" fill="hold">
                                          <p:stCondLst>
                                            <p:cond delay="0"/>
                                          </p:stCondLst>
                                        </p:cTn>
                                        <p:tgtEl>
                                          <p:spTgt spid="55"/>
                                        </p:tgtEl>
                                        <p:attrNameLst>
                                          <p:attrName>style.visibility</p:attrName>
                                        </p:attrNameLst>
                                      </p:cBhvr>
                                      <p:to>
                                        <p:strVal val="visible"/>
                                      </p:to>
                                    </p:set>
                                  </p:childTnLst>
                                </p:cTn>
                              </p:par>
                              <p:par>
                                <p:cTn id="314" presetID="1" presetClass="entr" presetSubtype="0" fill="hold" grpId="1" nodeType="withEffect">
                                  <p:stCondLst>
                                    <p:cond delay="0"/>
                                  </p:stCondLst>
                                  <p:childTnLst>
                                    <p:set>
                                      <p:cBhvr>
                                        <p:cTn id="315" dur="1" fill="hold">
                                          <p:stCondLst>
                                            <p:cond delay="0"/>
                                          </p:stCondLst>
                                        </p:cTn>
                                        <p:tgtEl>
                                          <p:spTgt spid="56"/>
                                        </p:tgtEl>
                                        <p:attrNameLst>
                                          <p:attrName>style.visibility</p:attrName>
                                        </p:attrNameLst>
                                      </p:cBhvr>
                                      <p:to>
                                        <p:strVal val="visible"/>
                                      </p:to>
                                    </p:set>
                                  </p:childTnLst>
                                </p:cTn>
                              </p:par>
                              <p:par>
                                <p:cTn id="316" presetID="1" presetClass="entr" presetSubtype="0" fill="hold" grpId="1" nodeType="withEffect">
                                  <p:stCondLst>
                                    <p:cond delay="0"/>
                                  </p:stCondLst>
                                  <p:childTnLst>
                                    <p:set>
                                      <p:cBhvr>
                                        <p:cTn id="317" dur="1" fill="hold">
                                          <p:stCondLst>
                                            <p:cond delay="0"/>
                                          </p:stCondLst>
                                        </p:cTn>
                                        <p:tgtEl>
                                          <p:spTgt spid="58"/>
                                        </p:tgtEl>
                                        <p:attrNameLst>
                                          <p:attrName>style.visibility</p:attrName>
                                        </p:attrNameLst>
                                      </p:cBhvr>
                                      <p:to>
                                        <p:strVal val="visible"/>
                                      </p:to>
                                    </p:set>
                                  </p:childTnLst>
                                </p:cTn>
                              </p:par>
                              <p:par>
                                <p:cTn id="318" presetID="1" presetClass="emph" presetSubtype="2" fill="hold" nodeType="withEffect">
                                  <p:stCondLst>
                                    <p:cond delay="0"/>
                                  </p:stCondLst>
                                  <p:childTnLst>
                                    <p:animClr clrSpc="rgb" dir="cw">
                                      <p:cBhvr>
                                        <p:cTn id="319" dur="1000" fill="hold"/>
                                        <p:tgtEl>
                                          <p:spTgt spid="47"/>
                                        </p:tgtEl>
                                        <p:attrNameLst>
                                          <p:attrName>fillcolor</p:attrName>
                                        </p:attrNameLst>
                                      </p:cBhvr>
                                      <p:to>
                                        <a:srgbClr val="4E67C8"/>
                                      </p:to>
                                    </p:animClr>
                                    <p:set>
                                      <p:cBhvr>
                                        <p:cTn id="320" dur="1000" fill="hold"/>
                                        <p:tgtEl>
                                          <p:spTgt spid="47"/>
                                        </p:tgtEl>
                                        <p:attrNameLst>
                                          <p:attrName>fill.type</p:attrName>
                                        </p:attrNameLst>
                                      </p:cBhvr>
                                      <p:to>
                                        <p:strVal val="solid"/>
                                      </p:to>
                                    </p:set>
                                    <p:set>
                                      <p:cBhvr>
                                        <p:cTn id="321" dur="1000" fill="hold"/>
                                        <p:tgtEl>
                                          <p:spTgt spid="47"/>
                                        </p:tgtEl>
                                        <p:attrNameLst>
                                          <p:attrName>fill.on</p:attrName>
                                        </p:attrNameLst>
                                      </p:cBhvr>
                                      <p:to>
                                        <p:strVal val="true"/>
                                      </p:to>
                                    </p:set>
                                  </p:childTnLst>
                                </p:cTn>
                              </p:par>
                              <p:par>
                                <p:cTn id="322" presetID="1" presetClass="emph" presetSubtype="2" fill="hold" nodeType="withEffect">
                                  <p:stCondLst>
                                    <p:cond delay="0"/>
                                  </p:stCondLst>
                                  <p:childTnLst>
                                    <p:animClr clrSpc="rgb" dir="cw">
                                      <p:cBhvr>
                                        <p:cTn id="323" dur="1000" fill="hold"/>
                                        <p:tgtEl>
                                          <p:spTgt spid="48"/>
                                        </p:tgtEl>
                                        <p:attrNameLst>
                                          <p:attrName>fillcolor</p:attrName>
                                        </p:attrNameLst>
                                      </p:cBhvr>
                                      <p:to>
                                        <a:srgbClr val="B4DCFA"/>
                                      </p:to>
                                    </p:animClr>
                                    <p:set>
                                      <p:cBhvr>
                                        <p:cTn id="324" dur="1000" fill="hold"/>
                                        <p:tgtEl>
                                          <p:spTgt spid="48"/>
                                        </p:tgtEl>
                                        <p:attrNameLst>
                                          <p:attrName>fill.type</p:attrName>
                                        </p:attrNameLst>
                                      </p:cBhvr>
                                      <p:to>
                                        <p:strVal val="solid"/>
                                      </p:to>
                                    </p:set>
                                    <p:set>
                                      <p:cBhvr>
                                        <p:cTn id="325" dur="1000" fill="hold"/>
                                        <p:tgtEl>
                                          <p:spTgt spid="48"/>
                                        </p:tgtEl>
                                        <p:attrNameLst>
                                          <p:attrName>fill.on</p:attrName>
                                        </p:attrNameLst>
                                      </p:cBhvr>
                                      <p:to>
                                        <p:strVal val="true"/>
                                      </p:to>
                                    </p:set>
                                  </p:childTnLst>
                                </p:cTn>
                              </p:par>
                            </p:childTnLst>
                          </p:cTn>
                        </p:par>
                        <p:par>
                          <p:cTn id="326" fill="hold">
                            <p:stCondLst>
                              <p:cond delay="1000"/>
                            </p:stCondLst>
                            <p:childTnLst>
                              <p:par>
                                <p:cTn id="327" presetID="9" presetClass="entr" presetSubtype="0" fill="hold" grpId="4" nodeType="afterEffect">
                                  <p:stCondLst>
                                    <p:cond delay="0"/>
                                  </p:stCondLst>
                                  <p:childTnLst>
                                    <p:set>
                                      <p:cBhvr>
                                        <p:cTn id="328" dur="1" fill="hold">
                                          <p:stCondLst>
                                            <p:cond delay="0"/>
                                          </p:stCondLst>
                                        </p:cTn>
                                        <p:tgtEl>
                                          <p:spTgt spid="16"/>
                                        </p:tgtEl>
                                        <p:attrNameLst>
                                          <p:attrName>style.visibility</p:attrName>
                                        </p:attrNameLst>
                                      </p:cBhvr>
                                      <p:to>
                                        <p:strVal val="visible"/>
                                      </p:to>
                                    </p:set>
                                    <p:animEffect transition="in" filter="dissolve">
                                      <p:cBhvr>
                                        <p:cTn id="329" dur="1000"/>
                                        <p:tgtEl>
                                          <p:spTgt spid="16"/>
                                        </p:tgtEl>
                                      </p:cBhvr>
                                    </p:animEffect>
                                  </p:childTnLst>
                                </p:cTn>
                              </p:par>
                            </p:childTnLst>
                          </p:cTn>
                        </p:par>
                      </p:childTnLst>
                    </p:cTn>
                  </p:par>
                </p:childTnLst>
              </p:cTn>
              <p:nextCondLst>
                <p:cond evt="onClick" delay="0">
                  <p:tgtEl>
                    <p:spTgt spid="47"/>
                  </p:tgtEl>
                </p:cond>
              </p:nextCondLst>
            </p:seq>
          </p:childTnLst>
        </p:cTn>
      </p:par>
    </p:tnLst>
    <p:bldLst>
      <p:bldP spid="4" grpId="2"/>
      <p:bldP spid="4" grpId="3"/>
      <p:bldP spid="5" grpId="0" animBg="1"/>
      <p:bldP spid="5" grpId="1" animBg="1"/>
      <p:bldP spid="5" grpId="2" animBg="1"/>
      <p:bldP spid="29" grpId="0"/>
      <p:bldP spid="29" grpId="1"/>
      <p:bldP spid="33" grpId="0" animBg="1"/>
      <p:bldP spid="33" grpId="1" animBg="1"/>
      <p:bldP spid="33" grpId="2" animBg="1"/>
      <p:bldP spid="30" grpId="0"/>
      <p:bldP spid="30" grpId="1"/>
      <p:bldP spid="35" grpId="0" animBg="1"/>
      <p:bldP spid="35" grpId="1" animBg="1"/>
      <p:bldP spid="37" grpId="0" animBg="1"/>
      <p:bldP spid="37" grpId="1" animBg="1"/>
      <p:bldP spid="38" grpId="0" animBg="1"/>
      <p:bldP spid="38" grpId="1" animBg="1"/>
      <p:bldP spid="39" grpId="0" animBg="1"/>
      <p:bldP spid="39" grpId="1" animBg="1"/>
      <p:bldP spid="40" grpId="0" animBg="1"/>
      <p:bldP spid="40" grpId="1" animBg="1"/>
      <p:bldP spid="41" grpId="0" animBg="1"/>
      <p:bldP spid="41" grpId="1" animBg="1"/>
      <p:bldP spid="43" grpId="0" animBg="1"/>
      <p:bldP spid="43" grpId="1" animBg="1"/>
      <p:bldP spid="42" grpId="0" animBg="1"/>
      <p:bldP spid="42" grpId="1" animBg="1"/>
      <p:bldP spid="44" grpId="0" animBg="1"/>
      <p:bldP spid="44" grpId="1" animBg="1"/>
      <p:bldP spid="45" grpId="0" animBg="1"/>
      <p:bldP spid="45" grpId="1" animBg="1"/>
      <p:bldP spid="50" grpId="0" animBg="1"/>
      <p:bldP spid="50" grpId="1" animBg="1"/>
      <p:bldP spid="51" grpId="0" animBg="1"/>
      <p:bldP spid="51" grpId="1" animBg="1"/>
      <p:bldP spid="52" grpId="0" animBg="1"/>
      <p:bldP spid="52" grpId="1" animBg="1"/>
      <p:bldP spid="53" grpId="0" animBg="1"/>
      <p:bldP spid="53" grpId="1" animBg="1"/>
      <p:bldP spid="54" grpId="0" animBg="1"/>
      <p:bldP spid="54" grpId="1" animBg="1"/>
      <p:bldP spid="55" grpId="0" animBg="1"/>
      <p:bldP spid="55" grpId="1" animBg="1"/>
      <p:bldP spid="56" grpId="0" animBg="1"/>
      <p:bldP spid="56" grpId="1" animBg="1"/>
      <p:bldP spid="58" grpId="0" animBg="1"/>
      <p:bldP spid="58" grpId="1" animBg="1"/>
      <p:bldP spid="16" grpId="1" animBg="1"/>
      <p:bldP spid="16" grpId="2" animBg="1"/>
      <p:bldP spid="16" grpId="3" animBg="1"/>
      <p:bldP spid="16" grpId="4" animBg="1"/>
      <p:bldP spid="85" grpId="0"/>
      <p:bldP spid="85" grpId="1"/>
      <p:bldP spid="134" grpId="0"/>
      <p:bldP spid="136" grpId="0"/>
      <p:bldP spid="137" grpId="0"/>
      <p:bldP spid="57" grpId="0"/>
      <p:bldP spid="57" grpId="1"/>
      <p:bldP spid="59" grpId="0"/>
      <p:bldP spid="59" grpId="1"/>
      <p:bldP spid="60" grpId="0"/>
      <p:bldP spid="60" grpId="1"/>
      <p:bldP spid="61" grpId="0"/>
      <p:bldP spid="61" grpId="1"/>
      <p:bldP spid="62" grpId="0"/>
      <p:bldP spid="62" grpId="1"/>
      <p:bldP spid="7" grpId="0"/>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a:xfrm>
            <a:off x="180000" y="6336000"/>
            <a:ext cx="3312000" cy="360000"/>
          </a:xfrm>
        </p:spPr>
        <p:txBody>
          <a:bodyPr/>
          <a:lstStyle/>
          <a:p>
            <a:r>
              <a:rPr lang="en-GB" dirty="0"/>
              <a:t>Exotic options</a:t>
            </a:r>
          </a:p>
        </p:txBody>
      </p:sp>
      <p:sp>
        <p:nvSpPr>
          <p:cNvPr id="3" name="Zástupný symbol pro číslo snímku 2"/>
          <p:cNvSpPr>
            <a:spLocks noGrp="1"/>
          </p:cNvSpPr>
          <p:nvPr>
            <p:ph type="sldNum" sz="quarter" idx="12"/>
          </p:nvPr>
        </p:nvSpPr>
        <p:spPr>
          <a:xfrm>
            <a:off x="7164000" y="6336000"/>
            <a:ext cx="1800000" cy="360000"/>
          </a:xfrm>
        </p:spPr>
        <p:txBody>
          <a:bodyPr/>
          <a:lstStyle/>
          <a:p>
            <a:pPr algn="r"/>
            <a:fld id="{DFE5482F-2F05-49C5-9E15-73F945A41231}" type="slidenum">
              <a:rPr lang="cs-CZ" smtClean="0"/>
              <a:pPr algn="r"/>
              <a:t>3</a:t>
            </a:fld>
            <a:endParaRPr lang="cs-CZ" dirty="0"/>
          </a:p>
        </p:txBody>
      </p:sp>
      <p:sp>
        <p:nvSpPr>
          <p:cNvPr id="4" name="Nadpis 3"/>
          <p:cNvSpPr>
            <a:spLocks noGrp="1"/>
          </p:cNvSpPr>
          <p:nvPr>
            <p:ph type="title"/>
          </p:nvPr>
        </p:nvSpPr>
        <p:spPr>
          <a:xfrm>
            <a:off x="144001" y="144000"/>
            <a:ext cx="2483999" cy="648072"/>
          </a:xfrm>
        </p:spPr>
        <p:txBody>
          <a:bodyPr/>
          <a:lstStyle/>
          <a:p>
            <a:r>
              <a:rPr lang="en-GB" dirty="0">
                <a:solidFill>
                  <a:srgbClr val="000000"/>
                </a:solidFill>
              </a:rPr>
              <a:t>Asian options</a:t>
            </a:r>
          </a:p>
        </p:txBody>
      </p:sp>
      <p:sp>
        <p:nvSpPr>
          <p:cNvPr id="5" name="Tlačítko akce: Zvuk 4">
            <a:hlinkClick r:id="" action="ppaction://noaction" highlightClick="1"/>
          </p:cNvPr>
          <p:cNvSpPr/>
          <p:nvPr/>
        </p:nvSpPr>
        <p:spPr>
          <a:xfrm>
            <a:off x="251520" y="81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1</a:t>
            </a:r>
            <a:endParaRPr lang="en-GB" sz="800" dirty="0">
              <a:solidFill>
                <a:srgbClr val="FFFF00"/>
              </a:solidFill>
            </a:endParaRPr>
          </a:p>
        </p:txBody>
      </p:sp>
      <p:sp>
        <p:nvSpPr>
          <p:cNvPr id="29" name="TextovéPole 28"/>
          <p:cNvSpPr txBox="1"/>
          <p:nvPr/>
        </p:nvSpPr>
        <p:spPr>
          <a:xfrm>
            <a:off x="864000" y="864000"/>
            <a:ext cx="2052000"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Description</a:t>
            </a:r>
          </a:p>
        </p:txBody>
      </p:sp>
      <p:sp>
        <p:nvSpPr>
          <p:cNvPr id="31" name="TextovéPole 30"/>
          <p:cNvSpPr txBox="1"/>
          <p:nvPr/>
        </p:nvSpPr>
        <p:spPr>
          <a:xfrm>
            <a:off x="1188000" y="1190023"/>
            <a:ext cx="7272000" cy="646331"/>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noProof="0" dirty="0">
                <a:latin typeface="Cambria Math" panose="02040503050406030204" pitchFamily="18" charset="0"/>
                <a:ea typeface="Cambria Math" panose="02040503050406030204" pitchFamily="18" charset="0"/>
              </a:rPr>
              <a:t>The payoff of Asian options depends on an average of the prices of the underlying asset, collected at various parts of the option’s life</a:t>
            </a:r>
          </a:p>
        </p:txBody>
      </p:sp>
      <p:sp>
        <p:nvSpPr>
          <p:cNvPr id="33" name="Tlačítko akce: Zvuk 32">
            <a:hlinkClick r:id="" action="ppaction://noaction" highlightClick="1"/>
          </p:cNvPr>
          <p:cNvSpPr/>
          <p:nvPr/>
        </p:nvSpPr>
        <p:spPr>
          <a:xfrm>
            <a:off x="288064" y="423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en-GB" sz="1200" b="1" dirty="0">
                <a:solidFill>
                  <a:srgbClr val="FFFF00"/>
                </a:solidFill>
              </a:rPr>
              <a:t>2</a:t>
            </a:r>
            <a:endParaRPr lang="en-GB" sz="800" dirty="0">
              <a:solidFill>
                <a:srgbClr val="FFFF00"/>
              </a:solidFill>
            </a:endParaRPr>
          </a:p>
        </p:txBody>
      </p:sp>
      <p:sp>
        <p:nvSpPr>
          <p:cNvPr id="35" name="TextovéPole 34"/>
          <p:cNvSpPr txBox="1">
            <a:spLocks/>
          </p:cNvSpPr>
          <p:nvPr/>
        </p:nvSpPr>
        <p:spPr>
          <a:xfrm>
            <a:off x="-7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p>
            <a:pPr lvl="0"/>
            <a:r>
              <a:rPr lang="cs-CZ" sz="1000" dirty="0"/>
              <a:t>Z úvodní lekce víme, co znamenají pojmy evropská a americká opce. Nyní se seznámíme s opcí, která nese jméno dalšího světadílu, jímž je tentokrát Asie.</a:t>
            </a:r>
          </a:p>
        </p:txBody>
      </p:sp>
      <p:sp>
        <p:nvSpPr>
          <p:cNvPr id="37" name="TextovéPole 36"/>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lvl="0"/>
            <a:r>
              <a:rPr lang="cs-CZ" dirty="0"/>
              <a:t>Asijská opce se vyznačuje výplatou, která není odvozena od jedné tržní a jedné uplatňovací ceny, platné v jednom časovém okamžiku. Místo toho používá cenový průměr vypočítaný z hodnot během života opce. Klasifikace asijských opcí je pak vedena podle toho, kterou cenu nahrazujeme průměrem.</a:t>
            </a:r>
          </a:p>
        </p:txBody>
      </p:sp>
      <p:sp>
        <p:nvSpPr>
          <p:cNvPr id="38" name="TextovéPole 37"/>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r>
              <a:rPr lang="cs-CZ" dirty="0"/>
              <a:t>Asijská opce se zprůměrovanou tržní cenou nahrazuje jednu expirační cenu průměrem tržních cen. Výplatní funkce dlouhé nákupní opce této exotické opce proto vypadá takto. … A toto je formule její prodejní alternativy.</a:t>
            </a:r>
          </a:p>
        </p:txBody>
      </p:sp>
      <p:sp>
        <p:nvSpPr>
          <p:cNvPr id="39" name="TextovéPole 38"/>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marL="0" lvl="1"/>
            <a:r>
              <a:rPr lang="cs-CZ" sz="1000" dirty="0"/>
              <a:t>Další je asijská opce se zprůměrovanou uplatňovací cenou. Jak název napovídá, je to uplatňovací cena, která je nahrazena cenovým průměrem. A opět se podívejme na výplatní formuli nákupního … a prodejního provedení této exotické opce.</a:t>
            </a:r>
          </a:p>
        </p:txBody>
      </p:sp>
      <p:sp>
        <p:nvSpPr>
          <p:cNvPr id="40" name="TextovéPole 39"/>
          <p:cNvSpPr txBox="1">
            <a:spLocks/>
          </p:cNvSpPr>
          <p:nvPr/>
        </p:nvSpPr>
        <p:spPr>
          <a:xfrm>
            <a:off x="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r>
              <a:rPr lang="cs-CZ" dirty="0"/>
              <a:t>Asijské opce můžeme rovněž rozlišovat podle toho jaký průměr je použit. Ten může být aritmetický nebo geometrický. Jednotlivé hodnoty pak mohou do průměru vstupovat se stejnou vahou, nebo podléhat nějakému váhovému schématu. V tomto ohledu je variabilita asijských opcí vysoká.</a:t>
            </a:r>
          </a:p>
        </p:txBody>
      </p:sp>
      <p:sp>
        <p:nvSpPr>
          <p:cNvPr id="41" name="TextovéPole 40"/>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pl-PL" dirty="0"/>
              <a:t>Dvě poznámky na závěr.</a:t>
            </a:r>
            <a:endParaRPr lang="en-GB" dirty="0"/>
          </a:p>
        </p:txBody>
      </p:sp>
      <p:sp>
        <p:nvSpPr>
          <p:cNvPr id="43" name="TextovéPole 42"/>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indent="9525"/>
            <a:r>
              <a:rPr lang="cs-CZ" sz="1000" dirty="0"/>
              <a:t>Pestrost asijských opcí se zvyšuje dále tím, že tyto opce mohou být evropského nebo amerického stylu. Máme tedy asijské evropské opce i asijské americké opce.</a:t>
            </a:r>
          </a:p>
        </p:txBody>
      </p:sp>
      <p:sp>
        <p:nvSpPr>
          <p:cNvPr id="42" name="TextovéPole 41"/>
          <p:cNvSpPr txBox="1">
            <a:spLocks/>
          </p:cNvSpPr>
          <p:nvPr/>
        </p:nvSpPr>
        <p:spPr>
          <a:xfrm>
            <a:off x="54457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A proč je o asijské opce zájem? Důvodem je obvykle nižší cena než u konvenčních opcí. Průměrování má za následek, že výplata opce je méně rozkolísaná čili i méně riziková. A my víme, že čím menší je riziko finančního instrumentu, tím nižší je jeho cena.</a:t>
            </a:r>
            <a:endParaRPr lang="en-GB" dirty="0"/>
          </a:p>
        </p:txBody>
      </p:sp>
      <p:sp>
        <p:nvSpPr>
          <p:cNvPr id="45" name="TextovéPole 44">
            <a:extLst>
              <a:ext uri="{FF2B5EF4-FFF2-40B4-BE49-F238E27FC236}">
                <a16:creationId xmlns:a16="http://schemas.microsoft.com/office/drawing/2014/main" id="{A9121DDB-F615-4525-8C21-5EF00A2541D9}"/>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From the introductory lesson we know what the terms European and American options mean. Now, we will get acquainted with an option that bears the name of another continent, this time, Asia.</a:t>
            </a:r>
            <a:endParaRPr lang="cs-CZ" sz="1000" dirty="0"/>
          </a:p>
        </p:txBody>
      </p:sp>
      <p:sp>
        <p:nvSpPr>
          <p:cNvPr id="8" name="Tlačítko akce: Prázdné 7">
            <a:hlinkClick r:id="" action="ppaction://noaction" highlightClick="1"/>
            <a:extLst>
              <a:ext uri="{FF2B5EF4-FFF2-40B4-BE49-F238E27FC236}">
                <a16:creationId xmlns:a16="http://schemas.microsoft.com/office/drawing/2014/main" id="{275C0E42-70BC-4264-A5E1-82788B00D55D}"/>
              </a:ext>
            </a:extLst>
          </p:cNvPr>
          <p:cNvSpPr/>
          <p:nvPr/>
        </p:nvSpPr>
        <p:spPr>
          <a:xfrm>
            <a:off x="763156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800" b="1" dirty="0" err="1">
                <a:solidFill>
                  <a:srgbClr val="FFFF00"/>
                </a:solidFill>
              </a:rPr>
              <a:t>Cz</a:t>
            </a:r>
            <a:endParaRPr lang="cs-CZ" sz="800" b="1" dirty="0">
              <a:solidFill>
                <a:srgbClr val="FFFF00"/>
              </a:solidFill>
            </a:endParaRPr>
          </a:p>
        </p:txBody>
      </p:sp>
      <p:sp>
        <p:nvSpPr>
          <p:cNvPr id="47" name="Tlačítko akce: Prázdné 46">
            <a:hlinkClick r:id="" action="ppaction://noaction" highlightClick="1"/>
            <a:extLst>
              <a:ext uri="{FF2B5EF4-FFF2-40B4-BE49-F238E27FC236}">
                <a16:creationId xmlns:a16="http://schemas.microsoft.com/office/drawing/2014/main" id="{B4013041-73BA-4A05-962E-FA9DF338FC80}"/>
              </a:ext>
            </a:extLst>
          </p:cNvPr>
          <p:cNvSpPr/>
          <p:nvPr/>
        </p:nvSpPr>
        <p:spPr>
          <a:xfrm>
            <a:off x="802848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800" b="1" dirty="0">
                <a:solidFill>
                  <a:srgbClr val="FFFF00"/>
                </a:solidFill>
              </a:rPr>
              <a:t>En</a:t>
            </a:r>
          </a:p>
        </p:txBody>
      </p:sp>
      <p:sp>
        <p:nvSpPr>
          <p:cNvPr id="48" name="Tlačítko akce: Prázdné 47">
            <a:hlinkClick r:id="" action="ppaction://noaction" highlightClick="1"/>
            <a:extLst>
              <a:ext uri="{FF2B5EF4-FFF2-40B4-BE49-F238E27FC236}">
                <a16:creationId xmlns:a16="http://schemas.microsoft.com/office/drawing/2014/main" id="{D8BD8555-5AC4-4F9E-B5A5-8E95C47F64EE}"/>
              </a:ext>
            </a:extLst>
          </p:cNvPr>
          <p:cNvSpPr/>
          <p:nvPr/>
        </p:nvSpPr>
        <p:spPr>
          <a:xfrm>
            <a:off x="8423648" y="360000"/>
            <a:ext cx="360000" cy="180000"/>
          </a:xfrm>
          <a:prstGeom prst="actionButtonBlank">
            <a:avLst/>
          </a:prstGeom>
          <a:solidFill>
            <a:schemeClr val="accent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cs-CZ" sz="800" b="1" dirty="0" err="1">
                <a:solidFill>
                  <a:srgbClr val="FFFF00"/>
                </a:solidFill>
              </a:rPr>
              <a:t>None</a:t>
            </a:r>
            <a:endParaRPr lang="cs-CZ" sz="800" b="1" dirty="0">
              <a:solidFill>
                <a:srgbClr val="FFFF00"/>
              </a:solidFill>
            </a:endParaRPr>
          </a:p>
        </p:txBody>
      </p:sp>
      <p:sp>
        <p:nvSpPr>
          <p:cNvPr id="49" name="Zástupný symbol pro zápatí 1">
            <a:extLst>
              <a:ext uri="{FF2B5EF4-FFF2-40B4-BE49-F238E27FC236}">
                <a16:creationId xmlns:a16="http://schemas.microsoft.com/office/drawing/2014/main" id="{EC23C8D8-6279-477A-9E8F-E8BD8016FBC3}"/>
              </a:ext>
            </a:extLst>
          </p:cNvPr>
          <p:cNvSpPr txBox="1">
            <a:spLocks/>
          </p:cNvSpPr>
          <p:nvPr/>
        </p:nvSpPr>
        <p:spPr>
          <a:xfrm>
            <a:off x="7631480" y="188640"/>
            <a:ext cx="1152168" cy="156738"/>
          </a:xfrm>
          <a:prstGeom prst="rect">
            <a:avLst/>
          </a:prstGeom>
        </p:spPr>
        <p:txBody>
          <a:bodyPr vert="horz" lIns="91440" tIns="45720" rIns="91440" bIns="45720" rtlCol="0" anchor="ctr"/>
          <a:lstStyle>
            <a:defPPr>
              <a:defRPr lang="cs-CZ"/>
            </a:defPPr>
            <a:lvl1pPr marL="0" algn="l" defTabSz="914400" rtl="0" eaLnBrk="1" latinLnBrk="0" hangingPunct="1">
              <a:defRPr sz="1100" b="1"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800" kern="800" spc="130" dirty="0"/>
              <a:t>Subtitles</a:t>
            </a:r>
          </a:p>
        </p:txBody>
      </p:sp>
      <p:sp>
        <p:nvSpPr>
          <p:cNvPr id="50" name="TextovéPole 49">
            <a:extLst>
              <a:ext uri="{FF2B5EF4-FFF2-40B4-BE49-F238E27FC236}">
                <a16:creationId xmlns:a16="http://schemas.microsoft.com/office/drawing/2014/main" id="{582BF5C3-B2E5-4880-8AB0-046C7D2F4B74}"/>
              </a:ext>
            </a:extLst>
          </p:cNvPr>
          <p:cNvSpPr txBox="1">
            <a:spLocks/>
          </p:cNvSpPr>
          <p:nvPr/>
        </p:nvSpPr>
        <p:spPr>
          <a:xfrm>
            <a:off x="-54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An Asian option is characterized by a payoff that is not derived from one market and one exercise price, valid at one point in time. Instead, it uses an average of prices, calculated from values over the life of the option. The classification of Asian options is then based on which price is replaced with an average.</a:t>
            </a:r>
            <a:endParaRPr lang="cs-CZ" sz="1000" dirty="0"/>
          </a:p>
        </p:txBody>
      </p:sp>
      <p:sp>
        <p:nvSpPr>
          <p:cNvPr id="51" name="TextovéPole 50">
            <a:extLst>
              <a:ext uri="{FF2B5EF4-FFF2-40B4-BE49-F238E27FC236}">
                <a16:creationId xmlns:a16="http://schemas.microsoft.com/office/drawing/2014/main" id="{E173B7C4-EA77-48C1-BEFE-9FD89F6F5C7B}"/>
              </a:ext>
            </a:extLst>
          </p:cNvPr>
          <p:cNvSpPr txBox="1">
            <a:spLocks/>
          </p:cNvSpPr>
          <p:nvPr/>
        </p:nvSpPr>
        <p:spPr>
          <a:xfrm>
            <a:off x="-36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An average-price Asian option replaces a single expiration price with an average of market prices. The payoff function of a long call of this exotic option, therefore, looks like this. … And this is the formula of its put alternative.</a:t>
            </a:r>
            <a:endParaRPr lang="cs-CZ" sz="1000" dirty="0"/>
          </a:p>
        </p:txBody>
      </p:sp>
      <p:sp>
        <p:nvSpPr>
          <p:cNvPr id="52" name="TextovéPole 51">
            <a:extLst>
              <a:ext uri="{FF2B5EF4-FFF2-40B4-BE49-F238E27FC236}">
                <a16:creationId xmlns:a16="http://schemas.microsoft.com/office/drawing/2014/main" id="{808CC445-5549-48D6-AA91-CA10B0978274}"/>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The next one is an average-strike Asian option. As the name suggests, it is the exercise price that is replaced by an average of prices. And again, let’s see the payoff formulas of the call … and put designs of this exotic option.</a:t>
            </a:r>
            <a:endParaRPr lang="cs-CZ" sz="1000" dirty="0"/>
          </a:p>
        </p:txBody>
      </p:sp>
      <p:sp>
        <p:nvSpPr>
          <p:cNvPr id="53" name="TextovéPole 52">
            <a:extLst>
              <a:ext uri="{FF2B5EF4-FFF2-40B4-BE49-F238E27FC236}">
                <a16:creationId xmlns:a16="http://schemas.microsoft.com/office/drawing/2014/main" id="{81154FF5-6A68-4935-8A30-25F092A0F6AE}"/>
              </a:ext>
            </a:extLst>
          </p:cNvPr>
          <p:cNvSpPr txBox="1">
            <a:spLocks/>
          </p:cNvSpPr>
          <p:nvPr/>
        </p:nvSpPr>
        <p:spPr>
          <a:xfrm>
            <a:off x="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We can also distinguish Asian options by which average formula is used. It can be an arithmetic or geometric average. Individual values can then enter the average with the same weight or be subject to a weighting scheme. In this regard, the variability of Asian options is high.</a:t>
            </a:r>
            <a:endParaRPr lang="cs-CZ" sz="1000" dirty="0"/>
          </a:p>
        </p:txBody>
      </p:sp>
      <p:sp>
        <p:nvSpPr>
          <p:cNvPr id="54" name="TextovéPole 53">
            <a:extLst>
              <a:ext uri="{FF2B5EF4-FFF2-40B4-BE49-F238E27FC236}">
                <a16:creationId xmlns:a16="http://schemas.microsoft.com/office/drawing/2014/main" id="{C0EA8493-864E-43CD-A076-15D5D4376985}"/>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GB" sz="1000" dirty="0"/>
              <a:t>Two concluding remarks.</a:t>
            </a:r>
            <a:endParaRPr lang="cs-CZ" sz="1000" dirty="0"/>
          </a:p>
        </p:txBody>
      </p:sp>
      <p:sp>
        <p:nvSpPr>
          <p:cNvPr id="55" name="TextovéPole 54">
            <a:extLst>
              <a:ext uri="{FF2B5EF4-FFF2-40B4-BE49-F238E27FC236}">
                <a16:creationId xmlns:a16="http://schemas.microsoft.com/office/drawing/2014/main" id="{78FABDBD-F6B5-43AA-B4D7-57742B27BE42}"/>
              </a:ext>
            </a:extLst>
          </p:cNvPr>
          <p:cNvSpPr txBox="1">
            <a:spLocks/>
          </p:cNvSpPr>
          <p:nvPr/>
        </p:nvSpPr>
        <p:spPr>
          <a:xfrm>
            <a:off x="36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The variety of Asian options is further increased by the fact that these options can also be either European or American in style. So, we have Asian European options as well as Asian American options.</a:t>
            </a:r>
            <a:endParaRPr lang="cs-CZ" sz="1000" dirty="0"/>
          </a:p>
        </p:txBody>
      </p:sp>
      <p:sp>
        <p:nvSpPr>
          <p:cNvPr id="56" name="TextovéPole 55">
            <a:extLst>
              <a:ext uri="{FF2B5EF4-FFF2-40B4-BE49-F238E27FC236}">
                <a16:creationId xmlns:a16="http://schemas.microsoft.com/office/drawing/2014/main" id="{672F4AEE-6B49-4567-B8D2-A28B94FE75DD}"/>
              </a:ext>
            </a:extLst>
          </p:cNvPr>
          <p:cNvSpPr txBox="1">
            <a:spLocks/>
          </p:cNvSpPr>
          <p:nvPr/>
        </p:nvSpPr>
        <p:spPr>
          <a:xfrm>
            <a:off x="533515"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And why is there interest in Asian options? Usually because their price is lower than conventional options. Averaging results in the option payoff being less volatile, therefore less risky. And we know that the lower the risk of a financial instrument, the lower its price.</a:t>
            </a:r>
            <a:endParaRPr lang="cs-CZ" sz="1000" dirty="0"/>
          </a:p>
        </p:txBody>
      </p:sp>
      <p:sp>
        <p:nvSpPr>
          <p:cNvPr id="16" name="Obdélník 15">
            <a:extLst>
              <a:ext uri="{FF2B5EF4-FFF2-40B4-BE49-F238E27FC236}">
                <a16:creationId xmlns:a16="http://schemas.microsoft.com/office/drawing/2014/main" id="{4208F63B-65BD-4911-BC69-409EE450C347}"/>
              </a:ext>
            </a:extLst>
          </p:cNvPr>
          <p:cNvSpPr/>
          <p:nvPr/>
        </p:nvSpPr>
        <p:spPr>
          <a:xfrm>
            <a:off x="7524480" y="180000"/>
            <a:ext cx="1368000" cy="396000"/>
          </a:xfrm>
          <a:prstGeom prst="rect">
            <a:avLst/>
          </a:prstGeom>
          <a:solidFill>
            <a:schemeClr val="accent1">
              <a:alpha val="40000"/>
            </a:schemeClr>
          </a:solid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0" name="TextovéPole 35">
            <a:extLst>
              <a:ext uri="{FF2B5EF4-FFF2-40B4-BE49-F238E27FC236}">
                <a16:creationId xmlns:a16="http://schemas.microsoft.com/office/drawing/2014/main" id="{BD37FAE9-2032-4298-ABE1-2A0D1AA19E90}"/>
              </a:ext>
            </a:extLst>
          </p:cNvPr>
          <p:cNvSpPr txBox="1"/>
          <p:nvPr/>
        </p:nvSpPr>
        <p:spPr>
          <a:xfrm>
            <a:off x="1186116" y="3687392"/>
            <a:ext cx="7706364" cy="646331"/>
          </a:xfrm>
          <a:prstGeom prst="rect">
            <a:avLst/>
          </a:prstGeom>
          <a:noFill/>
          <a:ln>
            <a:noFill/>
          </a:ln>
        </p:spPr>
        <p:txBody>
          <a:bodyPr wrap="square" rtlCol="0">
            <a:spAutoFit/>
          </a:bodyPr>
          <a:ls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Averaging can be based on arithmetic or geometric formulas while using simple or weighting schemes</a:t>
            </a:r>
          </a:p>
        </p:txBody>
      </p:sp>
      <p:sp>
        <p:nvSpPr>
          <p:cNvPr id="62" name="TextovéPole 61">
            <a:extLst>
              <a:ext uri="{FF2B5EF4-FFF2-40B4-BE49-F238E27FC236}">
                <a16:creationId xmlns:a16="http://schemas.microsoft.com/office/drawing/2014/main" id="{7AED3F95-42B5-4E30-86C6-EE8FE25EA982}"/>
              </a:ext>
            </a:extLst>
          </p:cNvPr>
          <p:cNvSpPr txBox="1"/>
          <p:nvPr/>
        </p:nvSpPr>
        <p:spPr>
          <a:xfrm>
            <a:off x="864000" y="4284000"/>
            <a:ext cx="3192296"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Other considerations</a:t>
            </a:r>
          </a:p>
        </p:txBody>
      </p:sp>
      <p:sp>
        <p:nvSpPr>
          <p:cNvPr id="85" name="TextovéPole 84">
            <a:extLst>
              <a:ext uri="{FF2B5EF4-FFF2-40B4-BE49-F238E27FC236}">
                <a16:creationId xmlns:a16="http://schemas.microsoft.com/office/drawing/2014/main" id="{05FC8A4A-3761-4383-881C-9096ADBF4AD7}"/>
              </a:ext>
            </a:extLst>
          </p:cNvPr>
          <p:cNvSpPr txBox="1"/>
          <p:nvPr/>
        </p:nvSpPr>
        <p:spPr>
          <a:xfrm>
            <a:off x="1187624" y="4941000"/>
            <a:ext cx="7200856" cy="646331"/>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Asian options are typically cheaper than standard options because the averaging feature reduces volatility in the option’s payoff</a:t>
            </a:r>
          </a:p>
        </p:txBody>
      </p:sp>
      <p:sp>
        <p:nvSpPr>
          <p:cNvPr id="61" name="TextovéPole 60">
            <a:extLst>
              <a:ext uri="{FF2B5EF4-FFF2-40B4-BE49-F238E27FC236}">
                <a16:creationId xmlns:a16="http://schemas.microsoft.com/office/drawing/2014/main" id="{05FC8A4A-3761-4383-881C-9096ADBF4AD7}"/>
              </a:ext>
            </a:extLst>
          </p:cNvPr>
          <p:cNvSpPr txBox="1"/>
          <p:nvPr/>
        </p:nvSpPr>
        <p:spPr>
          <a:xfrm>
            <a:off x="1512000" y="1749448"/>
            <a:ext cx="6876480" cy="584775"/>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latin typeface="Cambria Math" panose="02040503050406030204" pitchFamily="18" charset="0"/>
                <a:ea typeface="Cambria Math" panose="02040503050406030204" pitchFamily="18" charset="0"/>
              </a:rPr>
              <a:t>Average price Asian option: a single expiry price is replaced by an average of market prices</a:t>
            </a:r>
          </a:p>
        </p:txBody>
      </p:sp>
      <mc:AlternateContent xmlns:mc="http://schemas.openxmlformats.org/markup-compatibility/2006" xmlns:a14="http://schemas.microsoft.com/office/drawing/2010/main">
        <mc:Choice Requires="a14">
          <p:sp>
            <p:nvSpPr>
              <p:cNvPr id="64" name="TextovéPole 63"/>
              <p:cNvSpPr txBox="1"/>
              <p:nvPr/>
            </p:nvSpPr>
            <p:spPr>
              <a:xfrm>
                <a:off x="4572000" y="2268000"/>
                <a:ext cx="2223173" cy="230832"/>
              </a:xfrm>
              <a:prstGeom prst="rect">
                <a:avLst/>
              </a:prstGeom>
              <a:noFill/>
            </p:spPr>
            <p:txBody>
              <a:bodyPr wrap="none" lIns="0" tIns="0" rIns="0" bIns="0" rtlCol="0" anchor="ctr" anchorCtr="0">
                <a:spAutoFit/>
              </a:bodyPr>
              <a:lstStyle/>
              <a:p>
                <a:pPr algn="ctr"/>
                <a14:m>
                  <m:oMathPara xmlns:m="http://schemas.openxmlformats.org/officeDocument/2006/math">
                    <m:oMathParaPr>
                      <m:jc m:val="left"/>
                    </m:oMathParaPr>
                    <m:oMath xmlns:m="http://schemas.openxmlformats.org/officeDocument/2006/math">
                      <m:r>
                        <a:rPr lang="cs-CZ" sz="1500" b="0" i="1" smtClean="0">
                          <a:latin typeface="Cambria Math" panose="02040503050406030204" pitchFamily="18" charset="0"/>
                          <a:ea typeface="Cambria Math" panose="02040503050406030204" pitchFamily="18" charset="0"/>
                        </a:rPr>
                        <m:t>𝑉</m:t>
                      </m:r>
                      <m:r>
                        <a:rPr lang="cs-CZ" sz="1500" b="0" i="1" smtClean="0">
                          <a:latin typeface="Cambria Math" panose="02040503050406030204" pitchFamily="18" charset="0"/>
                          <a:ea typeface="Cambria Math" panose="02040503050406030204" pitchFamily="18" charset="0"/>
                        </a:rPr>
                        <m:t>=</m:t>
                      </m:r>
                      <m:r>
                        <m:rPr>
                          <m:nor/>
                        </m:rPr>
                        <a:rPr lang="cs-CZ" sz="1500" b="0" i="0" smtClean="0">
                          <a:latin typeface="Cambria Math" panose="02040503050406030204" pitchFamily="18" charset="0"/>
                          <a:ea typeface="Cambria Math" panose="02040503050406030204" pitchFamily="18" charset="0"/>
                        </a:rPr>
                        <m:t>max</m:t>
                      </m:r>
                      <m:r>
                        <m:rPr>
                          <m:nor/>
                        </m:rPr>
                        <a:rPr lang="en-US" sz="1500" b="0" i="0" smtClean="0">
                          <a:latin typeface="Cambria Math" panose="02040503050406030204" pitchFamily="18" charset="0"/>
                          <a:ea typeface="Cambria Math" panose="02040503050406030204" pitchFamily="18" charset="0"/>
                        </a:rPr>
                        <m:t>[</m:t>
                      </m:r>
                      <m:r>
                        <a:rPr lang="cs-CZ" sz="1500" b="0" i="1" smtClean="0">
                          <a:latin typeface="Cambria Math" panose="02040503050406030204" pitchFamily="18" charset="0"/>
                          <a:ea typeface="Cambria Math" panose="02040503050406030204" pitchFamily="18" charset="0"/>
                        </a:rPr>
                        <m:t>𝐴</m:t>
                      </m:r>
                      <m:r>
                        <a:rPr lang="cs-CZ" sz="1500" b="0" i="1" smtClean="0">
                          <a:latin typeface="Cambria Math" panose="02040503050406030204" pitchFamily="18" charset="0"/>
                          <a:ea typeface="Cambria Math" panose="02040503050406030204" pitchFamily="18" charset="0"/>
                        </a:rPr>
                        <m:t>(</m:t>
                      </m:r>
                      <m:r>
                        <a:rPr lang="cs-CZ" sz="1500" b="0" i="1" smtClean="0">
                          <a:latin typeface="Cambria Math" panose="02040503050406030204" pitchFamily="18" charset="0"/>
                          <a:ea typeface="Cambria Math" panose="02040503050406030204" pitchFamily="18" charset="0"/>
                        </a:rPr>
                        <m:t>𝑆</m:t>
                      </m:r>
                      <m:r>
                        <a:rPr lang="cs-CZ" sz="1500" b="0" i="1" smtClean="0">
                          <a:latin typeface="Cambria Math" panose="02040503050406030204" pitchFamily="18" charset="0"/>
                          <a:ea typeface="Cambria Math" panose="02040503050406030204" pitchFamily="18" charset="0"/>
                        </a:rPr>
                        <m:t>)−</m:t>
                      </m:r>
                      <m:r>
                        <a:rPr lang="cs-CZ" sz="1500" b="0" i="1" smtClean="0">
                          <a:latin typeface="Cambria Math" panose="02040503050406030204" pitchFamily="18" charset="0"/>
                          <a:ea typeface="Cambria Math" panose="02040503050406030204" pitchFamily="18" charset="0"/>
                        </a:rPr>
                        <m:t>𝑋</m:t>
                      </m:r>
                      <m:r>
                        <a:rPr lang="cs-CZ" sz="1500" b="0" i="1" smtClean="0">
                          <a:latin typeface="Cambria Math" panose="02040503050406030204" pitchFamily="18" charset="0"/>
                          <a:ea typeface="Cambria Math" panose="02040503050406030204" pitchFamily="18" charset="0"/>
                        </a:rPr>
                        <m:t>,0]−</m:t>
                      </m:r>
                      <m:r>
                        <a:rPr lang="cs-CZ" sz="1500" b="0" i="1" smtClean="0">
                          <a:latin typeface="Cambria Math" panose="02040503050406030204" pitchFamily="18" charset="0"/>
                          <a:ea typeface="Cambria Math" panose="02040503050406030204" pitchFamily="18" charset="0"/>
                        </a:rPr>
                        <m:t>𝐶</m:t>
                      </m:r>
                    </m:oMath>
                  </m:oMathPara>
                </a14:m>
                <a:endParaRPr lang="cs-CZ" sz="1500" i="1" dirty="0">
                  <a:latin typeface="Cambria Math"/>
                  <a:ea typeface="Cambria Math" panose="02040503050406030204" pitchFamily="18" charset="0"/>
                </a:endParaRPr>
              </a:p>
            </p:txBody>
          </p:sp>
        </mc:Choice>
        <mc:Fallback xmlns="">
          <p:sp>
            <p:nvSpPr>
              <p:cNvPr id="64" name="TextovéPole 63"/>
              <p:cNvSpPr txBox="1">
                <a:spLocks noRot="1" noChangeAspect="1" noMove="1" noResize="1" noEditPoints="1" noAdjustHandles="1" noChangeArrowheads="1" noChangeShapeType="1" noTextEdit="1"/>
              </p:cNvSpPr>
              <p:nvPr/>
            </p:nvSpPr>
            <p:spPr>
              <a:xfrm>
                <a:off x="4572000" y="2268000"/>
                <a:ext cx="2223173" cy="230832"/>
              </a:xfrm>
              <a:prstGeom prst="rect">
                <a:avLst/>
              </a:prstGeom>
              <a:blipFill>
                <a:blip r:embed="rId12"/>
                <a:stretch>
                  <a:fillRect l="-3014" b="-36842"/>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65" name="TextovéPole 64"/>
              <p:cNvSpPr txBox="1"/>
              <p:nvPr/>
            </p:nvSpPr>
            <p:spPr>
              <a:xfrm>
                <a:off x="4572000" y="2484000"/>
                <a:ext cx="2248244" cy="230832"/>
              </a:xfrm>
              <a:prstGeom prst="rect">
                <a:avLst/>
              </a:prstGeom>
              <a:noFill/>
            </p:spPr>
            <p:txBody>
              <a:bodyPr wrap="none" lIns="0" tIns="0" rIns="0" bIns="0" rtlCol="0">
                <a:spAutoFit/>
              </a:bodyPr>
              <a:lstStyle>
                <a:defPPr>
                  <a:defRPr lang="cs-CZ"/>
                </a:defPPr>
                <a:lvl1pPr algn="ctr">
                  <a:defRPr sz="1600" b="0" i="0">
                    <a:latin typeface="Cambria Math" panose="02040503050406030204" pitchFamily="18" charset="0"/>
                    <a:ea typeface="Cambria Math" panose="02040503050406030204" pitchFamily="18" charset="0"/>
                  </a:defRPr>
                </a:lvl1pPr>
              </a:lstStyle>
              <a:p>
                <a:pPr algn="l"/>
                <a14:m>
                  <m:oMathPara xmlns:m="http://schemas.openxmlformats.org/officeDocument/2006/math">
                    <m:oMathParaPr>
                      <m:jc m:val="left"/>
                    </m:oMathParaPr>
                    <m:oMath xmlns:m="http://schemas.openxmlformats.org/officeDocument/2006/math">
                      <m:r>
                        <a:rPr lang="cs-CZ" sz="1500">
                          <a:latin typeface="Cambria Math" panose="02040503050406030204" pitchFamily="18" charset="0"/>
                        </a:rPr>
                        <m:t>𝑉</m:t>
                      </m:r>
                      <m:r>
                        <a:rPr lang="cs-CZ" sz="1500">
                          <a:latin typeface="Cambria Math" panose="02040503050406030204" pitchFamily="18" charset="0"/>
                        </a:rPr>
                        <m:t>=</m:t>
                      </m:r>
                      <m:r>
                        <m:rPr>
                          <m:nor/>
                        </m:rPr>
                        <a:rPr lang="cs-CZ" sz="1500"/>
                        <m:t>max</m:t>
                      </m:r>
                      <m:r>
                        <m:rPr>
                          <m:nor/>
                        </m:rPr>
                        <a:rPr lang="en-US" sz="1500"/>
                        <m:t>[</m:t>
                      </m:r>
                      <m:r>
                        <a:rPr lang="en-US" sz="1500">
                          <a:latin typeface="Cambria Math" panose="02040503050406030204" pitchFamily="18" charset="0"/>
                        </a:rPr>
                        <m:t>𝑋</m:t>
                      </m:r>
                      <m:r>
                        <a:rPr lang="en-US" sz="1500">
                          <a:latin typeface="Cambria Math" panose="02040503050406030204" pitchFamily="18" charset="0"/>
                        </a:rPr>
                        <m:t>−</m:t>
                      </m:r>
                      <m:r>
                        <a:rPr lang="en-US" sz="1500">
                          <a:latin typeface="Cambria Math" panose="02040503050406030204" pitchFamily="18" charset="0"/>
                        </a:rPr>
                        <m:t>𝐴</m:t>
                      </m:r>
                      <m:r>
                        <a:rPr lang="cs-CZ" sz="1500">
                          <a:latin typeface="Cambria Math" panose="02040503050406030204" pitchFamily="18" charset="0"/>
                        </a:rPr>
                        <m:t>(</m:t>
                      </m:r>
                      <m:r>
                        <a:rPr lang="en-US" sz="1500">
                          <a:latin typeface="Cambria Math" panose="02040503050406030204" pitchFamily="18" charset="0"/>
                        </a:rPr>
                        <m:t>𝑆</m:t>
                      </m:r>
                      <m:r>
                        <a:rPr lang="cs-CZ" sz="1500">
                          <a:latin typeface="Cambria Math" panose="02040503050406030204" pitchFamily="18" charset="0"/>
                        </a:rPr>
                        <m:t>)</m:t>
                      </m:r>
                      <m:r>
                        <a:rPr lang="en-US" sz="1500">
                          <a:latin typeface="Cambria Math" panose="02040503050406030204" pitchFamily="18" charset="0"/>
                        </a:rPr>
                        <m:t>]</m:t>
                      </m:r>
                      <m:r>
                        <a:rPr lang="cs-CZ" sz="1500">
                          <a:latin typeface="Cambria Math" panose="02040503050406030204" pitchFamily="18" charset="0"/>
                        </a:rPr>
                        <m:t>,0</m:t>
                      </m:r>
                      <m:r>
                        <a:rPr lang="en-US" sz="1500">
                          <a:latin typeface="Cambria Math" panose="02040503050406030204" pitchFamily="18" charset="0"/>
                        </a:rPr>
                        <m:t>]</m:t>
                      </m:r>
                      <m:r>
                        <a:rPr lang="cs-CZ" sz="1500">
                          <a:latin typeface="Cambria Math" panose="02040503050406030204" pitchFamily="18" charset="0"/>
                        </a:rPr>
                        <m:t>−</m:t>
                      </m:r>
                      <m:r>
                        <a:rPr lang="cs-CZ" sz="1500">
                          <a:latin typeface="Cambria Math" panose="02040503050406030204" pitchFamily="18" charset="0"/>
                        </a:rPr>
                        <m:t>𝑃</m:t>
                      </m:r>
                    </m:oMath>
                  </m:oMathPara>
                </a14:m>
                <a:endParaRPr lang="cs-CZ" sz="1500" dirty="0"/>
              </a:p>
            </p:txBody>
          </p:sp>
        </mc:Choice>
        <mc:Fallback xmlns="">
          <p:sp>
            <p:nvSpPr>
              <p:cNvPr id="65" name="TextovéPole 64"/>
              <p:cNvSpPr txBox="1">
                <a:spLocks noRot="1" noChangeAspect="1" noMove="1" noResize="1" noEditPoints="1" noAdjustHandles="1" noChangeArrowheads="1" noChangeShapeType="1" noTextEdit="1"/>
              </p:cNvSpPr>
              <p:nvPr/>
            </p:nvSpPr>
            <p:spPr>
              <a:xfrm>
                <a:off x="4572000" y="2484000"/>
                <a:ext cx="2248244" cy="230832"/>
              </a:xfrm>
              <a:prstGeom prst="rect">
                <a:avLst/>
              </a:prstGeom>
              <a:blipFill>
                <a:blip r:embed="rId13"/>
                <a:stretch>
                  <a:fillRect l="-2981" b="-36842"/>
                </a:stretch>
              </a:blipFill>
            </p:spPr>
            <p:txBody>
              <a:bodyPr/>
              <a:lstStyle/>
              <a:p>
                <a:r>
                  <a:rPr lang="en-GB">
                    <a:noFill/>
                  </a:rPr>
                  <a:t> </a:t>
                </a:r>
              </a:p>
            </p:txBody>
          </p:sp>
        </mc:Fallback>
      </mc:AlternateContent>
      <p:sp>
        <p:nvSpPr>
          <p:cNvPr id="66" name="TextovéPole 65">
            <a:extLst>
              <a:ext uri="{FF2B5EF4-FFF2-40B4-BE49-F238E27FC236}">
                <a16:creationId xmlns:a16="http://schemas.microsoft.com/office/drawing/2014/main" id="{05FC8A4A-3761-4383-881C-9096ADBF4AD7}"/>
              </a:ext>
            </a:extLst>
          </p:cNvPr>
          <p:cNvSpPr txBox="1"/>
          <p:nvPr/>
        </p:nvSpPr>
        <p:spPr>
          <a:xfrm>
            <a:off x="1512000" y="2702944"/>
            <a:ext cx="7092448" cy="584775"/>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latin typeface="Cambria Math" panose="02040503050406030204" pitchFamily="18" charset="0"/>
                <a:ea typeface="Cambria Math" panose="02040503050406030204" pitchFamily="18" charset="0"/>
              </a:rPr>
              <a:t>Average strike Asian option: a single exercise price is replaced by an average of market prices</a:t>
            </a:r>
          </a:p>
        </p:txBody>
      </p:sp>
      <mc:AlternateContent xmlns:mc="http://schemas.openxmlformats.org/markup-compatibility/2006" xmlns:a14="http://schemas.microsoft.com/office/drawing/2010/main">
        <mc:Choice Requires="a14">
          <p:sp>
            <p:nvSpPr>
              <p:cNvPr id="67" name="TextovéPole 66"/>
              <p:cNvSpPr txBox="1"/>
              <p:nvPr/>
            </p:nvSpPr>
            <p:spPr>
              <a:xfrm>
                <a:off x="4572000" y="3240000"/>
                <a:ext cx="2253181" cy="230832"/>
              </a:xfrm>
              <a:prstGeom prst="rect">
                <a:avLst/>
              </a:prstGeom>
              <a:noFill/>
            </p:spPr>
            <p:txBody>
              <a:bodyPr wrap="none" lIns="0" tIns="0" rIns="0" bIns="0" rtlCol="0" anchor="ctr" anchorCtr="0">
                <a:spAutoFit/>
              </a:bodyPr>
              <a:lstStyle>
                <a:defPPr>
                  <a:defRPr lang="cs-CZ"/>
                </a:defPPr>
                <a:lvl1pPr>
                  <a:defRPr sz="1600" b="0" i="0">
                    <a:latin typeface="Cambria Math" panose="02040503050406030204" pitchFamily="18" charset="0"/>
                    <a:ea typeface="Cambria Math" panose="02040503050406030204" pitchFamily="18" charset="0"/>
                  </a:defRPr>
                </a:lvl1pPr>
              </a:lstStyle>
              <a:p>
                <a:pPr/>
                <a14:m>
                  <m:oMathPara xmlns:m="http://schemas.openxmlformats.org/officeDocument/2006/math">
                    <m:oMathParaPr>
                      <m:jc m:val="left"/>
                    </m:oMathParaPr>
                    <m:oMath xmlns:m="http://schemas.openxmlformats.org/officeDocument/2006/math">
                      <m:r>
                        <a:rPr lang="cs-CZ" sz="1500">
                          <a:latin typeface="Cambria Math" panose="02040503050406030204" pitchFamily="18" charset="0"/>
                        </a:rPr>
                        <m:t>𝑉</m:t>
                      </m:r>
                      <m:r>
                        <a:rPr lang="cs-CZ" sz="1500">
                          <a:latin typeface="Cambria Math" panose="02040503050406030204" pitchFamily="18" charset="0"/>
                        </a:rPr>
                        <m:t>=</m:t>
                      </m:r>
                      <m:r>
                        <m:rPr>
                          <m:nor/>
                        </m:rPr>
                        <a:rPr lang="cs-CZ" sz="1500"/>
                        <m:t>max</m:t>
                      </m:r>
                      <m:r>
                        <m:rPr>
                          <m:nor/>
                        </m:rPr>
                        <a:rPr lang="en-US" sz="1500" smtClean="0"/>
                        <m:t>[</m:t>
                      </m:r>
                      <m:sSub>
                        <m:sSubPr>
                          <m:ctrlPr>
                            <a:rPr lang="en-US" sz="1500" i="1" smtClean="0">
                              <a:latin typeface="Cambria Math" panose="02040503050406030204" pitchFamily="18" charset="0"/>
                            </a:rPr>
                          </m:ctrlPr>
                        </m:sSubPr>
                        <m:e>
                          <m:r>
                            <a:rPr lang="cs-CZ" sz="1500">
                              <a:latin typeface="Cambria Math" panose="02040503050406030204" pitchFamily="18" charset="0"/>
                            </a:rPr>
                            <m:t>𝑆</m:t>
                          </m:r>
                        </m:e>
                        <m:sub>
                          <m:r>
                            <a:rPr lang="cs-CZ" sz="1500">
                              <a:latin typeface="Cambria Math" panose="02040503050406030204" pitchFamily="18" charset="0"/>
                            </a:rPr>
                            <m:t>𝑇</m:t>
                          </m:r>
                        </m:sub>
                      </m:sSub>
                      <m:r>
                        <a:rPr lang="cs-CZ" sz="1500">
                          <a:latin typeface="Cambria Math" panose="02040503050406030204" pitchFamily="18" charset="0"/>
                        </a:rPr>
                        <m:t>−</m:t>
                      </m:r>
                      <m:r>
                        <a:rPr lang="cs-CZ" sz="1500">
                          <a:latin typeface="Cambria Math" panose="02040503050406030204" pitchFamily="18" charset="0"/>
                        </a:rPr>
                        <m:t>𝐴</m:t>
                      </m:r>
                      <m:r>
                        <a:rPr lang="cs-CZ" sz="1500">
                          <a:latin typeface="Cambria Math" panose="02040503050406030204" pitchFamily="18" charset="0"/>
                        </a:rPr>
                        <m:t>(</m:t>
                      </m:r>
                      <m:r>
                        <a:rPr lang="cs-CZ" sz="1500">
                          <a:latin typeface="Cambria Math" panose="02040503050406030204" pitchFamily="18" charset="0"/>
                        </a:rPr>
                        <m:t>𝑆</m:t>
                      </m:r>
                      <m:r>
                        <a:rPr lang="cs-CZ" sz="1500">
                          <a:latin typeface="Cambria Math" panose="02040503050406030204" pitchFamily="18" charset="0"/>
                        </a:rPr>
                        <m:t>),0]−</m:t>
                      </m:r>
                      <m:r>
                        <a:rPr lang="cs-CZ" sz="1500">
                          <a:latin typeface="Cambria Math" panose="02040503050406030204" pitchFamily="18" charset="0"/>
                        </a:rPr>
                        <m:t>𝐶</m:t>
                      </m:r>
                    </m:oMath>
                  </m:oMathPara>
                </a14:m>
                <a:endParaRPr lang="cs-CZ" sz="1500" dirty="0"/>
              </a:p>
            </p:txBody>
          </p:sp>
        </mc:Choice>
        <mc:Fallback xmlns="">
          <p:sp>
            <p:nvSpPr>
              <p:cNvPr id="67" name="TextovéPole 66"/>
              <p:cNvSpPr txBox="1">
                <a:spLocks noRot="1" noChangeAspect="1" noMove="1" noResize="1" noEditPoints="1" noAdjustHandles="1" noChangeArrowheads="1" noChangeShapeType="1" noTextEdit="1"/>
              </p:cNvSpPr>
              <p:nvPr/>
            </p:nvSpPr>
            <p:spPr>
              <a:xfrm>
                <a:off x="4572000" y="3240000"/>
                <a:ext cx="2253181" cy="230832"/>
              </a:xfrm>
              <a:prstGeom prst="rect">
                <a:avLst/>
              </a:prstGeom>
              <a:blipFill>
                <a:blip r:embed="rId14"/>
                <a:stretch>
                  <a:fillRect l="-2973" b="-39474"/>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68" name="TextovéPole 67"/>
              <p:cNvSpPr txBox="1"/>
              <p:nvPr/>
            </p:nvSpPr>
            <p:spPr>
              <a:xfrm>
                <a:off x="4572000" y="3474000"/>
                <a:ext cx="2251963" cy="230832"/>
              </a:xfrm>
              <a:prstGeom prst="rect">
                <a:avLst/>
              </a:prstGeom>
              <a:noFill/>
            </p:spPr>
            <p:txBody>
              <a:bodyPr wrap="none" lIns="0" tIns="0" rIns="0" bIns="0" rtlCol="0" anchor="ctr" anchorCtr="0">
                <a:spAutoFit/>
              </a:bodyPr>
              <a:lstStyle>
                <a:defPPr>
                  <a:defRPr lang="cs-CZ"/>
                </a:defPPr>
                <a:lvl1pPr algn="ctr">
                  <a:defRPr sz="1600" b="0" i="0">
                    <a:latin typeface="Cambria Math" panose="02040503050406030204" pitchFamily="18" charset="0"/>
                    <a:ea typeface="Cambria Math" panose="02040503050406030204" pitchFamily="18" charset="0"/>
                  </a:defRPr>
                </a:lvl1pPr>
              </a:lstStyle>
              <a:p>
                <a:pPr/>
                <a14:m>
                  <m:oMathPara xmlns:m="http://schemas.openxmlformats.org/officeDocument/2006/math">
                    <m:oMathParaPr>
                      <m:jc m:val="left"/>
                    </m:oMathParaPr>
                    <m:oMath xmlns:m="http://schemas.openxmlformats.org/officeDocument/2006/math">
                      <m:r>
                        <a:rPr lang="cs-CZ" sz="1500">
                          <a:latin typeface="Cambria Math" panose="02040503050406030204" pitchFamily="18" charset="0"/>
                        </a:rPr>
                        <m:t>𝑉</m:t>
                      </m:r>
                      <m:r>
                        <a:rPr lang="cs-CZ" sz="1500">
                          <a:latin typeface="Cambria Math" panose="02040503050406030204" pitchFamily="18" charset="0"/>
                        </a:rPr>
                        <m:t>=</m:t>
                      </m:r>
                      <m:r>
                        <m:rPr>
                          <m:nor/>
                        </m:rPr>
                        <a:rPr lang="cs-CZ" sz="1500"/>
                        <m:t>max</m:t>
                      </m:r>
                      <m:r>
                        <m:rPr>
                          <m:nor/>
                        </m:rPr>
                        <a:rPr lang="en-US" sz="1500" smtClean="0"/>
                        <m:t>[</m:t>
                      </m:r>
                      <m:r>
                        <a:rPr lang="cs-CZ" sz="1500">
                          <a:latin typeface="Cambria Math" panose="02040503050406030204" pitchFamily="18" charset="0"/>
                        </a:rPr>
                        <m:t>𝐴</m:t>
                      </m:r>
                      <m:d>
                        <m:dPr>
                          <m:ctrlPr>
                            <a:rPr lang="cs-CZ" sz="1500" i="1">
                              <a:latin typeface="Cambria Math" panose="02040503050406030204" pitchFamily="18" charset="0"/>
                            </a:rPr>
                          </m:ctrlPr>
                        </m:dPr>
                        <m:e>
                          <m:r>
                            <a:rPr lang="cs-CZ" sz="1500">
                              <a:latin typeface="Cambria Math" panose="02040503050406030204" pitchFamily="18" charset="0"/>
                            </a:rPr>
                            <m:t>𝑆</m:t>
                          </m:r>
                        </m:e>
                      </m:d>
                      <m:r>
                        <a:rPr lang="cs-CZ" sz="1500">
                          <a:latin typeface="Cambria Math" panose="02040503050406030204" pitchFamily="18" charset="0"/>
                        </a:rPr>
                        <m:t>−</m:t>
                      </m:r>
                      <m:sSub>
                        <m:sSubPr>
                          <m:ctrlPr>
                            <a:rPr lang="cs-CZ" sz="1500" i="1">
                              <a:latin typeface="Cambria Math" panose="02040503050406030204" pitchFamily="18" charset="0"/>
                            </a:rPr>
                          </m:ctrlPr>
                        </m:sSubPr>
                        <m:e>
                          <m:r>
                            <a:rPr lang="cs-CZ" sz="1500">
                              <a:latin typeface="Cambria Math" panose="02040503050406030204" pitchFamily="18" charset="0"/>
                            </a:rPr>
                            <m:t>𝑆</m:t>
                          </m:r>
                        </m:e>
                        <m:sub>
                          <m:r>
                            <a:rPr lang="cs-CZ" sz="1500">
                              <a:latin typeface="Cambria Math" panose="02040503050406030204" pitchFamily="18" charset="0"/>
                            </a:rPr>
                            <m:t>𝑇</m:t>
                          </m:r>
                        </m:sub>
                      </m:sSub>
                      <m:r>
                        <a:rPr lang="cs-CZ" sz="1500">
                          <a:latin typeface="Cambria Math" panose="02040503050406030204" pitchFamily="18" charset="0"/>
                        </a:rPr>
                        <m:t>,0</m:t>
                      </m:r>
                      <m:r>
                        <a:rPr lang="en-US" sz="1500" smtClean="0">
                          <a:latin typeface="Cambria Math" panose="02040503050406030204" pitchFamily="18" charset="0"/>
                        </a:rPr>
                        <m:t>]</m:t>
                      </m:r>
                      <m:r>
                        <a:rPr lang="cs-CZ" sz="1500">
                          <a:latin typeface="Cambria Math" panose="02040503050406030204" pitchFamily="18" charset="0"/>
                        </a:rPr>
                        <m:t>−</m:t>
                      </m:r>
                      <m:r>
                        <a:rPr lang="cs-CZ" sz="1500">
                          <a:latin typeface="Cambria Math" panose="02040503050406030204" pitchFamily="18" charset="0"/>
                        </a:rPr>
                        <m:t>𝑃</m:t>
                      </m:r>
                    </m:oMath>
                  </m:oMathPara>
                </a14:m>
                <a:endParaRPr lang="cs-CZ" sz="1500" dirty="0"/>
              </a:p>
            </p:txBody>
          </p:sp>
        </mc:Choice>
        <mc:Fallback xmlns="">
          <p:sp>
            <p:nvSpPr>
              <p:cNvPr id="68" name="TextovéPole 67"/>
              <p:cNvSpPr txBox="1">
                <a:spLocks noRot="1" noChangeAspect="1" noMove="1" noResize="1" noEditPoints="1" noAdjustHandles="1" noChangeArrowheads="1" noChangeShapeType="1" noTextEdit="1"/>
              </p:cNvSpPr>
              <p:nvPr/>
            </p:nvSpPr>
            <p:spPr>
              <a:xfrm>
                <a:off x="4572000" y="3474000"/>
                <a:ext cx="2251963" cy="230832"/>
              </a:xfrm>
              <a:prstGeom prst="rect">
                <a:avLst/>
              </a:prstGeom>
              <a:blipFill>
                <a:blip r:embed="rId15"/>
                <a:stretch>
                  <a:fillRect l="-2981" b="-36842"/>
                </a:stretch>
              </a:blipFill>
            </p:spPr>
            <p:txBody>
              <a:bodyPr/>
              <a:lstStyle/>
              <a:p>
                <a:r>
                  <a:rPr lang="en-GB">
                    <a:noFill/>
                  </a:rPr>
                  <a:t> </a:t>
                </a:r>
              </a:p>
            </p:txBody>
          </p:sp>
        </mc:Fallback>
      </mc:AlternateContent>
      <p:sp>
        <p:nvSpPr>
          <p:cNvPr id="69" name="TextovéPole 35">
            <a:extLst>
              <a:ext uri="{FF2B5EF4-FFF2-40B4-BE49-F238E27FC236}">
                <a16:creationId xmlns:a16="http://schemas.microsoft.com/office/drawing/2014/main" id="{BD37FAE9-2032-4298-ABE1-2A0D1AA19E90}"/>
              </a:ext>
            </a:extLst>
          </p:cNvPr>
          <p:cNvSpPr txBox="1"/>
          <p:nvPr/>
        </p:nvSpPr>
        <p:spPr>
          <a:xfrm>
            <a:off x="1187624" y="4647616"/>
            <a:ext cx="5616624" cy="369332"/>
          </a:xfrm>
          <a:prstGeom prst="rect">
            <a:avLst/>
          </a:prstGeom>
          <a:noFill/>
          <a:ln>
            <a:noFill/>
          </a:ln>
        </p:spPr>
        <p:txBody>
          <a:bodyPr wrap="square" rtlCol="0">
            <a:spAutoFit/>
          </a:bodyPr>
          <a:ls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Asian options can be American or European style</a:t>
            </a:r>
          </a:p>
        </p:txBody>
      </p:sp>
      <p:sp>
        <p:nvSpPr>
          <p:cNvPr id="6" name="TextovéPole 5">
            <a:extLst>
              <a:ext uri="{FF2B5EF4-FFF2-40B4-BE49-F238E27FC236}">
                <a16:creationId xmlns:a16="http://schemas.microsoft.com/office/drawing/2014/main" id="{ED88D554-5899-0CBD-D413-01F516EEC941}"/>
              </a:ext>
            </a:extLst>
          </p:cNvPr>
          <p:cNvSpPr txBox="1"/>
          <p:nvPr/>
        </p:nvSpPr>
        <p:spPr>
          <a:xfrm>
            <a:off x="1944002" y="2268000"/>
            <a:ext cx="2602927" cy="276999"/>
          </a:xfrm>
          <a:prstGeom prst="rect">
            <a:avLst/>
          </a:prstGeom>
          <a:noFill/>
          <a:ln>
            <a:noFill/>
          </a:ln>
        </p:spPr>
        <p:txBody>
          <a:bodyPr wrap="square" rtlCol="0">
            <a:spAutoFit/>
          </a:bodyPr>
          <a:lstStyle/>
          <a:p>
            <a:pPr marL="0" lvl="2">
              <a:lnSpc>
                <a:spcPct val="80000"/>
              </a:lnSpc>
              <a:buClr>
                <a:srgbClr val="7030A0"/>
              </a:buClr>
              <a:buSzPct val="80000"/>
            </a:pPr>
            <a:r>
              <a:rPr lang="en-GB" sz="1500" noProof="0" dirty="0">
                <a:latin typeface="Cambria Math" panose="02040503050406030204" pitchFamily="18" charset="0"/>
                <a:ea typeface="Cambria Math" panose="02040503050406030204" pitchFamily="18" charset="0"/>
                <a:sym typeface="Wingdings 2" panose="05020102010507070707" pitchFamily="18" charset="2"/>
              </a:rPr>
              <a:t>average-price Asian long call:</a:t>
            </a:r>
            <a:endParaRPr lang="en-GB" sz="1500" noProof="0" dirty="0">
              <a:latin typeface="Cambria Math" panose="02040503050406030204" pitchFamily="18" charset="0"/>
              <a:ea typeface="Cambria Math" panose="02040503050406030204" pitchFamily="18" charset="0"/>
            </a:endParaRPr>
          </a:p>
        </p:txBody>
      </p:sp>
      <p:sp>
        <p:nvSpPr>
          <p:cNvPr id="7" name="TextovéPole 6">
            <a:extLst>
              <a:ext uri="{FF2B5EF4-FFF2-40B4-BE49-F238E27FC236}">
                <a16:creationId xmlns:a16="http://schemas.microsoft.com/office/drawing/2014/main" id="{03E8AAD6-A58B-ECD6-BA3C-994D7353D442}"/>
              </a:ext>
            </a:extLst>
          </p:cNvPr>
          <p:cNvSpPr txBox="1"/>
          <p:nvPr/>
        </p:nvSpPr>
        <p:spPr>
          <a:xfrm>
            <a:off x="1944000" y="2484000"/>
            <a:ext cx="2556000" cy="276999"/>
          </a:xfrm>
          <a:prstGeom prst="rect">
            <a:avLst/>
          </a:prstGeom>
          <a:noFill/>
          <a:ln>
            <a:noFill/>
          </a:ln>
        </p:spPr>
        <p:txBody>
          <a:bodyPr wrap="square" rtlCol="0">
            <a:spAutoFit/>
          </a:bodyPr>
          <a:lstStyle/>
          <a:p>
            <a:pPr marL="0" lvl="2">
              <a:lnSpc>
                <a:spcPct val="80000"/>
              </a:lnSpc>
              <a:buClr>
                <a:srgbClr val="7030A0"/>
              </a:buClr>
              <a:buSzPct val="80000"/>
            </a:pPr>
            <a:r>
              <a:rPr lang="en-GB" sz="1500" noProof="0" dirty="0">
                <a:latin typeface="Cambria Math" panose="02040503050406030204" pitchFamily="18" charset="0"/>
                <a:ea typeface="Cambria Math" panose="02040503050406030204" pitchFamily="18" charset="0"/>
                <a:sym typeface="Wingdings 2" panose="05020102010507070707" pitchFamily="18" charset="2"/>
              </a:rPr>
              <a:t>average-price Asian long put:</a:t>
            </a:r>
            <a:endParaRPr lang="en-GB" sz="1500" noProof="0" dirty="0">
              <a:latin typeface="Cambria Math" panose="02040503050406030204" pitchFamily="18" charset="0"/>
              <a:ea typeface="Cambria Math" panose="02040503050406030204" pitchFamily="18" charset="0"/>
            </a:endParaRPr>
          </a:p>
        </p:txBody>
      </p:sp>
      <p:sp>
        <p:nvSpPr>
          <p:cNvPr id="9" name="TextovéPole 8">
            <a:extLst>
              <a:ext uri="{FF2B5EF4-FFF2-40B4-BE49-F238E27FC236}">
                <a16:creationId xmlns:a16="http://schemas.microsoft.com/office/drawing/2014/main" id="{7D0AC32F-E7FF-34B2-BFA8-39CAC4303D0C}"/>
              </a:ext>
            </a:extLst>
          </p:cNvPr>
          <p:cNvSpPr txBox="1"/>
          <p:nvPr/>
        </p:nvSpPr>
        <p:spPr>
          <a:xfrm>
            <a:off x="1944000" y="3241497"/>
            <a:ext cx="2699999" cy="276999"/>
          </a:xfrm>
          <a:prstGeom prst="rect">
            <a:avLst/>
          </a:prstGeom>
          <a:noFill/>
          <a:ln>
            <a:noFill/>
          </a:ln>
        </p:spPr>
        <p:txBody>
          <a:bodyPr wrap="square" rtlCol="0">
            <a:spAutoFit/>
          </a:bodyPr>
          <a:lstStyle/>
          <a:p>
            <a:pPr marL="0" lvl="2">
              <a:lnSpc>
                <a:spcPct val="80000"/>
              </a:lnSpc>
              <a:buClr>
                <a:srgbClr val="7030A0"/>
              </a:buClr>
              <a:buSzPct val="80000"/>
            </a:pPr>
            <a:r>
              <a:rPr lang="en-GB" sz="1500" noProof="0" dirty="0">
                <a:latin typeface="Cambria Math" panose="02040503050406030204" pitchFamily="18" charset="0"/>
                <a:ea typeface="Cambria Math" panose="02040503050406030204" pitchFamily="18" charset="0"/>
                <a:sym typeface="Wingdings 2" panose="05020102010507070707" pitchFamily="18" charset="2"/>
              </a:rPr>
              <a:t>average-</a:t>
            </a:r>
            <a:r>
              <a:rPr lang="cs-CZ" sz="1500" noProof="0" dirty="0">
                <a:latin typeface="Cambria Math" panose="02040503050406030204" pitchFamily="18" charset="0"/>
                <a:ea typeface="Cambria Math" panose="02040503050406030204" pitchFamily="18" charset="0"/>
                <a:sym typeface="Wingdings 2" panose="05020102010507070707" pitchFamily="18" charset="2"/>
              </a:rPr>
              <a:t>strike </a:t>
            </a:r>
            <a:r>
              <a:rPr lang="en-GB" sz="1500" noProof="0" dirty="0">
                <a:latin typeface="Cambria Math" panose="02040503050406030204" pitchFamily="18" charset="0"/>
                <a:ea typeface="Cambria Math" panose="02040503050406030204" pitchFamily="18" charset="0"/>
                <a:sym typeface="Wingdings 2" panose="05020102010507070707" pitchFamily="18" charset="2"/>
              </a:rPr>
              <a:t>Asian long call:</a:t>
            </a:r>
            <a:endParaRPr lang="en-GB" sz="1500" noProof="0" dirty="0">
              <a:latin typeface="Cambria Math" panose="02040503050406030204" pitchFamily="18" charset="0"/>
              <a:ea typeface="Cambria Math" panose="02040503050406030204" pitchFamily="18" charset="0"/>
            </a:endParaRPr>
          </a:p>
        </p:txBody>
      </p:sp>
      <p:sp>
        <p:nvSpPr>
          <p:cNvPr id="10" name="TextovéPole 9">
            <a:extLst>
              <a:ext uri="{FF2B5EF4-FFF2-40B4-BE49-F238E27FC236}">
                <a16:creationId xmlns:a16="http://schemas.microsoft.com/office/drawing/2014/main" id="{2B78A1AD-E5A9-BB9B-CEC3-56A19805A122}"/>
              </a:ext>
            </a:extLst>
          </p:cNvPr>
          <p:cNvSpPr txBox="1"/>
          <p:nvPr/>
        </p:nvSpPr>
        <p:spPr>
          <a:xfrm>
            <a:off x="1944000" y="3474000"/>
            <a:ext cx="2619600" cy="276999"/>
          </a:xfrm>
          <a:prstGeom prst="rect">
            <a:avLst/>
          </a:prstGeom>
          <a:noFill/>
          <a:ln>
            <a:noFill/>
          </a:ln>
        </p:spPr>
        <p:txBody>
          <a:bodyPr wrap="square" rtlCol="0">
            <a:spAutoFit/>
          </a:bodyPr>
          <a:lstStyle/>
          <a:p>
            <a:pPr marL="0" lvl="2">
              <a:lnSpc>
                <a:spcPct val="80000"/>
              </a:lnSpc>
              <a:buClr>
                <a:srgbClr val="7030A0"/>
              </a:buClr>
              <a:buSzPct val="80000"/>
            </a:pPr>
            <a:r>
              <a:rPr lang="en-GB" sz="1500" noProof="0" dirty="0">
                <a:latin typeface="Cambria Math" panose="02040503050406030204" pitchFamily="18" charset="0"/>
                <a:ea typeface="Cambria Math" panose="02040503050406030204" pitchFamily="18" charset="0"/>
                <a:sym typeface="Wingdings 2" panose="05020102010507070707" pitchFamily="18" charset="2"/>
              </a:rPr>
              <a:t>average-</a:t>
            </a:r>
            <a:r>
              <a:rPr lang="cs-CZ" sz="1500" noProof="0" dirty="0">
                <a:latin typeface="Cambria Math" panose="02040503050406030204" pitchFamily="18" charset="0"/>
                <a:ea typeface="Cambria Math" panose="02040503050406030204" pitchFamily="18" charset="0"/>
                <a:sym typeface="Wingdings 2" panose="05020102010507070707" pitchFamily="18" charset="2"/>
              </a:rPr>
              <a:t>strike </a:t>
            </a:r>
            <a:r>
              <a:rPr lang="en-GB" sz="1500" noProof="0" dirty="0">
                <a:latin typeface="Cambria Math" panose="02040503050406030204" pitchFamily="18" charset="0"/>
                <a:ea typeface="Cambria Math" panose="02040503050406030204" pitchFamily="18" charset="0"/>
                <a:sym typeface="Wingdings 2" panose="05020102010507070707" pitchFamily="18" charset="2"/>
              </a:rPr>
              <a:t>Asian long put:</a:t>
            </a:r>
            <a:endParaRPr lang="en-GB" sz="1500" noProof="0" dirty="0">
              <a:latin typeface="Cambria Math" panose="02040503050406030204" pitchFamily="18" charset="0"/>
              <a:ea typeface="Cambria Math" panose="02040503050406030204" pitchFamily="18" charset="0"/>
            </a:endParaRPr>
          </a:p>
        </p:txBody>
      </p:sp>
    </p:spTree>
    <p:extLst>
      <p:ext uri="{BB962C8B-B14F-4D97-AF65-F5344CB8AC3E}">
        <p14:creationId xmlns:p14="http://schemas.microsoft.com/office/powerpoint/2010/main" val="4268619931"/>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0" nodeType="withEffect">
                                  <p:stCondLst>
                                    <p:cond delay="0"/>
                                  </p:stCondLst>
                                  <p:childTnLst>
                                    <p:set>
                                      <p:cBhvr>
                                        <p:cTn id="6" dur="1" fill="hold">
                                          <p:stCondLst>
                                            <p:cond delay="0"/>
                                          </p:stCondLst>
                                        </p:cTn>
                                        <p:tgtEl>
                                          <p:spTgt spid="45"/>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50"/>
                                        </p:tgtEl>
                                        <p:attrNameLst>
                                          <p:attrName>style.visibility</p:attrName>
                                        </p:attrNameLst>
                                      </p:cBhvr>
                                      <p:to>
                                        <p:strVal val="hidden"/>
                                      </p:to>
                                    </p:set>
                                  </p:childTnLst>
                                </p:cTn>
                              </p:par>
                              <p:par>
                                <p:cTn id="9" presetID="1" presetClass="exit" presetSubtype="0" fill="hold" grpId="0" nodeType="withEffect">
                                  <p:stCondLst>
                                    <p:cond delay="0"/>
                                  </p:stCondLst>
                                  <p:childTnLst>
                                    <p:set>
                                      <p:cBhvr>
                                        <p:cTn id="10" dur="1" fill="hold">
                                          <p:stCondLst>
                                            <p:cond delay="0"/>
                                          </p:stCondLst>
                                        </p:cTn>
                                        <p:tgtEl>
                                          <p:spTgt spid="51"/>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52"/>
                                        </p:tgtEl>
                                        <p:attrNameLst>
                                          <p:attrName>style.visibility</p:attrName>
                                        </p:attrNameLst>
                                      </p:cBhvr>
                                      <p:to>
                                        <p:strVal val="hidden"/>
                                      </p:to>
                                    </p:set>
                                  </p:childTnLst>
                                </p:cTn>
                              </p:par>
                              <p:par>
                                <p:cTn id="13" presetID="1" presetClass="exit" presetSubtype="0" fill="hold" grpId="0" nodeType="withEffect">
                                  <p:stCondLst>
                                    <p:cond delay="0"/>
                                  </p:stCondLst>
                                  <p:childTnLst>
                                    <p:set>
                                      <p:cBhvr>
                                        <p:cTn id="14" dur="1" fill="hold">
                                          <p:stCondLst>
                                            <p:cond delay="0"/>
                                          </p:stCondLst>
                                        </p:cTn>
                                        <p:tgtEl>
                                          <p:spTgt spid="53"/>
                                        </p:tgtEl>
                                        <p:attrNameLst>
                                          <p:attrName>style.visibility</p:attrName>
                                        </p:attrNameLst>
                                      </p:cBhvr>
                                      <p:to>
                                        <p:strVal val="hidden"/>
                                      </p:to>
                                    </p:set>
                                  </p:childTnLst>
                                </p:cTn>
                              </p:par>
                              <p:par>
                                <p:cTn id="15" presetID="1" presetClass="exit" presetSubtype="0" fill="hold" grpId="0" nodeType="withEffect">
                                  <p:stCondLst>
                                    <p:cond delay="0"/>
                                  </p:stCondLst>
                                  <p:childTnLst>
                                    <p:set>
                                      <p:cBhvr>
                                        <p:cTn id="16" dur="1" fill="hold">
                                          <p:stCondLst>
                                            <p:cond delay="0"/>
                                          </p:stCondLst>
                                        </p:cTn>
                                        <p:tgtEl>
                                          <p:spTgt spid="54"/>
                                        </p:tgtEl>
                                        <p:attrNameLst>
                                          <p:attrName>style.visibility</p:attrName>
                                        </p:attrNameLst>
                                      </p:cBhvr>
                                      <p:to>
                                        <p:strVal val="hidden"/>
                                      </p:to>
                                    </p:set>
                                  </p:childTnLst>
                                </p:cTn>
                              </p:par>
                              <p:par>
                                <p:cTn id="17" presetID="1" presetClass="exit" presetSubtype="0" fill="hold" grpId="0" nodeType="withEffect">
                                  <p:stCondLst>
                                    <p:cond delay="0"/>
                                  </p:stCondLst>
                                  <p:childTnLst>
                                    <p:set>
                                      <p:cBhvr>
                                        <p:cTn id="18" dur="1" fill="hold">
                                          <p:stCondLst>
                                            <p:cond delay="0"/>
                                          </p:stCondLst>
                                        </p:cTn>
                                        <p:tgtEl>
                                          <p:spTgt spid="55"/>
                                        </p:tgtEl>
                                        <p:attrNameLst>
                                          <p:attrName>style.visibility</p:attrName>
                                        </p:attrNameLst>
                                      </p:cBhvr>
                                      <p:to>
                                        <p:strVal val="hidden"/>
                                      </p:to>
                                    </p:set>
                                  </p:childTnLst>
                                </p:cTn>
                              </p:par>
                              <p:par>
                                <p:cTn id="19" presetID="1" presetClass="exit" presetSubtype="0" fill="hold" grpId="0" nodeType="withEffect">
                                  <p:stCondLst>
                                    <p:cond delay="0"/>
                                  </p:stCondLst>
                                  <p:childTnLst>
                                    <p:set>
                                      <p:cBhvr>
                                        <p:cTn id="20" dur="1" fill="hold">
                                          <p:stCondLst>
                                            <p:cond delay="0"/>
                                          </p:stCondLst>
                                        </p:cTn>
                                        <p:tgtEl>
                                          <p:spTgt spid="56"/>
                                        </p:tgtEl>
                                        <p:attrNameLst>
                                          <p:attrName>style.visibility</p:attrName>
                                        </p:attrNameLst>
                                      </p:cBhvr>
                                      <p:to>
                                        <p:strVal val="hidden"/>
                                      </p:to>
                                    </p:set>
                                  </p:childTnLst>
                                </p:cTn>
                              </p:par>
                              <p:par>
                                <p:cTn id="21" presetID="1" presetClass="exit" presetSubtype="0" fill="hold" grpId="0" nodeType="withEffect">
                                  <p:stCondLst>
                                    <p:cond delay="0"/>
                                  </p:stCondLst>
                                  <p:childTnLst>
                                    <p:set>
                                      <p:cBhvr>
                                        <p:cTn id="22" dur="1" fill="hold">
                                          <p:stCondLst>
                                            <p:cond delay="0"/>
                                          </p:stCondLst>
                                        </p:cTn>
                                        <p:tgtEl>
                                          <p:spTgt spid="35"/>
                                        </p:tgtEl>
                                        <p:attrNameLst>
                                          <p:attrName>style.visibility</p:attrName>
                                        </p:attrNameLst>
                                      </p:cBhvr>
                                      <p:to>
                                        <p:strVal val="hidden"/>
                                      </p:to>
                                    </p:set>
                                  </p:childTnLst>
                                </p:cTn>
                              </p:par>
                              <p:par>
                                <p:cTn id="23" presetID="1" presetClass="exit" presetSubtype="0" fill="hold" grpId="0" nodeType="withEffect">
                                  <p:stCondLst>
                                    <p:cond delay="0"/>
                                  </p:stCondLst>
                                  <p:childTnLst>
                                    <p:set>
                                      <p:cBhvr>
                                        <p:cTn id="24" dur="1" fill="hold">
                                          <p:stCondLst>
                                            <p:cond delay="0"/>
                                          </p:stCondLst>
                                        </p:cTn>
                                        <p:tgtEl>
                                          <p:spTgt spid="37"/>
                                        </p:tgtEl>
                                        <p:attrNameLst>
                                          <p:attrName>style.visibility</p:attrName>
                                        </p:attrNameLst>
                                      </p:cBhvr>
                                      <p:to>
                                        <p:strVal val="hidden"/>
                                      </p:to>
                                    </p:set>
                                  </p:childTnLst>
                                </p:cTn>
                              </p:par>
                              <p:par>
                                <p:cTn id="25" presetID="1" presetClass="exit" presetSubtype="0" fill="hold" grpId="0" nodeType="withEffect">
                                  <p:stCondLst>
                                    <p:cond delay="0"/>
                                  </p:stCondLst>
                                  <p:childTnLst>
                                    <p:set>
                                      <p:cBhvr>
                                        <p:cTn id="26" dur="1" fill="hold">
                                          <p:stCondLst>
                                            <p:cond delay="0"/>
                                          </p:stCondLst>
                                        </p:cTn>
                                        <p:tgtEl>
                                          <p:spTgt spid="38"/>
                                        </p:tgtEl>
                                        <p:attrNameLst>
                                          <p:attrName>style.visibility</p:attrName>
                                        </p:attrNameLst>
                                      </p:cBhvr>
                                      <p:to>
                                        <p:strVal val="hidden"/>
                                      </p:to>
                                    </p:set>
                                  </p:childTnLst>
                                </p:cTn>
                              </p:par>
                              <p:par>
                                <p:cTn id="27" presetID="1" presetClass="exit" presetSubtype="0" fill="hold" grpId="0" nodeType="withEffect">
                                  <p:stCondLst>
                                    <p:cond delay="0"/>
                                  </p:stCondLst>
                                  <p:childTnLst>
                                    <p:set>
                                      <p:cBhvr>
                                        <p:cTn id="28" dur="1" fill="hold">
                                          <p:stCondLst>
                                            <p:cond delay="0"/>
                                          </p:stCondLst>
                                        </p:cTn>
                                        <p:tgtEl>
                                          <p:spTgt spid="39"/>
                                        </p:tgtEl>
                                        <p:attrNameLst>
                                          <p:attrName>style.visibility</p:attrName>
                                        </p:attrNameLst>
                                      </p:cBhvr>
                                      <p:to>
                                        <p:strVal val="hidden"/>
                                      </p:to>
                                    </p:set>
                                  </p:childTnLst>
                                </p:cTn>
                              </p:par>
                              <p:par>
                                <p:cTn id="29" presetID="1" presetClass="exit" presetSubtype="0" fill="hold" grpId="0" nodeType="withEffect">
                                  <p:stCondLst>
                                    <p:cond delay="0"/>
                                  </p:stCondLst>
                                  <p:childTnLst>
                                    <p:set>
                                      <p:cBhvr>
                                        <p:cTn id="30" dur="1" fill="hold">
                                          <p:stCondLst>
                                            <p:cond delay="0"/>
                                          </p:stCondLst>
                                        </p:cTn>
                                        <p:tgtEl>
                                          <p:spTgt spid="40"/>
                                        </p:tgtEl>
                                        <p:attrNameLst>
                                          <p:attrName>style.visibility</p:attrName>
                                        </p:attrNameLst>
                                      </p:cBhvr>
                                      <p:to>
                                        <p:strVal val="hidden"/>
                                      </p:to>
                                    </p:set>
                                  </p:childTnLst>
                                </p:cTn>
                              </p:par>
                              <p:par>
                                <p:cTn id="31" presetID="1" presetClass="exit" presetSubtype="0" fill="hold" grpId="0" nodeType="withEffect">
                                  <p:stCondLst>
                                    <p:cond delay="0"/>
                                  </p:stCondLst>
                                  <p:childTnLst>
                                    <p:set>
                                      <p:cBhvr>
                                        <p:cTn id="32" dur="1" fill="hold">
                                          <p:stCondLst>
                                            <p:cond delay="0"/>
                                          </p:stCondLst>
                                        </p:cTn>
                                        <p:tgtEl>
                                          <p:spTgt spid="41"/>
                                        </p:tgtEl>
                                        <p:attrNameLst>
                                          <p:attrName>style.visibility</p:attrName>
                                        </p:attrNameLst>
                                      </p:cBhvr>
                                      <p:to>
                                        <p:strVal val="hidden"/>
                                      </p:to>
                                    </p:set>
                                  </p:childTnLst>
                                </p:cTn>
                              </p:par>
                              <p:par>
                                <p:cTn id="33" presetID="1" presetClass="exit" presetSubtype="0" fill="hold" grpId="0" nodeType="withEffect">
                                  <p:stCondLst>
                                    <p:cond delay="0"/>
                                  </p:stCondLst>
                                  <p:childTnLst>
                                    <p:set>
                                      <p:cBhvr>
                                        <p:cTn id="34" dur="1" fill="hold">
                                          <p:stCondLst>
                                            <p:cond delay="0"/>
                                          </p:stCondLst>
                                        </p:cTn>
                                        <p:tgtEl>
                                          <p:spTgt spid="43"/>
                                        </p:tgtEl>
                                        <p:attrNameLst>
                                          <p:attrName>style.visibility</p:attrName>
                                        </p:attrNameLst>
                                      </p:cBhvr>
                                      <p:to>
                                        <p:strVal val="hidden"/>
                                      </p:to>
                                    </p:set>
                                  </p:childTnLst>
                                </p:cTn>
                              </p:par>
                              <p:par>
                                <p:cTn id="35" presetID="1" presetClass="exit" presetSubtype="0" fill="hold" grpId="0" nodeType="withEffect">
                                  <p:stCondLst>
                                    <p:cond delay="0"/>
                                  </p:stCondLst>
                                  <p:childTnLst>
                                    <p:set>
                                      <p:cBhvr>
                                        <p:cTn id="36" dur="1" fill="hold">
                                          <p:stCondLst>
                                            <p:cond delay="0"/>
                                          </p:stCondLst>
                                        </p:cTn>
                                        <p:tgtEl>
                                          <p:spTgt spid="42"/>
                                        </p:tgtEl>
                                        <p:attrNameLst>
                                          <p:attrName>style.visibility</p:attrName>
                                        </p:attrNameLst>
                                      </p:cBhvr>
                                      <p:to>
                                        <p:strVal val="hidden"/>
                                      </p:to>
                                    </p:set>
                                  </p:childTnLst>
                                </p:cTn>
                              </p:par>
                              <p:par>
                                <p:cTn id="37" presetID="2" presetClass="entr" presetSubtype="8" fill="hold" grpId="0" nodeType="withEffect">
                                  <p:stCondLst>
                                    <p:cond delay="0"/>
                                  </p:stCondLst>
                                  <p:iterate type="lt">
                                    <p:tmPct val="0"/>
                                  </p:iterate>
                                  <p:childTnLst>
                                    <p:set>
                                      <p:cBhvr>
                                        <p:cTn id="38" dur="1" fill="hold">
                                          <p:stCondLst>
                                            <p:cond delay="0"/>
                                          </p:stCondLst>
                                        </p:cTn>
                                        <p:tgtEl>
                                          <p:spTgt spid="5"/>
                                        </p:tgtEl>
                                        <p:attrNameLst>
                                          <p:attrName>style.visibility</p:attrName>
                                        </p:attrNameLst>
                                      </p:cBhvr>
                                      <p:to>
                                        <p:strVal val="visible"/>
                                      </p:to>
                                    </p:set>
                                    <p:anim calcmode="lin" valueType="num">
                                      <p:cBhvr additive="base">
                                        <p:cTn id="39" dur="500" fill="hold"/>
                                        <p:tgtEl>
                                          <p:spTgt spid="5"/>
                                        </p:tgtEl>
                                        <p:attrNameLst>
                                          <p:attrName>ppt_x</p:attrName>
                                        </p:attrNameLst>
                                      </p:cBhvr>
                                      <p:tavLst>
                                        <p:tav tm="0">
                                          <p:val>
                                            <p:strVal val="0-#ppt_w/2"/>
                                          </p:val>
                                        </p:tav>
                                        <p:tav tm="100000">
                                          <p:val>
                                            <p:strVal val="#ppt_x"/>
                                          </p:val>
                                        </p:tav>
                                      </p:tavLst>
                                    </p:anim>
                                    <p:anim calcmode="lin" valueType="num">
                                      <p:cBhvr additive="base">
                                        <p:cTn id="40" dur="500" fill="hold"/>
                                        <p:tgtEl>
                                          <p:spTgt spid="5"/>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7"/>
                                            </p:cond>
                                          </p:stCondLst>
                                          <p:endCondLst>
                                            <p:cond evt="onStopAudio" delay="0">
                                              <p:tgtEl>
                                                <p:sldTgt/>
                                              </p:tgtEl>
                                            </p:cond>
                                          </p:endCondLst>
                                        </p:cTn>
                                        <p:tgtEl>
                                          <p:sndTgt r:embed="rId3" name="WhizzLeft.wav"/>
                                        </p:tgtEl>
                                      </p:cMediaNode>
                                    </p:audio>
                                  </p:subTnLst>
                                </p:cTn>
                              </p:par>
                              <p:par>
                                <p:cTn id="41" presetID="2" presetClass="entr" presetSubtype="8" fill="hold" grpId="0" nodeType="withEffect">
                                  <p:stCondLst>
                                    <p:cond delay="1500"/>
                                  </p:stCondLst>
                                  <p:iterate type="lt">
                                    <p:tmPct val="0"/>
                                  </p:iterate>
                                  <p:childTnLst>
                                    <p:set>
                                      <p:cBhvr>
                                        <p:cTn id="42" dur="1" fill="hold">
                                          <p:stCondLst>
                                            <p:cond delay="0"/>
                                          </p:stCondLst>
                                        </p:cTn>
                                        <p:tgtEl>
                                          <p:spTgt spid="33"/>
                                        </p:tgtEl>
                                        <p:attrNameLst>
                                          <p:attrName>style.visibility</p:attrName>
                                        </p:attrNameLst>
                                      </p:cBhvr>
                                      <p:to>
                                        <p:strVal val="visible"/>
                                      </p:to>
                                    </p:set>
                                    <p:anim calcmode="lin" valueType="num">
                                      <p:cBhvr additive="base">
                                        <p:cTn id="43" dur="500" fill="hold"/>
                                        <p:tgtEl>
                                          <p:spTgt spid="33"/>
                                        </p:tgtEl>
                                        <p:attrNameLst>
                                          <p:attrName>ppt_x</p:attrName>
                                        </p:attrNameLst>
                                      </p:cBhvr>
                                      <p:tavLst>
                                        <p:tav tm="0">
                                          <p:val>
                                            <p:strVal val="0-#ppt_w/2"/>
                                          </p:val>
                                        </p:tav>
                                        <p:tav tm="100000">
                                          <p:val>
                                            <p:strVal val="#ppt_x"/>
                                          </p:val>
                                        </p:tav>
                                      </p:tavLst>
                                    </p:anim>
                                    <p:anim calcmode="lin" valueType="num">
                                      <p:cBhvr additive="base">
                                        <p:cTn id="44" dur="500" fill="hold"/>
                                        <p:tgtEl>
                                          <p:spTgt spid="33"/>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3" name="WhizzLeft.wav"/>
                                        </p:tgtEl>
                                      </p:cMediaNode>
                                    </p:audio>
                                  </p:subTnLst>
                                </p:cTn>
                              </p:par>
                            </p:childTnLst>
                          </p:cTn>
                        </p:par>
                        <p:par>
                          <p:cTn id="45" fill="hold">
                            <p:stCondLst>
                              <p:cond delay="2000"/>
                            </p:stCondLst>
                            <p:childTnLst>
                              <p:par>
                                <p:cTn id="46" presetID="2" presetClass="entr" presetSubtype="1" fill="hold" grpId="2" nodeType="afterEffect">
                                  <p:stCondLst>
                                    <p:cond delay="500"/>
                                  </p:stCondLst>
                                  <p:iterate type="lt">
                                    <p:tmPct val="0"/>
                                  </p:iterate>
                                  <p:childTnLst>
                                    <p:set>
                                      <p:cBhvr>
                                        <p:cTn id="47" dur="1" fill="hold">
                                          <p:stCondLst>
                                            <p:cond delay="0"/>
                                          </p:stCondLst>
                                        </p:cTn>
                                        <p:tgtEl>
                                          <p:spTgt spid="4"/>
                                        </p:tgtEl>
                                        <p:attrNameLst>
                                          <p:attrName>style.visibility</p:attrName>
                                        </p:attrNameLst>
                                      </p:cBhvr>
                                      <p:to>
                                        <p:strVal val="visible"/>
                                      </p:to>
                                    </p:set>
                                    <p:anim calcmode="lin" valueType="num">
                                      <p:cBhvr additive="base">
                                        <p:cTn id="48" dur="500" fill="hold"/>
                                        <p:tgtEl>
                                          <p:spTgt spid="4"/>
                                        </p:tgtEl>
                                        <p:attrNameLst>
                                          <p:attrName>ppt_x</p:attrName>
                                        </p:attrNameLst>
                                      </p:cBhvr>
                                      <p:tavLst>
                                        <p:tav tm="0">
                                          <p:val>
                                            <p:strVal val="#ppt_x"/>
                                          </p:val>
                                        </p:tav>
                                        <p:tav tm="100000">
                                          <p:val>
                                            <p:strVal val="#ppt_x"/>
                                          </p:val>
                                        </p:tav>
                                      </p:tavLst>
                                    </p:anim>
                                    <p:anim calcmode="lin" valueType="num">
                                      <p:cBhvr additive="base">
                                        <p:cTn id="49" dur="500" fill="hold"/>
                                        <p:tgtEl>
                                          <p:spTgt spid="4"/>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46"/>
                                            </p:cond>
                                          </p:stCondLst>
                                          <p:endCondLst>
                                            <p:cond evt="onStopAudio" delay="0">
                                              <p:tgtEl>
                                                <p:sldTgt/>
                                              </p:tgtEl>
                                            </p:cond>
                                          </p:endCondLst>
                                        </p:cTn>
                                        <p:tgtEl>
                                          <p:sndTgt r:embed="rId4" name="Impact.wav"/>
                                        </p:tgtEl>
                                      </p:cMediaNode>
                                    </p:audio>
                                  </p:subTnLst>
                                </p:cTn>
                              </p:par>
                            </p:childTnLst>
                          </p:cTn>
                        </p:par>
                        <p:par>
                          <p:cTn id="50" fill="hold">
                            <p:stCondLst>
                              <p:cond delay="3000"/>
                            </p:stCondLst>
                            <p:childTnLst>
                              <p:par>
                                <p:cTn id="51" presetID="1" presetClass="entr" presetSubtype="0" fill="hold" grpId="3" nodeType="afterEffect">
                                  <p:stCondLst>
                                    <p:cond delay="1200"/>
                                  </p:stCondLst>
                                  <p:iterate type="lt">
                                    <p:tmAbs val="0"/>
                                  </p:iterate>
                                  <p:childTnLst>
                                    <p:set>
                                      <p:cBhvr>
                                        <p:cTn id="52" dur="1" fill="hold">
                                          <p:stCondLst>
                                            <p:cond delay="1099"/>
                                          </p:stCondLst>
                                        </p:cTn>
                                        <p:tgtEl>
                                          <p:spTgt spid="4"/>
                                        </p:tgtEl>
                                        <p:attrNameLst>
                                          <p:attrName>style.visibility</p:attrName>
                                        </p:attrNameLst>
                                      </p:cBhvr>
                                      <p:to>
                                        <p:strVal val="visible"/>
                                      </p:to>
                                    </p:set>
                                  </p:childTnLst>
                                  <p:subTnLst>
                                    <p:audio>
                                      <p:cMediaNode>
                                        <p:cTn display="0" masterRel="sameClick">
                                          <p:stCondLst>
                                            <p:cond evt="begin" delay="0">
                                              <p:tn val="51"/>
                                            </p:cond>
                                          </p:stCondLst>
                                          <p:endCondLst>
                                            <p:cond evt="onStopAudio" delay="0">
                                              <p:tgtEl>
                                                <p:sldTgt/>
                                              </p:tgtEl>
                                            </p:cond>
                                          </p:endCondLst>
                                        </p:cTn>
                                        <p:tgtEl>
                                          <p:sndTgt r:embed="rId5" name="L21S03_Headline.wav"/>
                                        </p:tgtEl>
                                      </p:cMediaNode>
                                    </p:audio>
                                  </p:subTnLst>
                                </p:cTn>
                              </p:par>
                            </p:childTnLst>
                          </p:cTn>
                        </p:par>
                      </p:childTnLst>
                    </p:cTn>
                  </p:par>
                </p:childTnLst>
              </p:cTn>
              <p:prevCondLst>
                <p:cond evt="onPrev" delay="0">
                  <p:tgtEl>
                    <p:sldTgt/>
                  </p:tgtEl>
                </p:cond>
              </p:prevCondLst>
              <p:nextCondLst>
                <p:cond evt="onNext" delay="0">
                  <p:tgtEl>
                    <p:sldTgt/>
                  </p:tgtEl>
                </p:cond>
              </p:nextCondLst>
            </p:seq>
            <p:seq concurrent="1" nextAc="seek">
              <p:cTn id="53" restart="whenNotActive" fill="hold" evtFilter="cancelBubble" nodeType="interactiveSeq">
                <p:stCondLst>
                  <p:cond evt="onClick" delay="0">
                    <p:tgtEl>
                      <p:spTgt spid="5"/>
                    </p:tgtEl>
                  </p:cond>
                </p:stCondLst>
                <p:endSync evt="end" delay="0">
                  <p:rtn val="all"/>
                </p:endSync>
                <p:childTnLst>
                  <p:par>
                    <p:cTn id="54" fill="hold">
                      <p:stCondLst>
                        <p:cond delay="0"/>
                      </p:stCondLst>
                      <p:childTnLst>
                        <p:par>
                          <p:cTn id="55" fill="hold">
                            <p:stCondLst>
                              <p:cond delay="0"/>
                            </p:stCondLst>
                            <p:childTnLst>
                              <p:par>
                                <p:cTn id="56" presetID="26" presetClass="emph" presetSubtype="0" fill="hold" grpId="1" nodeType="clickEffect">
                                  <p:stCondLst>
                                    <p:cond delay="0"/>
                                  </p:stCondLst>
                                  <p:iterate type="lt">
                                    <p:tmPct val="0"/>
                                  </p:iterate>
                                  <p:childTnLst>
                                    <p:animEffect transition="out" filter="fade">
                                      <p:cBhvr>
                                        <p:cTn id="57" dur="500" tmFilter="0, 0; .2, .5; .8, .5; 1, 0"/>
                                        <p:tgtEl>
                                          <p:spTgt spid="5"/>
                                        </p:tgtEl>
                                      </p:cBhvr>
                                    </p:animEffect>
                                    <p:animScale>
                                      <p:cBhvr>
                                        <p:cTn id="58" dur="250" autoRev="1" fill="hold"/>
                                        <p:tgtEl>
                                          <p:spTgt spid="5"/>
                                        </p:tgtEl>
                                      </p:cBhvr>
                                      <p:by x="105000" y="105000"/>
                                    </p:animScale>
                                  </p:childTnLst>
                                </p:cTn>
                              </p:par>
                              <p:par>
                                <p:cTn id="59" presetID="9" presetClass="entr" presetSubtype="0" fill="hold" grpId="1" nodeType="withEffect">
                                  <p:stCondLst>
                                    <p:cond delay="0"/>
                                  </p:stCondLst>
                                  <p:childTnLst>
                                    <p:set>
                                      <p:cBhvr>
                                        <p:cTn id="60" dur="1" fill="hold">
                                          <p:stCondLst>
                                            <p:cond delay="0"/>
                                          </p:stCondLst>
                                        </p:cTn>
                                        <p:tgtEl>
                                          <p:spTgt spid="16"/>
                                        </p:tgtEl>
                                        <p:attrNameLst>
                                          <p:attrName>style.visibility</p:attrName>
                                        </p:attrNameLst>
                                      </p:cBhvr>
                                      <p:to>
                                        <p:strVal val="visible"/>
                                      </p:to>
                                    </p:set>
                                    <p:animEffect transition="in" filter="dissolve">
                                      <p:cBhvr>
                                        <p:cTn id="61" dur="500"/>
                                        <p:tgtEl>
                                          <p:spTgt spid="16"/>
                                        </p:tgtEl>
                                      </p:cBhvr>
                                    </p:animEffect>
                                  </p:childTnLst>
                                </p:cTn>
                              </p:par>
                            </p:childTnLst>
                          </p:cTn>
                        </p:par>
                        <p:par>
                          <p:cTn id="62" fill="hold">
                            <p:stCondLst>
                              <p:cond delay="500"/>
                            </p:stCondLst>
                            <p:childTnLst>
                              <p:par>
                                <p:cTn id="63" presetID="22" presetClass="entr" presetSubtype="8" fill="hold" grpId="0" nodeType="afterEffect">
                                  <p:stCondLst>
                                    <p:cond delay="0"/>
                                  </p:stCondLst>
                                  <p:iterate type="lt">
                                    <p:tmPct val="10000"/>
                                  </p:iterate>
                                  <p:childTnLst>
                                    <p:set>
                                      <p:cBhvr>
                                        <p:cTn id="64" dur="1" fill="hold">
                                          <p:stCondLst>
                                            <p:cond delay="0"/>
                                          </p:stCondLst>
                                        </p:cTn>
                                        <p:tgtEl>
                                          <p:spTgt spid="29"/>
                                        </p:tgtEl>
                                        <p:attrNameLst>
                                          <p:attrName>style.visibility</p:attrName>
                                        </p:attrNameLst>
                                      </p:cBhvr>
                                      <p:to>
                                        <p:strVal val="visible"/>
                                      </p:to>
                                    </p:set>
                                    <p:animEffect transition="in" filter="wipe(left)">
                                      <p:cBhvr>
                                        <p:cTn id="65" dur="1000"/>
                                        <p:tgtEl>
                                          <p:spTgt spid="29"/>
                                        </p:tgtEl>
                                      </p:cBhvr>
                                    </p:animEffect>
                                  </p:childTnLst>
                                </p:cTn>
                              </p:par>
                              <p:par>
                                <p:cTn id="66" presetID="1" presetClass="entr" presetSubtype="0" fill="hold" grpId="1" nodeType="withEffect">
                                  <p:stCondLst>
                                    <p:cond delay="0"/>
                                  </p:stCondLst>
                                  <p:iterate type="lt">
                                    <p:tmAbs val="0"/>
                                  </p:iterate>
                                  <p:childTnLst>
                                    <p:set>
                                      <p:cBhvr>
                                        <p:cTn id="67" dur="1" fill="hold">
                                          <p:stCondLst>
                                            <p:cond delay="13499"/>
                                          </p:stCondLst>
                                        </p:cTn>
                                        <p:tgtEl>
                                          <p:spTgt spid="29"/>
                                        </p:tgtEl>
                                        <p:attrNameLst>
                                          <p:attrName>style.visibility</p:attrName>
                                        </p:attrNameLst>
                                      </p:cBhvr>
                                      <p:to>
                                        <p:strVal val="visible"/>
                                      </p:to>
                                    </p:set>
                                  </p:childTnLst>
                                  <p:subTnLst>
                                    <p:audio>
                                      <p:cMediaNode>
                                        <p:cTn display="0" masterRel="sameClick">
                                          <p:stCondLst>
                                            <p:cond evt="begin" delay="0">
                                              <p:tn val="66"/>
                                            </p:cond>
                                          </p:stCondLst>
                                          <p:endCondLst>
                                            <p:cond evt="onStopAudio" delay="0">
                                              <p:tgtEl>
                                                <p:sldTgt/>
                                              </p:tgtEl>
                                            </p:cond>
                                          </p:endCondLst>
                                        </p:cTn>
                                        <p:tgtEl>
                                          <p:sndTgt r:embed="rId6" name="L21S03_Clip_1.wav"/>
                                        </p:tgtEl>
                                      </p:cMediaNode>
                                    </p:audio>
                                  </p:subTnLst>
                                </p:cTn>
                              </p:par>
                              <p:par>
                                <p:cTn id="68" presetID="64" presetClass="path" presetSubtype="0" accel="50000" decel="50000" fill="hold" nodeType="withEffect">
                                  <p:stCondLst>
                                    <p:cond delay="0"/>
                                  </p:stCondLst>
                                  <p:childTnLst>
                                    <p:animMotion origin="layout" path="M 0.10642 0.04213 L 0.10642 -0.12963 " pathEditMode="fixed" rAng="0" ptsTypes="AA">
                                      <p:cBhvr>
                                        <p:cTn id="69" dur="1000" fill="hold"/>
                                        <p:tgtEl>
                                          <p:spTgt spid="35"/>
                                        </p:tgtEl>
                                        <p:attrNameLst>
                                          <p:attrName>ppt_x</p:attrName>
                                          <p:attrName>ppt_y</p:attrName>
                                        </p:attrNameLst>
                                      </p:cBhvr>
                                      <p:rCtr x="0" y="-8588"/>
                                    </p:animMotion>
                                  </p:childTnLst>
                                </p:cTn>
                              </p:par>
                              <p:par>
                                <p:cTn id="70" presetID="64" presetClass="path" presetSubtype="0" accel="50000" decel="50000" fill="hold" nodeType="withEffect">
                                  <p:stCondLst>
                                    <p:cond delay="0"/>
                                  </p:stCondLst>
                                  <p:childTnLst>
                                    <p:animMotion origin="layout" path="M 0.10642 0.04213 L 0.10642 -0.22939 " pathEditMode="fixed" rAng="0" ptsTypes="AA">
                                      <p:cBhvr>
                                        <p:cTn id="71" dur="1000" fill="hold"/>
                                        <p:tgtEl>
                                          <p:spTgt spid="45"/>
                                        </p:tgtEl>
                                        <p:attrNameLst>
                                          <p:attrName>ppt_x</p:attrName>
                                          <p:attrName>ppt_y</p:attrName>
                                        </p:attrNameLst>
                                      </p:cBhvr>
                                      <p:rCtr x="0" y="-13588"/>
                                    </p:animMotion>
                                  </p:childTnLst>
                                </p:cTn>
                              </p:par>
                            </p:childTnLst>
                          </p:cTn>
                        </p:par>
                        <p:par>
                          <p:cTn id="72" fill="hold">
                            <p:stCondLst>
                              <p:cond delay="14000"/>
                            </p:stCondLst>
                            <p:childTnLst>
                              <p:par>
                                <p:cTn id="73" presetID="2" presetClass="exit" presetSubtype="4" fill="hold" nodeType="afterEffect">
                                  <p:stCondLst>
                                    <p:cond delay="0"/>
                                  </p:stCondLst>
                                  <p:childTnLst>
                                    <p:anim calcmode="lin" valueType="num">
                                      <p:cBhvr additive="base">
                                        <p:cTn id="74" dur="500"/>
                                        <p:tgtEl>
                                          <p:spTgt spid="35"/>
                                        </p:tgtEl>
                                        <p:attrNameLst>
                                          <p:attrName>ppt_x</p:attrName>
                                        </p:attrNameLst>
                                      </p:cBhvr>
                                      <p:tavLst>
                                        <p:tav tm="0">
                                          <p:val>
                                            <p:strVal val="ppt_x"/>
                                          </p:val>
                                        </p:tav>
                                        <p:tav tm="100000">
                                          <p:val>
                                            <p:strVal val="ppt_x"/>
                                          </p:val>
                                        </p:tav>
                                      </p:tavLst>
                                    </p:anim>
                                    <p:anim calcmode="lin" valueType="num">
                                      <p:cBhvr additive="base">
                                        <p:cTn id="75" dur="500"/>
                                        <p:tgtEl>
                                          <p:spTgt spid="35"/>
                                        </p:tgtEl>
                                        <p:attrNameLst>
                                          <p:attrName>ppt_y</p:attrName>
                                        </p:attrNameLst>
                                      </p:cBhvr>
                                      <p:tavLst>
                                        <p:tav tm="0">
                                          <p:val>
                                            <p:strVal val="ppt_y"/>
                                          </p:val>
                                        </p:tav>
                                        <p:tav tm="100000">
                                          <p:val>
                                            <p:strVal val="1+ppt_h/2"/>
                                          </p:val>
                                        </p:tav>
                                      </p:tavLst>
                                    </p:anim>
                                    <p:set>
                                      <p:cBhvr>
                                        <p:cTn id="76" dur="1" fill="hold">
                                          <p:stCondLst>
                                            <p:cond delay="499"/>
                                          </p:stCondLst>
                                        </p:cTn>
                                        <p:tgtEl>
                                          <p:spTgt spid="35"/>
                                        </p:tgtEl>
                                        <p:attrNameLst>
                                          <p:attrName>style.visibility</p:attrName>
                                        </p:attrNameLst>
                                      </p:cBhvr>
                                      <p:to>
                                        <p:strVal val="hidden"/>
                                      </p:to>
                                    </p:set>
                                  </p:childTnLst>
                                </p:cTn>
                              </p:par>
                              <p:par>
                                <p:cTn id="77" presetID="2" presetClass="exit" presetSubtype="4" fill="hold" nodeType="withEffect">
                                  <p:stCondLst>
                                    <p:cond delay="0"/>
                                  </p:stCondLst>
                                  <p:childTnLst>
                                    <p:anim calcmode="lin" valueType="num">
                                      <p:cBhvr additive="base">
                                        <p:cTn id="78" dur="500"/>
                                        <p:tgtEl>
                                          <p:spTgt spid="45"/>
                                        </p:tgtEl>
                                        <p:attrNameLst>
                                          <p:attrName>ppt_x</p:attrName>
                                        </p:attrNameLst>
                                      </p:cBhvr>
                                      <p:tavLst>
                                        <p:tav tm="0">
                                          <p:val>
                                            <p:strVal val="ppt_x"/>
                                          </p:val>
                                        </p:tav>
                                        <p:tav tm="100000">
                                          <p:val>
                                            <p:strVal val="ppt_x"/>
                                          </p:val>
                                        </p:tav>
                                      </p:tavLst>
                                    </p:anim>
                                    <p:anim calcmode="lin" valueType="num">
                                      <p:cBhvr additive="base">
                                        <p:cTn id="79" dur="500"/>
                                        <p:tgtEl>
                                          <p:spTgt spid="45"/>
                                        </p:tgtEl>
                                        <p:attrNameLst>
                                          <p:attrName>ppt_y</p:attrName>
                                        </p:attrNameLst>
                                      </p:cBhvr>
                                      <p:tavLst>
                                        <p:tav tm="0">
                                          <p:val>
                                            <p:strVal val="ppt_y"/>
                                          </p:val>
                                        </p:tav>
                                        <p:tav tm="100000">
                                          <p:val>
                                            <p:strVal val="1+ppt_h/2"/>
                                          </p:val>
                                        </p:tav>
                                      </p:tavLst>
                                    </p:anim>
                                    <p:set>
                                      <p:cBhvr>
                                        <p:cTn id="80" dur="1" fill="hold">
                                          <p:stCondLst>
                                            <p:cond delay="499"/>
                                          </p:stCondLst>
                                        </p:cTn>
                                        <p:tgtEl>
                                          <p:spTgt spid="45"/>
                                        </p:tgtEl>
                                        <p:attrNameLst>
                                          <p:attrName>style.visibility</p:attrName>
                                        </p:attrNameLst>
                                      </p:cBhvr>
                                      <p:to>
                                        <p:strVal val="hidden"/>
                                      </p:to>
                                    </p:set>
                                  </p:childTnLst>
                                </p:cTn>
                              </p:par>
                            </p:childTnLst>
                          </p:cTn>
                        </p:par>
                        <p:par>
                          <p:cTn id="81" fill="hold">
                            <p:stCondLst>
                              <p:cond delay="14500"/>
                            </p:stCondLst>
                            <p:childTnLst>
                              <p:par>
                                <p:cTn id="82" presetID="22" presetClass="entr" presetSubtype="8" fill="hold" grpId="0" nodeType="afterEffect">
                                  <p:stCondLst>
                                    <p:cond delay="0"/>
                                  </p:stCondLst>
                                  <p:iterate type="lt">
                                    <p:tmPct val="10000"/>
                                  </p:iterate>
                                  <p:childTnLst>
                                    <p:set>
                                      <p:cBhvr>
                                        <p:cTn id="83" dur="1" fill="hold">
                                          <p:stCondLst>
                                            <p:cond delay="0"/>
                                          </p:stCondLst>
                                        </p:cTn>
                                        <p:tgtEl>
                                          <p:spTgt spid="31"/>
                                        </p:tgtEl>
                                        <p:attrNameLst>
                                          <p:attrName>style.visibility</p:attrName>
                                        </p:attrNameLst>
                                      </p:cBhvr>
                                      <p:to>
                                        <p:strVal val="visible"/>
                                      </p:to>
                                    </p:set>
                                    <p:animEffect transition="in" filter="wipe(left)">
                                      <p:cBhvr>
                                        <p:cTn id="84" dur="500"/>
                                        <p:tgtEl>
                                          <p:spTgt spid="31"/>
                                        </p:tgtEl>
                                      </p:cBhvr>
                                    </p:animEffect>
                                  </p:childTnLst>
                                </p:cTn>
                              </p:par>
                              <p:par>
                                <p:cTn id="85" presetID="1" presetClass="entr" presetSubtype="0" fill="hold" grpId="1" nodeType="withEffect">
                                  <p:stCondLst>
                                    <p:cond delay="0"/>
                                  </p:stCondLst>
                                  <p:iterate type="lt">
                                    <p:tmAbs val="0"/>
                                  </p:iterate>
                                  <p:childTnLst>
                                    <p:set>
                                      <p:cBhvr>
                                        <p:cTn id="86" dur="1" fill="hold">
                                          <p:stCondLst>
                                            <p:cond delay="54899"/>
                                          </p:stCondLst>
                                        </p:cTn>
                                        <p:tgtEl>
                                          <p:spTgt spid="31"/>
                                        </p:tgtEl>
                                        <p:attrNameLst>
                                          <p:attrName>style.visibility</p:attrName>
                                        </p:attrNameLst>
                                      </p:cBhvr>
                                      <p:to>
                                        <p:strVal val="visible"/>
                                      </p:to>
                                    </p:set>
                                  </p:childTnLst>
                                  <p:subTnLst>
                                    <p:audio>
                                      <p:cMediaNode>
                                        <p:cTn display="0" masterRel="sameClick">
                                          <p:stCondLst>
                                            <p:cond evt="begin" delay="0">
                                              <p:tn val="85"/>
                                            </p:cond>
                                          </p:stCondLst>
                                          <p:endCondLst>
                                            <p:cond evt="onStopAudio" delay="0">
                                              <p:tgtEl>
                                                <p:sldTgt/>
                                              </p:tgtEl>
                                            </p:cond>
                                          </p:endCondLst>
                                        </p:cTn>
                                        <p:tgtEl>
                                          <p:sndTgt r:embed="rId7" name="L21S03_Clip_1_1.wav"/>
                                        </p:tgtEl>
                                      </p:cMediaNode>
                                    </p:audio>
                                  </p:subTnLst>
                                </p:cTn>
                              </p:par>
                              <p:par>
                                <p:cTn id="87" presetID="64" presetClass="path" presetSubtype="0" accel="50000" decel="50000" fill="hold" nodeType="withEffect">
                                  <p:stCondLst>
                                    <p:cond delay="0"/>
                                  </p:stCondLst>
                                  <p:childTnLst>
                                    <p:animMotion origin="layout" path="M 0.08663 0.04213 L 0.08663 -0.12963 " pathEditMode="fixed" rAng="0" ptsTypes="AA">
                                      <p:cBhvr>
                                        <p:cTn id="88" dur="1000" fill="hold"/>
                                        <p:tgtEl>
                                          <p:spTgt spid="37"/>
                                        </p:tgtEl>
                                        <p:attrNameLst>
                                          <p:attrName>ppt_x</p:attrName>
                                          <p:attrName>ppt_y</p:attrName>
                                        </p:attrNameLst>
                                      </p:cBhvr>
                                      <p:rCtr x="0" y="-8588"/>
                                    </p:animMotion>
                                  </p:childTnLst>
                                </p:cTn>
                              </p:par>
                              <p:par>
                                <p:cTn id="89" presetID="64" presetClass="path" presetSubtype="0" accel="50000" decel="50000" fill="hold" nodeType="withEffect">
                                  <p:stCondLst>
                                    <p:cond delay="0"/>
                                  </p:stCondLst>
                                  <p:childTnLst>
                                    <p:animMotion origin="layout" path="M 0.08663 0.04213 L 0.08663 -0.22939 " pathEditMode="fixed" rAng="0" ptsTypes="AA">
                                      <p:cBhvr>
                                        <p:cTn id="90" dur="1000" fill="hold"/>
                                        <p:tgtEl>
                                          <p:spTgt spid="50"/>
                                        </p:tgtEl>
                                        <p:attrNameLst>
                                          <p:attrName>ppt_x</p:attrName>
                                          <p:attrName>ppt_y</p:attrName>
                                        </p:attrNameLst>
                                      </p:cBhvr>
                                      <p:rCtr x="0" y="-13588"/>
                                    </p:animMotion>
                                  </p:childTnLst>
                                </p:cTn>
                              </p:par>
                              <p:par>
                                <p:cTn id="91" presetID="2" presetClass="exit" presetSubtype="4" fill="hold" nodeType="withEffect">
                                  <p:stCondLst>
                                    <p:cond delay="21900"/>
                                  </p:stCondLst>
                                  <p:childTnLst>
                                    <p:anim calcmode="lin" valueType="num">
                                      <p:cBhvr additive="base">
                                        <p:cTn id="92" dur="500"/>
                                        <p:tgtEl>
                                          <p:spTgt spid="37"/>
                                        </p:tgtEl>
                                        <p:attrNameLst>
                                          <p:attrName>ppt_x</p:attrName>
                                        </p:attrNameLst>
                                      </p:cBhvr>
                                      <p:tavLst>
                                        <p:tav tm="0">
                                          <p:val>
                                            <p:strVal val="ppt_x"/>
                                          </p:val>
                                        </p:tav>
                                        <p:tav tm="100000">
                                          <p:val>
                                            <p:strVal val="ppt_x"/>
                                          </p:val>
                                        </p:tav>
                                      </p:tavLst>
                                    </p:anim>
                                    <p:anim calcmode="lin" valueType="num">
                                      <p:cBhvr additive="base">
                                        <p:cTn id="93" dur="500"/>
                                        <p:tgtEl>
                                          <p:spTgt spid="37"/>
                                        </p:tgtEl>
                                        <p:attrNameLst>
                                          <p:attrName>ppt_y</p:attrName>
                                        </p:attrNameLst>
                                      </p:cBhvr>
                                      <p:tavLst>
                                        <p:tav tm="0">
                                          <p:val>
                                            <p:strVal val="ppt_y"/>
                                          </p:val>
                                        </p:tav>
                                        <p:tav tm="100000">
                                          <p:val>
                                            <p:strVal val="1+ppt_h/2"/>
                                          </p:val>
                                        </p:tav>
                                      </p:tavLst>
                                    </p:anim>
                                    <p:set>
                                      <p:cBhvr>
                                        <p:cTn id="94" dur="1" fill="hold">
                                          <p:stCondLst>
                                            <p:cond delay="499"/>
                                          </p:stCondLst>
                                        </p:cTn>
                                        <p:tgtEl>
                                          <p:spTgt spid="37"/>
                                        </p:tgtEl>
                                        <p:attrNameLst>
                                          <p:attrName>style.visibility</p:attrName>
                                        </p:attrNameLst>
                                      </p:cBhvr>
                                      <p:to>
                                        <p:strVal val="hidden"/>
                                      </p:to>
                                    </p:set>
                                  </p:childTnLst>
                                </p:cTn>
                              </p:par>
                              <p:par>
                                <p:cTn id="95" presetID="2" presetClass="exit" presetSubtype="4" fill="hold" nodeType="withEffect">
                                  <p:stCondLst>
                                    <p:cond delay="21900"/>
                                  </p:stCondLst>
                                  <p:childTnLst>
                                    <p:anim calcmode="lin" valueType="num">
                                      <p:cBhvr additive="base">
                                        <p:cTn id="96" dur="500"/>
                                        <p:tgtEl>
                                          <p:spTgt spid="50"/>
                                        </p:tgtEl>
                                        <p:attrNameLst>
                                          <p:attrName>ppt_x</p:attrName>
                                        </p:attrNameLst>
                                      </p:cBhvr>
                                      <p:tavLst>
                                        <p:tav tm="0">
                                          <p:val>
                                            <p:strVal val="ppt_x"/>
                                          </p:val>
                                        </p:tav>
                                        <p:tav tm="100000">
                                          <p:val>
                                            <p:strVal val="ppt_x"/>
                                          </p:val>
                                        </p:tav>
                                      </p:tavLst>
                                    </p:anim>
                                    <p:anim calcmode="lin" valueType="num">
                                      <p:cBhvr additive="base">
                                        <p:cTn id="97" dur="500"/>
                                        <p:tgtEl>
                                          <p:spTgt spid="50"/>
                                        </p:tgtEl>
                                        <p:attrNameLst>
                                          <p:attrName>ppt_y</p:attrName>
                                        </p:attrNameLst>
                                      </p:cBhvr>
                                      <p:tavLst>
                                        <p:tav tm="0">
                                          <p:val>
                                            <p:strVal val="ppt_y"/>
                                          </p:val>
                                        </p:tav>
                                        <p:tav tm="100000">
                                          <p:val>
                                            <p:strVal val="1+ppt_h/2"/>
                                          </p:val>
                                        </p:tav>
                                      </p:tavLst>
                                    </p:anim>
                                    <p:set>
                                      <p:cBhvr>
                                        <p:cTn id="98" dur="1" fill="hold">
                                          <p:stCondLst>
                                            <p:cond delay="499"/>
                                          </p:stCondLst>
                                        </p:cTn>
                                        <p:tgtEl>
                                          <p:spTgt spid="50"/>
                                        </p:tgtEl>
                                        <p:attrNameLst>
                                          <p:attrName>style.visibility</p:attrName>
                                        </p:attrNameLst>
                                      </p:cBhvr>
                                      <p:to>
                                        <p:strVal val="hidden"/>
                                      </p:to>
                                    </p:set>
                                  </p:childTnLst>
                                </p:cTn>
                              </p:par>
                              <p:par>
                                <p:cTn id="99" presetID="64" presetClass="path" presetSubtype="0" accel="50000" decel="50000" fill="hold" nodeType="withEffect">
                                  <p:stCondLst>
                                    <p:cond delay="22700"/>
                                  </p:stCondLst>
                                  <p:childTnLst>
                                    <p:animMotion origin="layout" path="M 0.06701 0.04213 L 0.06701 -0.12963 " pathEditMode="fixed" rAng="0" ptsTypes="AA">
                                      <p:cBhvr>
                                        <p:cTn id="100" dur="1000" fill="hold"/>
                                        <p:tgtEl>
                                          <p:spTgt spid="38"/>
                                        </p:tgtEl>
                                        <p:attrNameLst>
                                          <p:attrName>ppt_x</p:attrName>
                                          <p:attrName>ppt_y</p:attrName>
                                        </p:attrNameLst>
                                      </p:cBhvr>
                                      <p:rCtr x="0" y="-8588"/>
                                    </p:animMotion>
                                  </p:childTnLst>
                                </p:cTn>
                              </p:par>
                              <p:par>
                                <p:cTn id="101" presetID="64" presetClass="path" presetSubtype="0" accel="50000" decel="50000" fill="hold" nodeType="withEffect">
                                  <p:stCondLst>
                                    <p:cond delay="22700"/>
                                  </p:stCondLst>
                                  <p:childTnLst>
                                    <p:animMotion origin="layout" path="M 0.06701 0.04213 L 0.06701 -0.22939 " pathEditMode="fixed" rAng="0" ptsTypes="AA">
                                      <p:cBhvr>
                                        <p:cTn id="102" dur="1000" fill="hold"/>
                                        <p:tgtEl>
                                          <p:spTgt spid="51"/>
                                        </p:tgtEl>
                                        <p:attrNameLst>
                                          <p:attrName>ppt_x</p:attrName>
                                          <p:attrName>ppt_y</p:attrName>
                                        </p:attrNameLst>
                                      </p:cBhvr>
                                      <p:rCtr x="0" y="-13588"/>
                                    </p:animMotion>
                                  </p:childTnLst>
                                </p:cTn>
                              </p:par>
                              <p:par>
                                <p:cTn id="103" presetID="22" presetClass="entr" presetSubtype="8" fill="hold" grpId="0" nodeType="withEffect">
                                  <p:stCondLst>
                                    <p:cond delay="23200"/>
                                  </p:stCondLst>
                                  <p:childTnLst>
                                    <p:set>
                                      <p:cBhvr>
                                        <p:cTn id="104" dur="1" fill="hold">
                                          <p:stCondLst>
                                            <p:cond delay="0"/>
                                          </p:stCondLst>
                                        </p:cTn>
                                        <p:tgtEl>
                                          <p:spTgt spid="61"/>
                                        </p:tgtEl>
                                        <p:attrNameLst>
                                          <p:attrName>style.visibility</p:attrName>
                                        </p:attrNameLst>
                                      </p:cBhvr>
                                      <p:to>
                                        <p:strVal val="visible"/>
                                      </p:to>
                                    </p:set>
                                    <p:animEffect transition="in" filter="wipe(left)">
                                      <p:cBhvr>
                                        <p:cTn id="105" dur="2000"/>
                                        <p:tgtEl>
                                          <p:spTgt spid="61"/>
                                        </p:tgtEl>
                                      </p:cBhvr>
                                    </p:animEffect>
                                  </p:childTnLst>
                                </p:cTn>
                              </p:par>
                              <p:par>
                                <p:cTn id="106" presetID="22" presetClass="entr" presetSubtype="8" fill="hold" grpId="0" nodeType="withEffect">
                                  <p:stCondLst>
                                    <p:cond delay="29000"/>
                                  </p:stCondLst>
                                  <p:childTnLst>
                                    <p:set>
                                      <p:cBhvr>
                                        <p:cTn id="107" dur="1" fill="hold">
                                          <p:stCondLst>
                                            <p:cond delay="0"/>
                                          </p:stCondLst>
                                        </p:cTn>
                                        <p:tgtEl>
                                          <p:spTgt spid="6"/>
                                        </p:tgtEl>
                                        <p:attrNameLst>
                                          <p:attrName>style.visibility</p:attrName>
                                        </p:attrNameLst>
                                      </p:cBhvr>
                                      <p:to>
                                        <p:strVal val="visible"/>
                                      </p:to>
                                    </p:set>
                                    <p:animEffect transition="in" filter="wipe(left)">
                                      <p:cBhvr>
                                        <p:cTn id="108" dur="1000"/>
                                        <p:tgtEl>
                                          <p:spTgt spid="6"/>
                                        </p:tgtEl>
                                      </p:cBhvr>
                                    </p:animEffect>
                                  </p:childTnLst>
                                </p:cTn>
                              </p:par>
                              <p:par>
                                <p:cTn id="109" presetID="22" presetClass="entr" presetSubtype="8" fill="hold" grpId="0" nodeType="withEffect">
                                  <p:stCondLst>
                                    <p:cond delay="33000"/>
                                  </p:stCondLst>
                                  <p:childTnLst>
                                    <p:set>
                                      <p:cBhvr>
                                        <p:cTn id="110" dur="1" fill="hold">
                                          <p:stCondLst>
                                            <p:cond delay="0"/>
                                          </p:stCondLst>
                                        </p:cTn>
                                        <p:tgtEl>
                                          <p:spTgt spid="64"/>
                                        </p:tgtEl>
                                        <p:attrNameLst>
                                          <p:attrName>style.visibility</p:attrName>
                                        </p:attrNameLst>
                                      </p:cBhvr>
                                      <p:to>
                                        <p:strVal val="visible"/>
                                      </p:to>
                                    </p:set>
                                    <p:animEffect transition="in" filter="wipe(left)">
                                      <p:cBhvr>
                                        <p:cTn id="111" dur="1500"/>
                                        <p:tgtEl>
                                          <p:spTgt spid="64"/>
                                        </p:tgtEl>
                                      </p:cBhvr>
                                    </p:animEffect>
                                  </p:childTnLst>
                                </p:cTn>
                              </p:par>
                              <p:par>
                                <p:cTn id="112" presetID="26" presetClass="emph" presetSubtype="0" fill="hold" grpId="1" nodeType="withEffect">
                                  <p:stCondLst>
                                    <p:cond delay="34500"/>
                                  </p:stCondLst>
                                  <p:childTnLst>
                                    <p:animEffect transition="out" filter="fade">
                                      <p:cBhvr>
                                        <p:cTn id="113" dur="500" tmFilter="0, 0; .2, .5; .8, .5; 1, 0"/>
                                        <p:tgtEl>
                                          <p:spTgt spid="64"/>
                                        </p:tgtEl>
                                      </p:cBhvr>
                                    </p:animEffect>
                                    <p:animScale>
                                      <p:cBhvr>
                                        <p:cTn id="114" dur="250" autoRev="1" fill="hold"/>
                                        <p:tgtEl>
                                          <p:spTgt spid="64"/>
                                        </p:tgtEl>
                                      </p:cBhvr>
                                      <p:by x="105000" y="105000"/>
                                    </p:animScale>
                                  </p:childTnLst>
                                </p:cTn>
                              </p:par>
                              <p:par>
                                <p:cTn id="115" presetID="22" presetClass="entr" presetSubtype="8" fill="hold" grpId="0" nodeType="withEffect">
                                  <p:stCondLst>
                                    <p:cond delay="34700"/>
                                  </p:stCondLst>
                                  <p:childTnLst>
                                    <p:set>
                                      <p:cBhvr>
                                        <p:cTn id="116" dur="1" fill="hold">
                                          <p:stCondLst>
                                            <p:cond delay="0"/>
                                          </p:stCondLst>
                                        </p:cTn>
                                        <p:tgtEl>
                                          <p:spTgt spid="7"/>
                                        </p:tgtEl>
                                        <p:attrNameLst>
                                          <p:attrName>style.visibility</p:attrName>
                                        </p:attrNameLst>
                                      </p:cBhvr>
                                      <p:to>
                                        <p:strVal val="visible"/>
                                      </p:to>
                                    </p:set>
                                    <p:animEffect transition="in" filter="wipe(left)">
                                      <p:cBhvr>
                                        <p:cTn id="117" dur="1000"/>
                                        <p:tgtEl>
                                          <p:spTgt spid="7"/>
                                        </p:tgtEl>
                                      </p:cBhvr>
                                    </p:animEffect>
                                  </p:childTnLst>
                                </p:cTn>
                              </p:par>
                              <p:par>
                                <p:cTn id="118" presetID="22" presetClass="entr" presetSubtype="8" fill="hold" grpId="0" nodeType="withEffect">
                                  <p:stCondLst>
                                    <p:cond delay="35700"/>
                                  </p:stCondLst>
                                  <p:childTnLst>
                                    <p:set>
                                      <p:cBhvr>
                                        <p:cTn id="119" dur="1" fill="hold">
                                          <p:stCondLst>
                                            <p:cond delay="0"/>
                                          </p:stCondLst>
                                        </p:cTn>
                                        <p:tgtEl>
                                          <p:spTgt spid="65"/>
                                        </p:tgtEl>
                                        <p:attrNameLst>
                                          <p:attrName>style.visibility</p:attrName>
                                        </p:attrNameLst>
                                      </p:cBhvr>
                                      <p:to>
                                        <p:strVal val="visible"/>
                                      </p:to>
                                    </p:set>
                                    <p:animEffect transition="in" filter="wipe(left)">
                                      <p:cBhvr>
                                        <p:cTn id="120" dur="1500"/>
                                        <p:tgtEl>
                                          <p:spTgt spid="65"/>
                                        </p:tgtEl>
                                      </p:cBhvr>
                                    </p:animEffect>
                                  </p:childTnLst>
                                </p:cTn>
                              </p:par>
                              <p:par>
                                <p:cTn id="121" presetID="26" presetClass="emph" presetSubtype="0" fill="hold" grpId="1" nodeType="withEffect">
                                  <p:stCondLst>
                                    <p:cond delay="37200"/>
                                  </p:stCondLst>
                                  <p:childTnLst>
                                    <p:animEffect transition="out" filter="fade">
                                      <p:cBhvr>
                                        <p:cTn id="122" dur="500" tmFilter="0, 0; .2, .5; .8, .5; 1, 0"/>
                                        <p:tgtEl>
                                          <p:spTgt spid="65"/>
                                        </p:tgtEl>
                                      </p:cBhvr>
                                    </p:animEffect>
                                    <p:animScale>
                                      <p:cBhvr>
                                        <p:cTn id="123" dur="250" autoRev="1" fill="hold"/>
                                        <p:tgtEl>
                                          <p:spTgt spid="65"/>
                                        </p:tgtEl>
                                      </p:cBhvr>
                                      <p:by x="105000" y="105000"/>
                                    </p:animScale>
                                  </p:childTnLst>
                                </p:cTn>
                              </p:par>
                              <p:par>
                                <p:cTn id="124" presetID="2" presetClass="exit" presetSubtype="4" fill="hold" nodeType="withEffect">
                                  <p:stCondLst>
                                    <p:cond delay="37400"/>
                                  </p:stCondLst>
                                  <p:childTnLst>
                                    <p:anim calcmode="lin" valueType="num">
                                      <p:cBhvr additive="base">
                                        <p:cTn id="125" dur="500"/>
                                        <p:tgtEl>
                                          <p:spTgt spid="38"/>
                                        </p:tgtEl>
                                        <p:attrNameLst>
                                          <p:attrName>ppt_x</p:attrName>
                                        </p:attrNameLst>
                                      </p:cBhvr>
                                      <p:tavLst>
                                        <p:tav tm="0">
                                          <p:val>
                                            <p:strVal val="ppt_x"/>
                                          </p:val>
                                        </p:tav>
                                        <p:tav tm="100000">
                                          <p:val>
                                            <p:strVal val="ppt_x"/>
                                          </p:val>
                                        </p:tav>
                                      </p:tavLst>
                                    </p:anim>
                                    <p:anim calcmode="lin" valueType="num">
                                      <p:cBhvr additive="base">
                                        <p:cTn id="126" dur="500"/>
                                        <p:tgtEl>
                                          <p:spTgt spid="38"/>
                                        </p:tgtEl>
                                        <p:attrNameLst>
                                          <p:attrName>ppt_y</p:attrName>
                                        </p:attrNameLst>
                                      </p:cBhvr>
                                      <p:tavLst>
                                        <p:tav tm="0">
                                          <p:val>
                                            <p:strVal val="ppt_y"/>
                                          </p:val>
                                        </p:tav>
                                        <p:tav tm="100000">
                                          <p:val>
                                            <p:strVal val="1+ppt_h/2"/>
                                          </p:val>
                                        </p:tav>
                                      </p:tavLst>
                                    </p:anim>
                                    <p:set>
                                      <p:cBhvr>
                                        <p:cTn id="127" dur="1" fill="hold">
                                          <p:stCondLst>
                                            <p:cond delay="499"/>
                                          </p:stCondLst>
                                        </p:cTn>
                                        <p:tgtEl>
                                          <p:spTgt spid="38"/>
                                        </p:tgtEl>
                                        <p:attrNameLst>
                                          <p:attrName>style.visibility</p:attrName>
                                        </p:attrNameLst>
                                      </p:cBhvr>
                                      <p:to>
                                        <p:strVal val="hidden"/>
                                      </p:to>
                                    </p:set>
                                  </p:childTnLst>
                                </p:cTn>
                              </p:par>
                              <p:par>
                                <p:cTn id="128" presetID="2" presetClass="exit" presetSubtype="4" fill="hold" nodeType="withEffect">
                                  <p:stCondLst>
                                    <p:cond delay="37400"/>
                                  </p:stCondLst>
                                  <p:childTnLst>
                                    <p:anim calcmode="lin" valueType="num">
                                      <p:cBhvr additive="base">
                                        <p:cTn id="129" dur="500"/>
                                        <p:tgtEl>
                                          <p:spTgt spid="51"/>
                                        </p:tgtEl>
                                        <p:attrNameLst>
                                          <p:attrName>ppt_x</p:attrName>
                                        </p:attrNameLst>
                                      </p:cBhvr>
                                      <p:tavLst>
                                        <p:tav tm="0">
                                          <p:val>
                                            <p:strVal val="ppt_x"/>
                                          </p:val>
                                        </p:tav>
                                        <p:tav tm="100000">
                                          <p:val>
                                            <p:strVal val="ppt_x"/>
                                          </p:val>
                                        </p:tav>
                                      </p:tavLst>
                                    </p:anim>
                                    <p:anim calcmode="lin" valueType="num">
                                      <p:cBhvr additive="base">
                                        <p:cTn id="130" dur="500"/>
                                        <p:tgtEl>
                                          <p:spTgt spid="51"/>
                                        </p:tgtEl>
                                        <p:attrNameLst>
                                          <p:attrName>ppt_y</p:attrName>
                                        </p:attrNameLst>
                                      </p:cBhvr>
                                      <p:tavLst>
                                        <p:tav tm="0">
                                          <p:val>
                                            <p:strVal val="ppt_y"/>
                                          </p:val>
                                        </p:tav>
                                        <p:tav tm="100000">
                                          <p:val>
                                            <p:strVal val="1+ppt_h/2"/>
                                          </p:val>
                                        </p:tav>
                                      </p:tavLst>
                                    </p:anim>
                                    <p:set>
                                      <p:cBhvr>
                                        <p:cTn id="131" dur="1" fill="hold">
                                          <p:stCondLst>
                                            <p:cond delay="499"/>
                                          </p:stCondLst>
                                        </p:cTn>
                                        <p:tgtEl>
                                          <p:spTgt spid="51"/>
                                        </p:tgtEl>
                                        <p:attrNameLst>
                                          <p:attrName>style.visibility</p:attrName>
                                        </p:attrNameLst>
                                      </p:cBhvr>
                                      <p:to>
                                        <p:strVal val="hidden"/>
                                      </p:to>
                                    </p:set>
                                  </p:childTnLst>
                                </p:cTn>
                              </p:par>
                              <p:par>
                                <p:cTn id="132" presetID="64" presetClass="path" presetSubtype="0" accel="50000" decel="50000" fill="hold" nodeType="withEffect">
                                  <p:stCondLst>
                                    <p:cond delay="38100"/>
                                  </p:stCondLst>
                                  <p:childTnLst>
                                    <p:animMotion origin="layout" path="M 0.04722 0.04213 L 0.04722 -0.12963 " pathEditMode="relative" rAng="0" ptsTypes="AA">
                                      <p:cBhvr>
                                        <p:cTn id="133" dur="1000" fill="hold"/>
                                        <p:tgtEl>
                                          <p:spTgt spid="39"/>
                                        </p:tgtEl>
                                        <p:attrNameLst>
                                          <p:attrName>ppt_x</p:attrName>
                                          <p:attrName>ppt_y</p:attrName>
                                        </p:attrNameLst>
                                      </p:cBhvr>
                                      <p:rCtr x="0" y="-8588"/>
                                    </p:animMotion>
                                  </p:childTnLst>
                                </p:cTn>
                              </p:par>
                              <p:par>
                                <p:cTn id="134" presetID="64" presetClass="path" presetSubtype="0" accel="50000" decel="50000" fill="hold" nodeType="withEffect">
                                  <p:stCondLst>
                                    <p:cond delay="38100"/>
                                  </p:stCondLst>
                                  <p:childTnLst>
                                    <p:animMotion origin="layout" path="M 0.04722 0.04213 L 0.04722 -0.22939 " pathEditMode="fixed" rAng="0" ptsTypes="AA">
                                      <p:cBhvr>
                                        <p:cTn id="135" dur="1000" fill="hold"/>
                                        <p:tgtEl>
                                          <p:spTgt spid="52"/>
                                        </p:tgtEl>
                                        <p:attrNameLst>
                                          <p:attrName>ppt_x</p:attrName>
                                          <p:attrName>ppt_y</p:attrName>
                                        </p:attrNameLst>
                                      </p:cBhvr>
                                      <p:rCtr x="0" y="-13588"/>
                                    </p:animMotion>
                                  </p:childTnLst>
                                </p:cTn>
                              </p:par>
                              <p:par>
                                <p:cTn id="136" presetID="22" presetClass="entr" presetSubtype="8" fill="hold" grpId="0" nodeType="withEffect">
                                  <p:stCondLst>
                                    <p:cond delay="39000"/>
                                  </p:stCondLst>
                                  <p:childTnLst>
                                    <p:set>
                                      <p:cBhvr>
                                        <p:cTn id="137" dur="1" fill="hold">
                                          <p:stCondLst>
                                            <p:cond delay="0"/>
                                          </p:stCondLst>
                                        </p:cTn>
                                        <p:tgtEl>
                                          <p:spTgt spid="66"/>
                                        </p:tgtEl>
                                        <p:attrNameLst>
                                          <p:attrName>style.visibility</p:attrName>
                                        </p:attrNameLst>
                                      </p:cBhvr>
                                      <p:to>
                                        <p:strVal val="visible"/>
                                      </p:to>
                                    </p:set>
                                    <p:animEffect transition="in" filter="wipe(left)">
                                      <p:cBhvr>
                                        <p:cTn id="138" dur="2000"/>
                                        <p:tgtEl>
                                          <p:spTgt spid="66"/>
                                        </p:tgtEl>
                                      </p:cBhvr>
                                    </p:animEffect>
                                  </p:childTnLst>
                                </p:cTn>
                              </p:par>
                              <p:par>
                                <p:cTn id="139" presetID="22" presetClass="entr" presetSubtype="8" fill="hold" grpId="0" nodeType="withEffect">
                                  <p:stCondLst>
                                    <p:cond delay="48800"/>
                                  </p:stCondLst>
                                  <p:childTnLst>
                                    <p:set>
                                      <p:cBhvr>
                                        <p:cTn id="140" dur="1" fill="hold">
                                          <p:stCondLst>
                                            <p:cond delay="0"/>
                                          </p:stCondLst>
                                        </p:cTn>
                                        <p:tgtEl>
                                          <p:spTgt spid="9"/>
                                        </p:tgtEl>
                                        <p:attrNameLst>
                                          <p:attrName>style.visibility</p:attrName>
                                        </p:attrNameLst>
                                      </p:cBhvr>
                                      <p:to>
                                        <p:strVal val="visible"/>
                                      </p:to>
                                    </p:set>
                                    <p:animEffect transition="in" filter="wipe(left)">
                                      <p:cBhvr>
                                        <p:cTn id="141" dur="1000"/>
                                        <p:tgtEl>
                                          <p:spTgt spid="9"/>
                                        </p:tgtEl>
                                      </p:cBhvr>
                                    </p:animEffect>
                                  </p:childTnLst>
                                </p:cTn>
                              </p:par>
                              <p:par>
                                <p:cTn id="142" presetID="22" presetClass="entr" presetSubtype="8" fill="hold" grpId="0" nodeType="withEffect">
                                  <p:stCondLst>
                                    <p:cond delay="49800"/>
                                  </p:stCondLst>
                                  <p:childTnLst>
                                    <p:set>
                                      <p:cBhvr>
                                        <p:cTn id="143" dur="1" fill="hold">
                                          <p:stCondLst>
                                            <p:cond delay="0"/>
                                          </p:stCondLst>
                                        </p:cTn>
                                        <p:tgtEl>
                                          <p:spTgt spid="67"/>
                                        </p:tgtEl>
                                        <p:attrNameLst>
                                          <p:attrName>style.visibility</p:attrName>
                                        </p:attrNameLst>
                                      </p:cBhvr>
                                      <p:to>
                                        <p:strVal val="visible"/>
                                      </p:to>
                                    </p:set>
                                    <p:animEffect transition="in" filter="wipe(left)">
                                      <p:cBhvr>
                                        <p:cTn id="144" dur="1500"/>
                                        <p:tgtEl>
                                          <p:spTgt spid="67"/>
                                        </p:tgtEl>
                                      </p:cBhvr>
                                    </p:animEffect>
                                  </p:childTnLst>
                                </p:cTn>
                              </p:par>
                              <p:par>
                                <p:cTn id="145" presetID="26" presetClass="emph" presetSubtype="0" fill="hold" grpId="1" nodeType="withEffect">
                                  <p:stCondLst>
                                    <p:cond delay="51300"/>
                                  </p:stCondLst>
                                  <p:childTnLst>
                                    <p:animEffect transition="out" filter="fade">
                                      <p:cBhvr>
                                        <p:cTn id="146" dur="500" tmFilter="0, 0; .2, .5; .8, .5; 1, 0"/>
                                        <p:tgtEl>
                                          <p:spTgt spid="67"/>
                                        </p:tgtEl>
                                      </p:cBhvr>
                                    </p:animEffect>
                                    <p:animScale>
                                      <p:cBhvr>
                                        <p:cTn id="147" dur="250" autoRev="1" fill="hold"/>
                                        <p:tgtEl>
                                          <p:spTgt spid="67"/>
                                        </p:tgtEl>
                                      </p:cBhvr>
                                      <p:by x="105000" y="105000"/>
                                    </p:animScale>
                                  </p:childTnLst>
                                </p:cTn>
                              </p:par>
                              <p:par>
                                <p:cTn id="148" presetID="22" presetClass="entr" presetSubtype="8" fill="hold" grpId="0" nodeType="withEffect">
                                  <p:stCondLst>
                                    <p:cond delay="52000"/>
                                  </p:stCondLst>
                                  <p:childTnLst>
                                    <p:set>
                                      <p:cBhvr>
                                        <p:cTn id="149" dur="1" fill="hold">
                                          <p:stCondLst>
                                            <p:cond delay="0"/>
                                          </p:stCondLst>
                                        </p:cTn>
                                        <p:tgtEl>
                                          <p:spTgt spid="10"/>
                                        </p:tgtEl>
                                        <p:attrNameLst>
                                          <p:attrName>style.visibility</p:attrName>
                                        </p:attrNameLst>
                                      </p:cBhvr>
                                      <p:to>
                                        <p:strVal val="visible"/>
                                      </p:to>
                                    </p:set>
                                    <p:animEffect transition="in" filter="wipe(left)">
                                      <p:cBhvr>
                                        <p:cTn id="150" dur="1000"/>
                                        <p:tgtEl>
                                          <p:spTgt spid="10"/>
                                        </p:tgtEl>
                                      </p:cBhvr>
                                    </p:animEffect>
                                  </p:childTnLst>
                                </p:cTn>
                              </p:par>
                              <p:par>
                                <p:cTn id="151" presetID="22" presetClass="entr" presetSubtype="8" fill="hold" grpId="0" nodeType="withEffect">
                                  <p:stCondLst>
                                    <p:cond delay="53000"/>
                                  </p:stCondLst>
                                  <p:childTnLst>
                                    <p:set>
                                      <p:cBhvr>
                                        <p:cTn id="152" dur="1" fill="hold">
                                          <p:stCondLst>
                                            <p:cond delay="0"/>
                                          </p:stCondLst>
                                        </p:cTn>
                                        <p:tgtEl>
                                          <p:spTgt spid="68"/>
                                        </p:tgtEl>
                                        <p:attrNameLst>
                                          <p:attrName>style.visibility</p:attrName>
                                        </p:attrNameLst>
                                      </p:cBhvr>
                                      <p:to>
                                        <p:strVal val="visible"/>
                                      </p:to>
                                    </p:set>
                                    <p:animEffect transition="in" filter="wipe(left)">
                                      <p:cBhvr>
                                        <p:cTn id="153" dur="1500"/>
                                        <p:tgtEl>
                                          <p:spTgt spid="68"/>
                                        </p:tgtEl>
                                      </p:cBhvr>
                                    </p:animEffect>
                                  </p:childTnLst>
                                </p:cTn>
                              </p:par>
                              <p:par>
                                <p:cTn id="154" presetID="26" presetClass="emph" presetSubtype="0" fill="hold" grpId="1" nodeType="withEffect">
                                  <p:stCondLst>
                                    <p:cond delay="54500"/>
                                  </p:stCondLst>
                                  <p:childTnLst>
                                    <p:animEffect transition="out" filter="fade">
                                      <p:cBhvr>
                                        <p:cTn id="155" dur="500" tmFilter="0, 0; .2, .5; .8, .5; 1, 0"/>
                                        <p:tgtEl>
                                          <p:spTgt spid="68"/>
                                        </p:tgtEl>
                                      </p:cBhvr>
                                    </p:animEffect>
                                    <p:animScale>
                                      <p:cBhvr>
                                        <p:cTn id="156" dur="250" autoRev="1" fill="hold"/>
                                        <p:tgtEl>
                                          <p:spTgt spid="68"/>
                                        </p:tgtEl>
                                      </p:cBhvr>
                                      <p:by x="105000" y="105000"/>
                                    </p:animScale>
                                  </p:childTnLst>
                                </p:cTn>
                              </p:par>
                            </p:childTnLst>
                          </p:cTn>
                        </p:par>
                        <p:par>
                          <p:cTn id="157" fill="hold">
                            <p:stCondLst>
                              <p:cond delay="69500"/>
                            </p:stCondLst>
                            <p:childTnLst>
                              <p:par>
                                <p:cTn id="158" presetID="2" presetClass="exit" presetSubtype="4" fill="hold" nodeType="afterEffect">
                                  <p:stCondLst>
                                    <p:cond delay="0"/>
                                  </p:stCondLst>
                                  <p:childTnLst>
                                    <p:anim calcmode="lin" valueType="num">
                                      <p:cBhvr additive="base">
                                        <p:cTn id="159" dur="500"/>
                                        <p:tgtEl>
                                          <p:spTgt spid="39"/>
                                        </p:tgtEl>
                                        <p:attrNameLst>
                                          <p:attrName>ppt_x</p:attrName>
                                        </p:attrNameLst>
                                      </p:cBhvr>
                                      <p:tavLst>
                                        <p:tav tm="0">
                                          <p:val>
                                            <p:strVal val="ppt_x"/>
                                          </p:val>
                                        </p:tav>
                                        <p:tav tm="100000">
                                          <p:val>
                                            <p:strVal val="ppt_x"/>
                                          </p:val>
                                        </p:tav>
                                      </p:tavLst>
                                    </p:anim>
                                    <p:anim calcmode="lin" valueType="num">
                                      <p:cBhvr additive="base">
                                        <p:cTn id="160" dur="500"/>
                                        <p:tgtEl>
                                          <p:spTgt spid="39"/>
                                        </p:tgtEl>
                                        <p:attrNameLst>
                                          <p:attrName>ppt_y</p:attrName>
                                        </p:attrNameLst>
                                      </p:cBhvr>
                                      <p:tavLst>
                                        <p:tav tm="0">
                                          <p:val>
                                            <p:strVal val="ppt_y"/>
                                          </p:val>
                                        </p:tav>
                                        <p:tav tm="100000">
                                          <p:val>
                                            <p:strVal val="1+ppt_h/2"/>
                                          </p:val>
                                        </p:tav>
                                      </p:tavLst>
                                    </p:anim>
                                    <p:set>
                                      <p:cBhvr>
                                        <p:cTn id="161" dur="1" fill="hold">
                                          <p:stCondLst>
                                            <p:cond delay="499"/>
                                          </p:stCondLst>
                                        </p:cTn>
                                        <p:tgtEl>
                                          <p:spTgt spid="39"/>
                                        </p:tgtEl>
                                        <p:attrNameLst>
                                          <p:attrName>style.visibility</p:attrName>
                                        </p:attrNameLst>
                                      </p:cBhvr>
                                      <p:to>
                                        <p:strVal val="hidden"/>
                                      </p:to>
                                    </p:set>
                                  </p:childTnLst>
                                </p:cTn>
                              </p:par>
                              <p:par>
                                <p:cTn id="162" presetID="2" presetClass="exit" presetSubtype="4" fill="hold" nodeType="withEffect">
                                  <p:stCondLst>
                                    <p:cond delay="0"/>
                                  </p:stCondLst>
                                  <p:childTnLst>
                                    <p:anim calcmode="lin" valueType="num">
                                      <p:cBhvr additive="base">
                                        <p:cTn id="163" dur="500"/>
                                        <p:tgtEl>
                                          <p:spTgt spid="52"/>
                                        </p:tgtEl>
                                        <p:attrNameLst>
                                          <p:attrName>ppt_x</p:attrName>
                                        </p:attrNameLst>
                                      </p:cBhvr>
                                      <p:tavLst>
                                        <p:tav tm="0">
                                          <p:val>
                                            <p:strVal val="ppt_x"/>
                                          </p:val>
                                        </p:tav>
                                        <p:tav tm="100000">
                                          <p:val>
                                            <p:strVal val="ppt_x"/>
                                          </p:val>
                                        </p:tav>
                                      </p:tavLst>
                                    </p:anim>
                                    <p:anim calcmode="lin" valueType="num">
                                      <p:cBhvr additive="base">
                                        <p:cTn id="164" dur="500"/>
                                        <p:tgtEl>
                                          <p:spTgt spid="52"/>
                                        </p:tgtEl>
                                        <p:attrNameLst>
                                          <p:attrName>ppt_y</p:attrName>
                                        </p:attrNameLst>
                                      </p:cBhvr>
                                      <p:tavLst>
                                        <p:tav tm="0">
                                          <p:val>
                                            <p:strVal val="ppt_y"/>
                                          </p:val>
                                        </p:tav>
                                        <p:tav tm="100000">
                                          <p:val>
                                            <p:strVal val="1+ppt_h/2"/>
                                          </p:val>
                                        </p:tav>
                                      </p:tavLst>
                                    </p:anim>
                                    <p:set>
                                      <p:cBhvr>
                                        <p:cTn id="165" dur="1" fill="hold">
                                          <p:stCondLst>
                                            <p:cond delay="499"/>
                                          </p:stCondLst>
                                        </p:cTn>
                                        <p:tgtEl>
                                          <p:spTgt spid="52"/>
                                        </p:tgtEl>
                                        <p:attrNameLst>
                                          <p:attrName>style.visibility</p:attrName>
                                        </p:attrNameLst>
                                      </p:cBhvr>
                                      <p:to>
                                        <p:strVal val="hidden"/>
                                      </p:to>
                                    </p:set>
                                  </p:childTnLst>
                                </p:cTn>
                              </p:par>
                            </p:childTnLst>
                          </p:cTn>
                        </p:par>
                        <p:par>
                          <p:cTn id="166" fill="hold">
                            <p:stCondLst>
                              <p:cond delay="70000"/>
                            </p:stCondLst>
                            <p:childTnLst>
                              <p:par>
                                <p:cTn id="167" presetID="22" presetClass="entr" presetSubtype="8" fill="hold" grpId="0" nodeType="afterEffect">
                                  <p:stCondLst>
                                    <p:cond delay="0"/>
                                  </p:stCondLst>
                                  <p:iterate type="lt">
                                    <p:tmPct val="10000"/>
                                  </p:iterate>
                                  <p:childTnLst>
                                    <p:set>
                                      <p:cBhvr>
                                        <p:cTn id="168" dur="1" fill="hold">
                                          <p:stCondLst>
                                            <p:cond delay="0"/>
                                          </p:stCondLst>
                                        </p:cTn>
                                        <p:tgtEl>
                                          <p:spTgt spid="60"/>
                                        </p:tgtEl>
                                        <p:attrNameLst>
                                          <p:attrName>style.visibility</p:attrName>
                                        </p:attrNameLst>
                                      </p:cBhvr>
                                      <p:to>
                                        <p:strVal val="visible"/>
                                      </p:to>
                                    </p:set>
                                    <p:animEffect transition="in" filter="wipe(left)">
                                      <p:cBhvr>
                                        <p:cTn id="169" dur="500"/>
                                        <p:tgtEl>
                                          <p:spTgt spid="60"/>
                                        </p:tgtEl>
                                      </p:cBhvr>
                                    </p:animEffect>
                                  </p:childTnLst>
                                </p:cTn>
                              </p:par>
                              <p:par>
                                <p:cTn id="170" presetID="1" presetClass="entr" presetSubtype="0" fill="hold" grpId="1" nodeType="withEffect">
                                  <p:stCondLst>
                                    <p:cond delay="0"/>
                                  </p:stCondLst>
                                  <p:iterate type="lt">
                                    <p:tmAbs val="0"/>
                                  </p:iterate>
                                  <p:childTnLst>
                                    <p:set>
                                      <p:cBhvr>
                                        <p:cTn id="171" dur="1" fill="hold">
                                          <p:stCondLst>
                                            <p:cond delay="19299"/>
                                          </p:stCondLst>
                                        </p:cTn>
                                        <p:tgtEl>
                                          <p:spTgt spid="60"/>
                                        </p:tgtEl>
                                        <p:attrNameLst>
                                          <p:attrName>style.visibility</p:attrName>
                                        </p:attrNameLst>
                                      </p:cBhvr>
                                      <p:to>
                                        <p:strVal val="visible"/>
                                      </p:to>
                                    </p:set>
                                  </p:childTnLst>
                                  <p:subTnLst>
                                    <p:audio>
                                      <p:cMediaNode>
                                        <p:cTn display="0" masterRel="sameClick">
                                          <p:stCondLst>
                                            <p:cond evt="begin" delay="0">
                                              <p:tn val="170"/>
                                            </p:cond>
                                          </p:stCondLst>
                                          <p:endCondLst>
                                            <p:cond evt="onStopAudio" delay="0">
                                              <p:tgtEl>
                                                <p:sldTgt/>
                                              </p:tgtEl>
                                            </p:cond>
                                          </p:endCondLst>
                                        </p:cTn>
                                        <p:tgtEl>
                                          <p:sndTgt r:embed="rId8" name="L21S03_Clip_1_2.wav"/>
                                        </p:tgtEl>
                                      </p:cMediaNode>
                                    </p:audio>
                                  </p:subTnLst>
                                </p:cTn>
                              </p:par>
                              <p:par>
                                <p:cTn id="172" presetID="64" presetClass="path" presetSubtype="0" accel="50000" decel="50000" fill="hold" nodeType="withEffect">
                                  <p:stCondLst>
                                    <p:cond delay="0"/>
                                  </p:stCondLst>
                                  <p:childTnLst>
                                    <p:animMotion origin="layout" path="M 0.0276 0.04213 L 0.0276 -0.12963 " pathEditMode="fixed" rAng="0" ptsTypes="AA">
                                      <p:cBhvr>
                                        <p:cTn id="173" dur="1000" fill="hold"/>
                                        <p:tgtEl>
                                          <p:spTgt spid="40"/>
                                        </p:tgtEl>
                                        <p:attrNameLst>
                                          <p:attrName>ppt_x</p:attrName>
                                          <p:attrName>ppt_y</p:attrName>
                                        </p:attrNameLst>
                                      </p:cBhvr>
                                      <p:rCtr x="0" y="-8588"/>
                                    </p:animMotion>
                                  </p:childTnLst>
                                </p:cTn>
                              </p:par>
                              <p:par>
                                <p:cTn id="174" presetID="64" presetClass="path" presetSubtype="0" accel="50000" decel="50000" fill="hold" nodeType="withEffect">
                                  <p:stCondLst>
                                    <p:cond delay="0"/>
                                  </p:stCondLst>
                                  <p:childTnLst>
                                    <p:animMotion origin="layout" path="M 0.0276 0.04213 L 0.0276 -0.22939 " pathEditMode="fixed" rAng="0" ptsTypes="AA">
                                      <p:cBhvr>
                                        <p:cTn id="175" dur="1000" fill="hold"/>
                                        <p:tgtEl>
                                          <p:spTgt spid="53"/>
                                        </p:tgtEl>
                                        <p:attrNameLst>
                                          <p:attrName>ppt_x</p:attrName>
                                          <p:attrName>ppt_y</p:attrName>
                                        </p:attrNameLst>
                                      </p:cBhvr>
                                      <p:rCtr x="0" y="-13588"/>
                                    </p:animMotion>
                                  </p:childTnLst>
                                </p:cTn>
                              </p:par>
                            </p:childTnLst>
                          </p:cTn>
                        </p:par>
                        <p:par>
                          <p:cTn id="176" fill="hold">
                            <p:stCondLst>
                              <p:cond delay="89300"/>
                            </p:stCondLst>
                            <p:childTnLst>
                              <p:par>
                                <p:cTn id="177" presetID="2" presetClass="exit" presetSubtype="4" fill="hold" nodeType="afterEffect">
                                  <p:stCondLst>
                                    <p:cond delay="0"/>
                                  </p:stCondLst>
                                  <p:childTnLst>
                                    <p:anim calcmode="lin" valueType="num">
                                      <p:cBhvr additive="base">
                                        <p:cTn id="178" dur="500"/>
                                        <p:tgtEl>
                                          <p:spTgt spid="40"/>
                                        </p:tgtEl>
                                        <p:attrNameLst>
                                          <p:attrName>ppt_x</p:attrName>
                                        </p:attrNameLst>
                                      </p:cBhvr>
                                      <p:tavLst>
                                        <p:tav tm="0">
                                          <p:val>
                                            <p:strVal val="ppt_x"/>
                                          </p:val>
                                        </p:tav>
                                        <p:tav tm="100000">
                                          <p:val>
                                            <p:strVal val="ppt_x"/>
                                          </p:val>
                                        </p:tav>
                                      </p:tavLst>
                                    </p:anim>
                                    <p:anim calcmode="lin" valueType="num">
                                      <p:cBhvr additive="base">
                                        <p:cTn id="179" dur="500"/>
                                        <p:tgtEl>
                                          <p:spTgt spid="40"/>
                                        </p:tgtEl>
                                        <p:attrNameLst>
                                          <p:attrName>ppt_y</p:attrName>
                                        </p:attrNameLst>
                                      </p:cBhvr>
                                      <p:tavLst>
                                        <p:tav tm="0">
                                          <p:val>
                                            <p:strVal val="ppt_y"/>
                                          </p:val>
                                        </p:tav>
                                        <p:tav tm="100000">
                                          <p:val>
                                            <p:strVal val="1+ppt_h/2"/>
                                          </p:val>
                                        </p:tav>
                                      </p:tavLst>
                                    </p:anim>
                                    <p:set>
                                      <p:cBhvr>
                                        <p:cTn id="180" dur="1" fill="hold">
                                          <p:stCondLst>
                                            <p:cond delay="499"/>
                                          </p:stCondLst>
                                        </p:cTn>
                                        <p:tgtEl>
                                          <p:spTgt spid="40"/>
                                        </p:tgtEl>
                                        <p:attrNameLst>
                                          <p:attrName>style.visibility</p:attrName>
                                        </p:attrNameLst>
                                      </p:cBhvr>
                                      <p:to>
                                        <p:strVal val="hidden"/>
                                      </p:to>
                                    </p:set>
                                  </p:childTnLst>
                                </p:cTn>
                              </p:par>
                              <p:par>
                                <p:cTn id="181" presetID="2" presetClass="exit" presetSubtype="4" fill="hold" nodeType="withEffect">
                                  <p:stCondLst>
                                    <p:cond delay="0"/>
                                  </p:stCondLst>
                                  <p:childTnLst>
                                    <p:anim calcmode="lin" valueType="num">
                                      <p:cBhvr additive="base">
                                        <p:cTn id="182" dur="500"/>
                                        <p:tgtEl>
                                          <p:spTgt spid="53"/>
                                        </p:tgtEl>
                                        <p:attrNameLst>
                                          <p:attrName>ppt_x</p:attrName>
                                        </p:attrNameLst>
                                      </p:cBhvr>
                                      <p:tavLst>
                                        <p:tav tm="0">
                                          <p:val>
                                            <p:strVal val="ppt_x"/>
                                          </p:val>
                                        </p:tav>
                                        <p:tav tm="100000">
                                          <p:val>
                                            <p:strVal val="ppt_x"/>
                                          </p:val>
                                        </p:tav>
                                      </p:tavLst>
                                    </p:anim>
                                    <p:anim calcmode="lin" valueType="num">
                                      <p:cBhvr additive="base">
                                        <p:cTn id="183" dur="500"/>
                                        <p:tgtEl>
                                          <p:spTgt spid="53"/>
                                        </p:tgtEl>
                                        <p:attrNameLst>
                                          <p:attrName>ppt_y</p:attrName>
                                        </p:attrNameLst>
                                      </p:cBhvr>
                                      <p:tavLst>
                                        <p:tav tm="0">
                                          <p:val>
                                            <p:strVal val="ppt_y"/>
                                          </p:val>
                                        </p:tav>
                                        <p:tav tm="100000">
                                          <p:val>
                                            <p:strVal val="1+ppt_h/2"/>
                                          </p:val>
                                        </p:tav>
                                      </p:tavLst>
                                    </p:anim>
                                    <p:set>
                                      <p:cBhvr>
                                        <p:cTn id="184" dur="1" fill="hold">
                                          <p:stCondLst>
                                            <p:cond delay="499"/>
                                          </p:stCondLst>
                                        </p:cTn>
                                        <p:tgtEl>
                                          <p:spTgt spid="53"/>
                                        </p:tgtEl>
                                        <p:attrNameLst>
                                          <p:attrName>style.visibility</p:attrName>
                                        </p:attrNameLst>
                                      </p:cBhvr>
                                      <p:to>
                                        <p:strVal val="hidden"/>
                                      </p:to>
                                    </p:set>
                                  </p:childTnLst>
                                </p:cTn>
                              </p:par>
                            </p:childTnLst>
                          </p:cTn>
                        </p:par>
                        <p:par>
                          <p:cTn id="185" fill="hold">
                            <p:stCondLst>
                              <p:cond delay="89800"/>
                            </p:stCondLst>
                            <p:childTnLst>
                              <p:par>
                                <p:cTn id="186" presetID="16" presetClass="emph" presetSubtype="0" fill="hold" grpId="2" nodeType="afterEffect">
                                  <p:stCondLst>
                                    <p:cond delay="0"/>
                                  </p:stCondLst>
                                  <p:iterate type="lt">
                                    <p:tmPct val="4000"/>
                                  </p:iterate>
                                  <p:childTnLst>
                                    <p:set>
                                      <p:cBhvr override="childStyle">
                                        <p:cTn id="187" dur="500" fill="hold"/>
                                        <p:tgtEl>
                                          <p:spTgt spid="5"/>
                                        </p:tgtEl>
                                        <p:attrNameLst>
                                          <p:attrName>style.color</p:attrName>
                                        </p:attrNameLst>
                                      </p:cBhvr>
                                      <p:to>
                                        <p:clrVal>
                                          <a:srgbClr val="C00000"/>
                                        </p:clrVal>
                                      </p:to>
                                    </p:set>
                                    <p:set>
                                      <p:cBhvr>
                                        <p:cTn id="188" dur="500" fill="hold"/>
                                        <p:tgtEl>
                                          <p:spTgt spid="5"/>
                                        </p:tgtEl>
                                        <p:attrNameLst>
                                          <p:attrName>fillcolor</p:attrName>
                                        </p:attrNameLst>
                                      </p:cBhvr>
                                      <p:to>
                                        <p:clrVal>
                                          <a:srgbClr val="C00000"/>
                                        </p:clrVal>
                                      </p:to>
                                    </p:set>
                                    <p:set>
                                      <p:cBhvr>
                                        <p:cTn id="189" dur="500" fill="hold"/>
                                        <p:tgtEl>
                                          <p:spTgt spid="5"/>
                                        </p:tgtEl>
                                        <p:attrNameLst>
                                          <p:attrName>fill.type</p:attrName>
                                        </p:attrNameLst>
                                      </p:cBhvr>
                                      <p:to>
                                        <p:strVal val="solid"/>
                                      </p:to>
                                    </p:set>
                                  </p:childTnLst>
                                </p:cTn>
                              </p:par>
                            </p:childTnLst>
                          </p:cTn>
                        </p:par>
                      </p:childTnLst>
                    </p:cTn>
                  </p:par>
                </p:childTnLst>
              </p:cTn>
              <p:nextCondLst>
                <p:cond evt="onClick" delay="0">
                  <p:tgtEl>
                    <p:spTgt spid="5"/>
                  </p:tgtEl>
                </p:cond>
              </p:nextCondLst>
            </p:seq>
            <p:seq concurrent="1" nextAc="seek">
              <p:cTn id="190" restart="whenNotActive" fill="hold" evtFilter="cancelBubble" nodeType="interactiveSeq">
                <p:stCondLst>
                  <p:cond evt="onClick" delay="0">
                    <p:tgtEl>
                      <p:spTgt spid="33"/>
                    </p:tgtEl>
                  </p:cond>
                </p:stCondLst>
                <p:endSync evt="end" delay="0">
                  <p:rtn val="all"/>
                </p:endSync>
                <p:childTnLst>
                  <p:par>
                    <p:cTn id="191" fill="hold">
                      <p:stCondLst>
                        <p:cond delay="0"/>
                      </p:stCondLst>
                      <p:childTnLst>
                        <p:par>
                          <p:cTn id="192" fill="hold">
                            <p:stCondLst>
                              <p:cond delay="0"/>
                            </p:stCondLst>
                            <p:childTnLst>
                              <p:par>
                                <p:cTn id="193" presetID="26" presetClass="emph" presetSubtype="0" fill="hold" grpId="1" nodeType="clickEffect">
                                  <p:stCondLst>
                                    <p:cond delay="0"/>
                                  </p:stCondLst>
                                  <p:iterate type="lt">
                                    <p:tmPct val="0"/>
                                  </p:iterate>
                                  <p:childTnLst>
                                    <p:animEffect transition="out" filter="fade">
                                      <p:cBhvr>
                                        <p:cTn id="194" dur="500" tmFilter="0, 0; .2, .5; .8, .5; 1, 0"/>
                                        <p:tgtEl>
                                          <p:spTgt spid="33"/>
                                        </p:tgtEl>
                                      </p:cBhvr>
                                    </p:animEffect>
                                    <p:animScale>
                                      <p:cBhvr>
                                        <p:cTn id="195" dur="250" autoRev="1" fill="hold"/>
                                        <p:tgtEl>
                                          <p:spTgt spid="33"/>
                                        </p:tgtEl>
                                      </p:cBhvr>
                                      <p:by x="105000" y="105000"/>
                                    </p:animScale>
                                  </p:childTnLst>
                                </p:cTn>
                              </p:par>
                              <p:par>
                                <p:cTn id="196" presetID="9" presetClass="entr" presetSubtype="0" fill="hold" grpId="2" nodeType="withEffect">
                                  <p:stCondLst>
                                    <p:cond delay="0"/>
                                  </p:stCondLst>
                                  <p:childTnLst>
                                    <p:set>
                                      <p:cBhvr>
                                        <p:cTn id="197" dur="1" fill="hold">
                                          <p:stCondLst>
                                            <p:cond delay="0"/>
                                          </p:stCondLst>
                                        </p:cTn>
                                        <p:tgtEl>
                                          <p:spTgt spid="16"/>
                                        </p:tgtEl>
                                        <p:attrNameLst>
                                          <p:attrName>style.visibility</p:attrName>
                                        </p:attrNameLst>
                                      </p:cBhvr>
                                      <p:to>
                                        <p:strVal val="visible"/>
                                      </p:to>
                                    </p:set>
                                    <p:animEffect transition="in" filter="dissolve">
                                      <p:cBhvr>
                                        <p:cTn id="198" dur="500"/>
                                        <p:tgtEl>
                                          <p:spTgt spid="16"/>
                                        </p:tgtEl>
                                      </p:cBhvr>
                                    </p:animEffect>
                                  </p:childTnLst>
                                </p:cTn>
                              </p:par>
                            </p:childTnLst>
                          </p:cTn>
                        </p:par>
                        <p:par>
                          <p:cTn id="199" fill="hold">
                            <p:stCondLst>
                              <p:cond delay="500"/>
                            </p:stCondLst>
                            <p:childTnLst>
                              <p:par>
                                <p:cTn id="200" presetID="22" presetClass="entr" presetSubtype="8" fill="hold" grpId="0" nodeType="afterEffect">
                                  <p:stCondLst>
                                    <p:cond delay="0"/>
                                  </p:stCondLst>
                                  <p:iterate type="lt">
                                    <p:tmPct val="10000"/>
                                  </p:iterate>
                                  <p:childTnLst>
                                    <p:set>
                                      <p:cBhvr>
                                        <p:cTn id="201" dur="1" fill="hold">
                                          <p:stCondLst>
                                            <p:cond delay="0"/>
                                          </p:stCondLst>
                                        </p:cTn>
                                        <p:tgtEl>
                                          <p:spTgt spid="62"/>
                                        </p:tgtEl>
                                        <p:attrNameLst>
                                          <p:attrName>style.visibility</p:attrName>
                                        </p:attrNameLst>
                                      </p:cBhvr>
                                      <p:to>
                                        <p:strVal val="visible"/>
                                      </p:to>
                                    </p:set>
                                    <p:animEffect transition="in" filter="wipe(left)">
                                      <p:cBhvr>
                                        <p:cTn id="202" dur="1000"/>
                                        <p:tgtEl>
                                          <p:spTgt spid="62"/>
                                        </p:tgtEl>
                                      </p:cBhvr>
                                    </p:animEffect>
                                  </p:childTnLst>
                                </p:cTn>
                              </p:par>
                              <p:par>
                                <p:cTn id="203" presetID="1" presetClass="entr" presetSubtype="0" fill="hold" grpId="1" nodeType="withEffect">
                                  <p:stCondLst>
                                    <p:cond delay="0"/>
                                  </p:stCondLst>
                                  <p:iterate type="lt">
                                    <p:tmAbs val="0"/>
                                  </p:iterate>
                                  <p:childTnLst>
                                    <p:set>
                                      <p:cBhvr>
                                        <p:cTn id="204" dur="1" fill="hold">
                                          <p:stCondLst>
                                            <p:cond delay="2399"/>
                                          </p:stCondLst>
                                        </p:cTn>
                                        <p:tgtEl>
                                          <p:spTgt spid="62"/>
                                        </p:tgtEl>
                                        <p:attrNameLst>
                                          <p:attrName>style.visibility</p:attrName>
                                        </p:attrNameLst>
                                      </p:cBhvr>
                                      <p:to>
                                        <p:strVal val="visible"/>
                                      </p:to>
                                    </p:set>
                                  </p:childTnLst>
                                  <p:subTnLst>
                                    <p:audio>
                                      <p:cMediaNode>
                                        <p:cTn display="0" masterRel="sameClick">
                                          <p:stCondLst>
                                            <p:cond evt="begin" delay="0">
                                              <p:tn val="203"/>
                                            </p:cond>
                                          </p:stCondLst>
                                          <p:endCondLst>
                                            <p:cond evt="onStopAudio" delay="0">
                                              <p:tgtEl>
                                                <p:sldTgt/>
                                              </p:tgtEl>
                                            </p:cond>
                                          </p:endCondLst>
                                        </p:cTn>
                                        <p:tgtEl>
                                          <p:sndTgt r:embed="rId9" name="L21S03_Clip_2.wav"/>
                                        </p:tgtEl>
                                      </p:cMediaNode>
                                    </p:audio>
                                  </p:subTnLst>
                                </p:cTn>
                              </p:par>
                              <p:par>
                                <p:cTn id="205" presetID="64" presetClass="path" presetSubtype="0" accel="50000" decel="50000" fill="hold" nodeType="withEffect">
                                  <p:stCondLst>
                                    <p:cond delay="0"/>
                                  </p:stCondLst>
                                  <p:childTnLst>
                                    <p:animMotion origin="layout" path="M 0.00799 0.04213 L 0.00799 -0.12963 " pathEditMode="fixed" rAng="0" ptsTypes="AA">
                                      <p:cBhvr>
                                        <p:cTn id="206" dur="1000" fill="hold"/>
                                        <p:tgtEl>
                                          <p:spTgt spid="41"/>
                                        </p:tgtEl>
                                        <p:attrNameLst>
                                          <p:attrName>ppt_x</p:attrName>
                                          <p:attrName>ppt_y</p:attrName>
                                        </p:attrNameLst>
                                      </p:cBhvr>
                                      <p:rCtr x="0" y="-8588"/>
                                    </p:animMotion>
                                  </p:childTnLst>
                                </p:cTn>
                              </p:par>
                              <p:par>
                                <p:cTn id="207" presetID="64" presetClass="path" presetSubtype="0" accel="50000" decel="50000" fill="hold" nodeType="withEffect">
                                  <p:stCondLst>
                                    <p:cond delay="0"/>
                                  </p:stCondLst>
                                  <p:childTnLst>
                                    <p:animMotion origin="layout" path="M 0.00799 0.04213 L 0.00799 -0.22939 " pathEditMode="fixed" rAng="0" ptsTypes="AA">
                                      <p:cBhvr>
                                        <p:cTn id="208" dur="1000" fill="hold"/>
                                        <p:tgtEl>
                                          <p:spTgt spid="54"/>
                                        </p:tgtEl>
                                        <p:attrNameLst>
                                          <p:attrName>ppt_x</p:attrName>
                                          <p:attrName>ppt_y</p:attrName>
                                        </p:attrNameLst>
                                      </p:cBhvr>
                                      <p:rCtr x="0" y="-13588"/>
                                    </p:animMotion>
                                  </p:childTnLst>
                                </p:cTn>
                              </p:par>
                            </p:childTnLst>
                          </p:cTn>
                        </p:par>
                        <p:par>
                          <p:cTn id="209" fill="hold">
                            <p:stCondLst>
                              <p:cond delay="3300"/>
                            </p:stCondLst>
                            <p:childTnLst>
                              <p:par>
                                <p:cTn id="210" presetID="2" presetClass="exit" presetSubtype="4" fill="hold" nodeType="afterEffect">
                                  <p:stCondLst>
                                    <p:cond delay="0"/>
                                  </p:stCondLst>
                                  <p:childTnLst>
                                    <p:anim calcmode="lin" valueType="num">
                                      <p:cBhvr additive="base">
                                        <p:cTn id="211" dur="500"/>
                                        <p:tgtEl>
                                          <p:spTgt spid="41"/>
                                        </p:tgtEl>
                                        <p:attrNameLst>
                                          <p:attrName>ppt_x</p:attrName>
                                        </p:attrNameLst>
                                      </p:cBhvr>
                                      <p:tavLst>
                                        <p:tav tm="0">
                                          <p:val>
                                            <p:strVal val="ppt_x"/>
                                          </p:val>
                                        </p:tav>
                                        <p:tav tm="100000">
                                          <p:val>
                                            <p:strVal val="ppt_x"/>
                                          </p:val>
                                        </p:tav>
                                      </p:tavLst>
                                    </p:anim>
                                    <p:anim calcmode="lin" valueType="num">
                                      <p:cBhvr additive="base">
                                        <p:cTn id="212" dur="500"/>
                                        <p:tgtEl>
                                          <p:spTgt spid="41"/>
                                        </p:tgtEl>
                                        <p:attrNameLst>
                                          <p:attrName>ppt_y</p:attrName>
                                        </p:attrNameLst>
                                      </p:cBhvr>
                                      <p:tavLst>
                                        <p:tav tm="0">
                                          <p:val>
                                            <p:strVal val="ppt_y"/>
                                          </p:val>
                                        </p:tav>
                                        <p:tav tm="100000">
                                          <p:val>
                                            <p:strVal val="1+ppt_h/2"/>
                                          </p:val>
                                        </p:tav>
                                      </p:tavLst>
                                    </p:anim>
                                    <p:set>
                                      <p:cBhvr>
                                        <p:cTn id="213" dur="1" fill="hold">
                                          <p:stCondLst>
                                            <p:cond delay="499"/>
                                          </p:stCondLst>
                                        </p:cTn>
                                        <p:tgtEl>
                                          <p:spTgt spid="41"/>
                                        </p:tgtEl>
                                        <p:attrNameLst>
                                          <p:attrName>style.visibility</p:attrName>
                                        </p:attrNameLst>
                                      </p:cBhvr>
                                      <p:to>
                                        <p:strVal val="hidden"/>
                                      </p:to>
                                    </p:set>
                                  </p:childTnLst>
                                </p:cTn>
                              </p:par>
                              <p:par>
                                <p:cTn id="214" presetID="2" presetClass="exit" presetSubtype="4" fill="hold" nodeType="withEffect">
                                  <p:stCondLst>
                                    <p:cond delay="0"/>
                                  </p:stCondLst>
                                  <p:childTnLst>
                                    <p:anim calcmode="lin" valueType="num">
                                      <p:cBhvr additive="base">
                                        <p:cTn id="215" dur="500"/>
                                        <p:tgtEl>
                                          <p:spTgt spid="54"/>
                                        </p:tgtEl>
                                        <p:attrNameLst>
                                          <p:attrName>ppt_x</p:attrName>
                                        </p:attrNameLst>
                                      </p:cBhvr>
                                      <p:tavLst>
                                        <p:tav tm="0">
                                          <p:val>
                                            <p:strVal val="ppt_x"/>
                                          </p:val>
                                        </p:tav>
                                        <p:tav tm="100000">
                                          <p:val>
                                            <p:strVal val="ppt_x"/>
                                          </p:val>
                                        </p:tav>
                                      </p:tavLst>
                                    </p:anim>
                                    <p:anim calcmode="lin" valueType="num">
                                      <p:cBhvr additive="base">
                                        <p:cTn id="216" dur="500"/>
                                        <p:tgtEl>
                                          <p:spTgt spid="54"/>
                                        </p:tgtEl>
                                        <p:attrNameLst>
                                          <p:attrName>ppt_y</p:attrName>
                                        </p:attrNameLst>
                                      </p:cBhvr>
                                      <p:tavLst>
                                        <p:tav tm="0">
                                          <p:val>
                                            <p:strVal val="ppt_y"/>
                                          </p:val>
                                        </p:tav>
                                        <p:tav tm="100000">
                                          <p:val>
                                            <p:strVal val="1+ppt_h/2"/>
                                          </p:val>
                                        </p:tav>
                                      </p:tavLst>
                                    </p:anim>
                                    <p:set>
                                      <p:cBhvr>
                                        <p:cTn id="217" dur="1" fill="hold">
                                          <p:stCondLst>
                                            <p:cond delay="499"/>
                                          </p:stCondLst>
                                        </p:cTn>
                                        <p:tgtEl>
                                          <p:spTgt spid="54"/>
                                        </p:tgtEl>
                                        <p:attrNameLst>
                                          <p:attrName>style.visibility</p:attrName>
                                        </p:attrNameLst>
                                      </p:cBhvr>
                                      <p:to>
                                        <p:strVal val="hidden"/>
                                      </p:to>
                                    </p:set>
                                  </p:childTnLst>
                                </p:cTn>
                              </p:par>
                            </p:childTnLst>
                          </p:cTn>
                        </p:par>
                        <p:par>
                          <p:cTn id="218" fill="hold">
                            <p:stCondLst>
                              <p:cond delay="3800"/>
                            </p:stCondLst>
                            <p:childTnLst>
                              <p:par>
                                <p:cTn id="219" presetID="22" presetClass="entr" presetSubtype="8" fill="hold" grpId="0" nodeType="afterEffect">
                                  <p:stCondLst>
                                    <p:cond delay="0"/>
                                  </p:stCondLst>
                                  <p:iterate type="lt">
                                    <p:tmPct val="10000"/>
                                  </p:iterate>
                                  <p:childTnLst>
                                    <p:set>
                                      <p:cBhvr>
                                        <p:cTn id="220" dur="1" fill="hold">
                                          <p:stCondLst>
                                            <p:cond delay="0"/>
                                          </p:stCondLst>
                                        </p:cTn>
                                        <p:tgtEl>
                                          <p:spTgt spid="69"/>
                                        </p:tgtEl>
                                        <p:attrNameLst>
                                          <p:attrName>style.visibility</p:attrName>
                                        </p:attrNameLst>
                                      </p:cBhvr>
                                      <p:to>
                                        <p:strVal val="visible"/>
                                      </p:to>
                                    </p:set>
                                    <p:animEffect transition="in" filter="wipe(left)">
                                      <p:cBhvr>
                                        <p:cTn id="221" dur="500"/>
                                        <p:tgtEl>
                                          <p:spTgt spid="69"/>
                                        </p:tgtEl>
                                      </p:cBhvr>
                                    </p:animEffect>
                                  </p:childTnLst>
                                </p:cTn>
                              </p:par>
                              <p:par>
                                <p:cTn id="222" presetID="1" presetClass="entr" presetSubtype="0" fill="hold" grpId="1" nodeType="withEffect">
                                  <p:stCondLst>
                                    <p:cond delay="0"/>
                                  </p:stCondLst>
                                  <p:iterate type="lt">
                                    <p:tmAbs val="0"/>
                                  </p:iterate>
                                  <p:childTnLst>
                                    <p:set>
                                      <p:cBhvr>
                                        <p:cTn id="223" dur="1" fill="hold">
                                          <p:stCondLst>
                                            <p:cond delay="14599"/>
                                          </p:stCondLst>
                                        </p:cTn>
                                        <p:tgtEl>
                                          <p:spTgt spid="69"/>
                                        </p:tgtEl>
                                        <p:attrNameLst>
                                          <p:attrName>style.visibility</p:attrName>
                                        </p:attrNameLst>
                                      </p:cBhvr>
                                      <p:to>
                                        <p:strVal val="visible"/>
                                      </p:to>
                                    </p:set>
                                  </p:childTnLst>
                                  <p:subTnLst>
                                    <p:audio>
                                      <p:cMediaNode>
                                        <p:cTn display="0" masterRel="sameClick">
                                          <p:stCondLst>
                                            <p:cond evt="begin" delay="0">
                                              <p:tn val="222"/>
                                            </p:cond>
                                          </p:stCondLst>
                                          <p:endCondLst>
                                            <p:cond evt="onStopAudio" delay="0">
                                              <p:tgtEl>
                                                <p:sldTgt/>
                                              </p:tgtEl>
                                            </p:cond>
                                          </p:endCondLst>
                                        </p:cTn>
                                        <p:tgtEl>
                                          <p:sndTgt r:embed="rId10" name="L21S03_Clip_2_1.wav"/>
                                        </p:tgtEl>
                                      </p:cMediaNode>
                                    </p:audio>
                                  </p:subTnLst>
                                </p:cTn>
                              </p:par>
                              <p:par>
                                <p:cTn id="224" presetID="64" presetClass="path" presetSubtype="0" accel="50000" decel="50000" fill="hold" nodeType="withEffect">
                                  <p:stCondLst>
                                    <p:cond delay="0"/>
                                  </p:stCondLst>
                                  <p:childTnLst>
                                    <p:animMotion origin="layout" path="M -0.01181 0.04213 L -0.01181 -0.12963 " pathEditMode="fixed" rAng="0" ptsTypes="AA">
                                      <p:cBhvr>
                                        <p:cTn id="225" dur="1000" fill="hold"/>
                                        <p:tgtEl>
                                          <p:spTgt spid="43"/>
                                        </p:tgtEl>
                                        <p:attrNameLst>
                                          <p:attrName>ppt_x</p:attrName>
                                          <p:attrName>ppt_y</p:attrName>
                                        </p:attrNameLst>
                                      </p:cBhvr>
                                      <p:rCtr x="0" y="-8588"/>
                                    </p:animMotion>
                                  </p:childTnLst>
                                </p:cTn>
                              </p:par>
                              <p:par>
                                <p:cTn id="226" presetID="64" presetClass="path" presetSubtype="0" accel="50000" decel="50000" fill="hold" nodeType="withEffect">
                                  <p:stCondLst>
                                    <p:cond delay="0"/>
                                  </p:stCondLst>
                                  <p:childTnLst>
                                    <p:animMotion origin="layout" path="M -0.01181 0.04213 L -0.01181 -0.22939 " pathEditMode="fixed" rAng="0" ptsTypes="AA">
                                      <p:cBhvr>
                                        <p:cTn id="227" dur="1000" fill="hold"/>
                                        <p:tgtEl>
                                          <p:spTgt spid="55"/>
                                        </p:tgtEl>
                                        <p:attrNameLst>
                                          <p:attrName>ppt_x</p:attrName>
                                          <p:attrName>ppt_y</p:attrName>
                                        </p:attrNameLst>
                                      </p:cBhvr>
                                      <p:rCtr x="0" y="-13588"/>
                                    </p:animMotion>
                                  </p:childTnLst>
                                </p:cTn>
                              </p:par>
                            </p:childTnLst>
                          </p:cTn>
                        </p:par>
                        <p:par>
                          <p:cTn id="228" fill="hold">
                            <p:stCondLst>
                              <p:cond delay="18400"/>
                            </p:stCondLst>
                            <p:childTnLst>
                              <p:par>
                                <p:cTn id="229" presetID="2" presetClass="exit" presetSubtype="4" fill="hold" nodeType="afterEffect">
                                  <p:stCondLst>
                                    <p:cond delay="0"/>
                                  </p:stCondLst>
                                  <p:childTnLst>
                                    <p:anim calcmode="lin" valueType="num">
                                      <p:cBhvr additive="base">
                                        <p:cTn id="230" dur="500"/>
                                        <p:tgtEl>
                                          <p:spTgt spid="43"/>
                                        </p:tgtEl>
                                        <p:attrNameLst>
                                          <p:attrName>ppt_x</p:attrName>
                                        </p:attrNameLst>
                                      </p:cBhvr>
                                      <p:tavLst>
                                        <p:tav tm="0">
                                          <p:val>
                                            <p:strVal val="ppt_x"/>
                                          </p:val>
                                        </p:tav>
                                        <p:tav tm="100000">
                                          <p:val>
                                            <p:strVal val="ppt_x"/>
                                          </p:val>
                                        </p:tav>
                                      </p:tavLst>
                                    </p:anim>
                                    <p:anim calcmode="lin" valueType="num">
                                      <p:cBhvr additive="base">
                                        <p:cTn id="231" dur="500"/>
                                        <p:tgtEl>
                                          <p:spTgt spid="43"/>
                                        </p:tgtEl>
                                        <p:attrNameLst>
                                          <p:attrName>ppt_y</p:attrName>
                                        </p:attrNameLst>
                                      </p:cBhvr>
                                      <p:tavLst>
                                        <p:tav tm="0">
                                          <p:val>
                                            <p:strVal val="ppt_y"/>
                                          </p:val>
                                        </p:tav>
                                        <p:tav tm="100000">
                                          <p:val>
                                            <p:strVal val="1+ppt_h/2"/>
                                          </p:val>
                                        </p:tav>
                                      </p:tavLst>
                                    </p:anim>
                                    <p:set>
                                      <p:cBhvr>
                                        <p:cTn id="232" dur="1" fill="hold">
                                          <p:stCondLst>
                                            <p:cond delay="499"/>
                                          </p:stCondLst>
                                        </p:cTn>
                                        <p:tgtEl>
                                          <p:spTgt spid="43"/>
                                        </p:tgtEl>
                                        <p:attrNameLst>
                                          <p:attrName>style.visibility</p:attrName>
                                        </p:attrNameLst>
                                      </p:cBhvr>
                                      <p:to>
                                        <p:strVal val="hidden"/>
                                      </p:to>
                                    </p:set>
                                  </p:childTnLst>
                                </p:cTn>
                              </p:par>
                              <p:par>
                                <p:cTn id="233" presetID="2" presetClass="exit" presetSubtype="4" fill="hold" nodeType="withEffect">
                                  <p:stCondLst>
                                    <p:cond delay="0"/>
                                  </p:stCondLst>
                                  <p:childTnLst>
                                    <p:anim calcmode="lin" valueType="num">
                                      <p:cBhvr additive="base">
                                        <p:cTn id="234" dur="500"/>
                                        <p:tgtEl>
                                          <p:spTgt spid="55"/>
                                        </p:tgtEl>
                                        <p:attrNameLst>
                                          <p:attrName>ppt_x</p:attrName>
                                        </p:attrNameLst>
                                      </p:cBhvr>
                                      <p:tavLst>
                                        <p:tav tm="0">
                                          <p:val>
                                            <p:strVal val="ppt_x"/>
                                          </p:val>
                                        </p:tav>
                                        <p:tav tm="100000">
                                          <p:val>
                                            <p:strVal val="ppt_x"/>
                                          </p:val>
                                        </p:tav>
                                      </p:tavLst>
                                    </p:anim>
                                    <p:anim calcmode="lin" valueType="num">
                                      <p:cBhvr additive="base">
                                        <p:cTn id="235" dur="500"/>
                                        <p:tgtEl>
                                          <p:spTgt spid="55"/>
                                        </p:tgtEl>
                                        <p:attrNameLst>
                                          <p:attrName>ppt_y</p:attrName>
                                        </p:attrNameLst>
                                      </p:cBhvr>
                                      <p:tavLst>
                                        <p:tav tm="0">
                                          <p:val>
                                            <p:strVal val="ppt_y"/>
                                          </p:val>
                                        </p:tav>
                                        <p:tav tm="100000">
                                          <p:val>
                                            <p:strVal val="1+ppt_h/2"/>
                                          </p:val>
                                        </p:tav>
                                      </p:tavLst>
                                    </p:anim>
                                    <p:set>
                                      <p:cBhvr>
                                        <p:cTn id="236" dur="1" fill="hold">
                                          <p:stCondLst>
                                            <p:cond delay="499"/>
                                          </p:stCondLst>
                                        </p:cTn>
                                        <p:tgtEl>
                                          <p:spTgt spid="55"/>
                                        </p:tgtEl>
                                        <p:attrNameLst>
                                          <p:attrName>style.visibility</p:attrName>
                                        </p:attrNameLst>
                                      </p:cBhvr>
                                      <p:to>
                                        <p:strVal val="hidden"/>
                                      </p:to>
                                    </p:set>
                                  </p:childTnLst>
                                </p:cTn>
                              </p:par>
                            </p:childTnLst>
                          </p:cTn>
                        </p:par>
                        <p:par>
                          <p:cTn id="237" fill="hold">
                            <p:stCondLst>
                              <p:cond delay="18900"/>
                            </p:stCondLst>
                            <p:childTnLst>
                              <p:par>
                                <p:cTn id="238" presetID="22" presetClass="entr" presetSubtype="8" fill="hold" grpId="0" nodeType="afterEffect">
                                  <p:stCondLst>
                                    <p:cond delay="0"/>
                                  </p:stCondLst>
                                  <p:iterate type="lt">
                                    <p:tmPct val="10000"/>
                                  </p:iterate>
                                  <p:childTnLst>
                                    <p:set>
                                      <p:cBhvr>
                                        <p:cTn id="239" dur="1" fill="hold">
                                          <p:stCondLst>
                                            <p:cond delay="0"/>
                                          </p:stCondLst>
                                        </p:cTn>
                                        <p:tgtEl>
                                          <p:spTgt spid="85"/>
                                        </p:tgtEl>
                                        <p:attrNameLst>
                                          <p:attrName>style.visibility</p:attrName>
                                        </p:attrNameLst>
                                      </p:cBhvr>
                                      <p:to>
                                        <p:strVal val="visible"/>
                                      </p:to>
                                    </p:set>
                                    <p:animEffect transition="in" filter="wipe(left)">
                                      <p:cBhvr>
                                        <p:cTn id="240" dur="500"/>
                                        <p:tgtEl>
                                          <p:spTgt spid="85"/>
                                        </p:tgtEl>
                                      </p:cBhvr>
                                    </p:animEffect>
                                  </p:childTnLst>
                                </p:cTn>
                              </p:par>
                              <p:par>
                                <p:cTn id="241" presetID="1" presetClass="entr" presetSubtype="0" fill="hold" grpId="1" nodeType="withEffect">
                                  <p:stCondLst>
                                    <p:cond delay="0"/>
                                  </p:stCondLst>
                                  <p:iterate type="lt">
                                    <p:tmAbs val="0"/>
                                  </p:iterate>
                                  <p:childTnLst>
                                    <p:set>
                                      <p:cBhvr>
                                        <p:cTn id="242" dur="1" fill="hold">
                                          <p:stCondLst>
                                            <p:cond delay="17999"/>
                                          </p:stCondLst>
                                        </p:cTn>
                                        <p:tgtEl>
                                          <p:spTgt spid="85"/>
                                        </p:tgtEl>
                                        <p:attrNameLst>
                                          <p:attrName>style.visibility</p:attrName>
                                        </p:attrNameLst>
                                      </p:cBhvr>
                                      <p:to>
                                        <p:strVal val="visible"/>
                                      </p:to>
                                    </p:set>
                                  </p:childTnLst>
                                  <p:subTnLst>
                                    <p:audio>
                                      <p:cMediaNode>
                                        <p:cTn display="0" masterRel="sameClick">
                                          <p:stCondLst>
                                            <p:cond evt="begin" delay="0">
                                              <p:tn val="241"/>
                                            </p:cond>
                                          </p:stCondLst>
                                          <p:endCondLst>
                                            <p:cond evt="onStopAudio" delay="0">
                                              <p:tgtEl>
                                                <p:sldTgt/>
                                              </p:tgtEl>
                                            </p:cond>
                                          </p:endCondLst>
                                        </p:cTn>
                                        <p:tgtEl>
                                          <p:sndTgt r:embed="rId11" name="L21S03_Clip_2_2.wav"/>
                                        </p:tgtEl>
                                      </p:cMediaNode>
                                    </p:audio>
                                  </p:subTnLst>
                                </p:cTn>
                              </p:par>
                              <p:par>
                                <p:cTn id="243" presetID="64" presetClass="path" presetSubtype="0" accel="50000" decel="50000" fill="hold" nodeType="withEffect">
                                  <p:stCondLst>
                                    <p:cond delay="0"/>
                                  </p:stCondLst>
                                  <p:childTnLst>
                                    <p:animMotion origin="layout" path="M -0.03194 0.04213 L -0.03194 -0.12963 " pathEditMode="relative" rAng="0" ptsTypes="AA">
                                      <p:cBhvr>
                                        <p:cTn id="244" dur="1000" fill="hold"/>
                                        <p:tgtEl>
                                          <p:spTgt spid="42"/>
                                        </p:tgtEl>
                                        <p:attrNameLst>
                                          <p:attrName>ppt_x</p:attrName>
                                          <p:attrName>ppt_y</p:attrName>
                                        </p:attrNameLst>
                                      </p:cBhvr>
                                      <p:rCtr x="0" y="-8588"/>
                                    </p:animMotion>
                                  </p:childTnLst>
                                </p:cTn>
                              </p:par>
                              <p:par>
                                <p:cTn id="245" presetID="64" presetClass="path" presetSubtype="0" accel="50000" decel="50000" fill="hold" nodeType="withEffect">
                                  <p:stCondLst>
                                    <p:cond delay="0"/>
                                  </p:stCondLst>
                                  <p:childTnLst>
                                    <p:animMotion origin="layout" path="M -0.03073 0.04213 L -0.03073 -0.22939 " pathEditMode="fixed" rAng="0" ptsTypes="AA">
                                      <p:cBhvr>
                                        <p:cTn id="246" dur="1000" fill="hold"/>
                                        <p:tgtEl>
                                          <p:spTgt spid="56"/>
                                        </p:tgtEl>
                                        <p:attrNameLst>
                                          <p:attrName>ppt_x</p:attrName>
                                          <p:attrName>ppt_y</p:attrName>
                                        </p:attrNameLst>
                                      </p:cBhvr>
                                      <p:rCtr x="0" y="-13588"/>
                                    </p:animMotion>
                                  </p:childTnLst>
                                </p:cTn>
                              </p:par>
                            </p:childTnLst>
                          </p:cTn>
                        </p:par>
                        <p:par>
                          <p:cTn id="247" fill="hold">
                            <p:stCondLst>
                              <p:cond delay="36900"/>
                            </p:stCondLst>
                            <p:childTnLst>
                              <p:par>
                                <p:cTn id="248" presetID="2" presetClass="exit" presetSubtype="4" fill="hold" nodeType="afterEffect">
                                  <p:stCondLst>
                                    <p:cond delay="0"/>
                                  </p:stCondLst>
                                  <p:childTnLst>
                                    <p:anim calcmode="lin" valueType="num">
                                      <p:cBhvr additive="base">
                                        <p:cTn id="249" dur="500"/>
                                        <p:tgtEl>
                                          <p:spTgt spid="42"/>
                                        </p:tgtEl>
                                        <p:attrNameLst>
                                          <p:attrName>ppt_x</p:attrName>
                                        </p:attrNameLst>
                                      </p:cBhvr>
                                      <p:tavLst>
                                        <p:tav tm="0">
                                          <p:val>
                                            <p:strVal val="ppt_x"/>
                                          </p:val>
                                        </p:tav>
                                        <p:tav tm="100000">
                                          <p:val>
                                            <p:strVal val="ppt_x"/>
                                          </p:val>
                                        </p:tav>
                                      </p:tavLst>
                                    </p:anim>
                                    <p:anim calcmode="lin" valueType="num">
                                      <p:cBhvr additive="base">
                                        <p:cTn id="250" dur="500"/>
                                        <p:tgtEl>
                                          <p:spTgt spid="42"/>
                                        </p:tgtEl>
                                        <p:attrNameLst>
                                          <p:attrName>ppt_y</p:attrName>
                                        </p:attrNameLst>
                                      </p:cBhvr>
                                      <p:tavLst>
                                        <p:tav tm="0">
                                          <p:val>
                                            <p:strVal val="ppt_y"/>
                                          </p:val>
                                        </p:tav>
                                        <p:tav tm="100000">
                                          <p:val>
                                            <p:strVal val="1+ppt_h/2"/>
                                          </p:val>
                                        </p:tav>
                                      </p:tavLst>
                                    </p:anim>
                                    <p:set>
                                      <p:cBhvr>
                                        <p:cTn id="251" dur="1" fill="hold">
                                          <p:stCondLst>
                                            <p:cond delay="499"/>
                                          </p:stCondLst>
                                        </p:cTn>
                                        <p:tgtEl>
                                          <p:spTgt spid="42"/>
                                        </p:tgtEl>
                                        <p:attrNameLst>
                                          <p:attrName>style.visibility</p:attrName>
                                        </p:attrNameLst>
                                      </p:cBhvr>
                                      <p:to>
                                        <p:strVal val="hidden"/>
                                      </p:to>
                                    </p:set>
                                  </p:childTnLst>
                                </p:cTn>
                              </p:par>
                              <p:par>
                                <p:cTn id="252" presetID="2" presetClass="exit" presetSubtype="4" fill="hold" nodeType="withEffect">
                                  <p:stCondLst>
                                    <p:cond delay="0"/>
                                  </p:stCondLst>
                                  <p:childTnLst>
                                    <p:anim calcmode="lin" valueType="num">
                                      <p:cBhvr additive="base">
                                        <p:cTn id="253" dur="500"/>
                                        <p:tgtEl>
                                          <p:spTgt spid="56"/>
                                        </p:tgtEl>
                                        <p:attrNameLst>
                                          <p:attrName>ppt_x</p:attrName>
                                        </p:attrNameLst>
                                      </p:cBhvr>
                                      <p:tavLst>
                                        <p:tav tm="0">
                                          <p:val>
                                            <p:strVal val="ppt_x"/>
                                          </p:val>
                                        </p:tav>
                                        <p:tav tm="100000">
                                          <p:val>
                                            <p:strVal val="ppt_x"/>
                                          </p:val>
                                        </p:tav>
                                      </p:tavLst>
                                    </p:anim>
                                    <p:anim calcmode="lin" valueType="num">
                                      <p:cBhvr additive="base">
                                        <p:cTn id="254" dur="500"/>
                                        <p:tgtEl>
                                          <p:spTgt spid="56"/>
                                        </p:tgtEl>
                                        <p:attrNameLst>
                                          <p:attrName>ppt_y</p:attrName>
                                        </p:attrNameLst>
                                      </p:cBhvr>
                                      <p:tavLst>
                                        <p:tav tm="0">
                                          <p:val>
                                            <p:strVal val="ppt_y"/>
                                          </p:val>
                                        </p:tav>
                                        <p:tav tm="100000">
                                          <p:val>
                                            <p:strVal val="1+ppt_h/2"/>
                                          </p:val>
                                        </p:tav>
                                      </p:tavLst>
                                    </p:anim>
                                    <p:set>
                                      <p:cBhvr>
                                        <p:cTn id="255" dur="1" fill="hold">
                                          <p:stCondLst>
                                            <p:cond delay="499"/>
                                          </p:stCondLst>
                                        </p:cTn>
                                        <p:tgtEl>
                                          <p:spTgt spid="56"/>
                                        </p:tgtEl>
                                        <p:attrNameLst>
                                          <p:attrName>style.visibility</p:attrName>
                                        </p:attrNameLst>
                                      </p:cBhvr>
                                      <p:to>
                                        <p:strVal val="hidden"/>
                                      </p:to>
                                    </p:set>
                                  </p:childTnLst>
                                </p:cTn>
                              </p:par>
                            </p:childTnLst>
                          </p:cTn>
                        </p:par>
                        <p:par>
                          <p:cTn id="256" fill="hold">
                            <p:stCondLst>
                              <p:cond delay="37400"/>
                            </p:stCondLst>
                            <p:childTnLst>
                              <p:par>
                                <p:cTn id="257" presetID="16" presetClass="emph" presetSubtype="0" fill="hold" grpId="2" nodeType="afterEffect">
                                  <p:stCondLst>
                                    <p:cond delay="0"/>
                                  </p:stCondLst>
                                  <p:iterate type="lt">
                                    <p:tmPct val="4000"/>
                                  </p:iterate>
                                  <p:childTnLst>
                                    <p:set>
                                      <p:cBhvr override="childStyle">
                                        <p:cTn id="258" dur="500" fill="hold"/>
                                        <p:tgtEl>
                                          <p:spTgt spid="33"/>
                                        </p:tgtEl>
                                        <p:attrNameLst>
                                          <p:attrName>style.color</p:attrName>
                                        </p:attrNameLst>
                                      </p:cBhvr>
                                      <p:to>
                                        <p:clrVal>
                                          <a:srgbClr val="C00000"/>
                                        </p:clrVal>
                                      </p:to>
                                    </p:set>
                                    <p:set>
                                      <p:cBhvr>
                                        <p:cTn id="259" dur="500" fill="hold"/>
                                        <p:tgtEl>
                                          <p:spTgt spid="33"/>
                                        </p:tgtEl>
                                        <p:attrNameLst>
                                          <p:attrName>fillcolor</p:attrName>
                                        </p:attrNameLst>
                                      </p:cBhvr>
                                      <p:to>
                                        <p:clrVal>
                                          <a:srgbClr val="C00000"/>
                                        </p:clrVal>
                                      </p:to>
                                    </p:set>
                                    <p:set>
                                      <p:cBhvr>
                                        <p:cTn id="260" dur="500" fill="hold"/>
                                        <p:tgtEl>
                                          <p:spTgt spid="33"/>
                                        </p:tgtEl>
                                        <p:attrNameLst>
                                          <p:attrName>fill.type</p:attrName>
                                        </p:attrNameLst>
                                      </p:cBhvr>
                                      <p:to>
                                        <p:strVal val="solid"/>
                                      </p:to>
                                    </p:set>
                                  </p:childTnLst>
                                </p:cTn>
                              </p:par>
                            </p:childTnLst>
                          </p:cTn>
                        </p:par>
                      </p:childTnLst>
                    </p:cTn>
                  </p:par>
                </p:childTnLst>
              </p:cTn>
              <p:nextCondLst>
                <p:cond evt="onClick" delay="0">
                  <p:tgtEl>
                    <p:spTgt spid="33"/>
                  </p:tgtEl>
                </p:cond>
              </p:nextCondLst>
            </p:seq>
            <p:seq concurrent="1" nextAc="seek">
              <p:cTn id="261" restart="whenNotActive" fill="hold" evtFilter="cancelBubble" nodeType="interactiveSeq">
                <p:stCondLst>
                  <p:cond evt="onClick" delay="0">
                    <p:tgtEl>
                      <p:spTgt spid="8"/>
                    </p:tgtEl>
                  </p:cond>
                </p:stCondLst>
                <p:endSync evt="end" delay="0">
                  <p:rtn val="all"/>
                </p:endSync>
                <p:childTnLst>
                  <p:par>
                    <p:cTn id="262" fill="hold">
                      <p:stCondLst>
                        <p:cond delay="0"/>
                      </p:stCondLst>
                      <p:childTnLst>
                        <p:par>
                          <p:cTn id="263" fill="hold">
                            <p:stCondLst>
                              <p:cond delay="0"/>
                            </p:stCondLst>
                            <p:childTnLst>
                              <p:par>
                                <p:cTn id="264" presetID="1" presetClass="entr" presetSubtype="0" fill="hold" grpId="1" nodeType="withEffect">
                                  <p:stCondLst>
                                    <p:cond delay="0"/>
                                  </p:stCondLst>
                                  <p:childTnLst>
                                    <p:set>
                                      <p:cBhvr>
                                        <p:cTn id="265" dur="1" fill="hold">
                                          <p:stCondLst>
                                            <p:cond delay="0"/>
                                          </p:stCondLst>
                                        </p:cTn>
                                        <p:tgtEl>
                                          <p:spTgt spid="35"/>
                                        </p:tgtEl>
                                        <p:attrNameLst>
                                          <p:attrName>style.visibility</p:attrName>
                                        </p:attrNameLst>
                                      </p:cBhvr>
                                      <p:to>
                                        <p:strVal val="visible"/>
                                      </p:to>
                                    </p:set>
                                  </p:childTnLst>
                                </p:cTn>
                              </p:par>
                              <p:par>
                                <p:cTn id="266" presetID="1" presetClass="entr" presetSubtype="0" fill="hold" grpId="1" nodeType="withEffect">
                                  <p:stCondLst>
                                    <p:cond delay="0"/>
                                  </p:stCondLst>
                                  <p:childTnLst>
                                    <p:set>
                                      <p:cBhvr>
                                        <p:cTn id="267" dur="1" fill="hold">
                                          <p:stCondLst>
                                            <p:cond delay="0"/>
                                          </p:stCondLst>
                                        </p:cTn>
                                        <p:tgtEl>
                                          <p:spTgt spid="37"/>
                                        </p:tgtEl>
                                        <p:attrNameLst>
                                          <p:attrName>style.visibility</p:attrName>
                                        </p:attrNameLst>
                                      </p:cBhvr>
                                      <p:to>
                                        <p:strVal val="visible"/>
                                      </p:to>
                                    </p:set>
                                  </p:childTnLst>
                                </p:cTn>
                              </p:par>
                              <p:par>
                                <p:cTn id="268" presetID="1" presetClass="entr" presetSubtype="0" fill="hold" grpId="1" nodeType="withEffect">
                                  <p:stCondLst>
                                    <p:cond delay="0"/>
                                  </p:stCondLst>
                                  <p:childTnLst>
                                    <p:set>
                                      <p:cBhvr>
                                        <p:cTn id="269" dur="1" fill="hold">
                                          <p:stCondLst>
                                            <p:cond delay="0"/>
                                          </p:stCondLst>
                                        </p:cTn>
                                        <p:tgtEl>
                                          <p:spTgt spid="38"/>
                                        </p:tgtEl>
                                        <p:attrNameLst>
                                          <p:attrName>style.visibility</p:attrName>
                                        </p:attrNameLst>
                                      </p:cBhvr>
                                      <p:to>
                                        <p:strVal val="visible"/>
                                      </p:to>
                                    </p:set>
                                  </p:childTnLst>
                                </p:cTn>
                              </p:par>
                              <p:par>
                                <p:cTn id="270" presetID="1" presetClass="entr" presetSubtype="0" fill="hold" grpId="1" nodeType="withEffect">
                                  <p:stCondLst>
                                    <p:cond delay="0"/>
                                  </p:stCondLst>
                                  <p:childTnLst>
                                    <p:set>
                                      <p:cBhvr>
                                        <p:cTn id="271" dur="1" fill="hold">
                                          <p:stCondLst>
                                            <p:cond delay="0"/>
                                          </p:stCondLst>
                                        </p:cTn>
                                        <p:tgtEl>
                                          <p:spTgt spid="39"/>
                                        </p:tgtEl>
                                        <p:attrNameLst>
                                          <p:attrName>style.visibility</p:attrName>
                                        </p:attrNameLst>
                                      </p:cBhvr>
                                      <p:to>
                                        <p:strVal val="visible"/>
                                      </p:to>
                                    </p:set>
                                  </p:childTnLst>
                                </p:cTn>
                              </p:par>
                              <p:par>
                                <p:cTn id="272" presetID="1" presetClass="entr" presetSubtype="0" fill="hold" grpId="1" nodeType="withEffect">
                                  <p:stCondLst>
                                    <p:cond delay="0"/>
                                  </p:stCondLst>
                                  <p:childTnLst>
                                    <p:set>
                                      <p:cBhvr>
                                        <p:cTn id="273" dur="1" fill="hold">
                                          <p:stCondLst>
                                            <p:cond delay="0"/>
                                          </p:stCondLst>
                                        </p:cTn>
                                        <p:tgtEl>
                                          <p:spTgt spid="40"/>
                                        </p:tgtEl>
                                        <p:attrNameLst>
                                          <p:attrName>style.visibility</p:attrName>
                                        </p:attrNameLst>
                                      </p:cBhvr>
                                      <p:to>
                                        <p:strVal val="visible"/>
                                      </p:to>
                                    </p:set>
                                  </p:childTnLst>
                                </p:cTn>
                              </p:par>
                              <p:par>
                                <p:cTn id="274" presetID="1" presetClass="entr" presetSubtype="0" fill="hold" grpId="1" nodeType="withEffect">
                                  <p:stCondLst>
                                    <p:cond delay="0"/>
                                  </p:stCondLst>
                                  <p:childTnLst>
                                    <p:set>
                                      <p:cBhvr>
                                        <p:cTn id="275" dur="1" fill="hold">
                                          <p:stCondLst>
                                            <p:cond delay="0"/>
                                          </p:stCondLst>
                                        </p:cTn>
                                        <p:tgtEl>
                                          <p:spTgt spid="41"/>
                                        </p:tgtEl>
                                        <p:attrNameLst>
                                          <p:attrName>style.visibility</p:attrName>
                                        </p:attrNameLst>
                                      </p:cBhvr>
                                      <p:to>
                                        <p:strVal val="visible"/>
                                      </p:to>
                                    </p:set>
                                  </p:childTnLst>
                                </p:cTn>
                              </p:par>
                              <p:par>
                                <p:cTn id="276" presetID="1" presetClass="entr" presetSubtype="0" fill="hold" grpId="1" nodeType="withEffect">
                                  <p:stCondLst>
                                    <p:cond delay="0"/>
                                  </p:stCondLst>
                                  <p:childTnLst>
                                    <p:set>
                                      <p:cBhvr>
                                        <p:cTn id="277" dur="1" fill="hold">
                                          <p:stCondLst>
                                            <p:cond delay="0"/>
                                          </p:stCondLst>
                                        </p:cTn>
                                        <p:tgtEl>
                                          <p:spTgt spid="43"/>
                                        </p:tgtEl>
                                        <p:attrNameLst>
                                          <p:attrName>style.visibility</p:attrName>
                                        </p:attrNameLst>
                                      </p:cBhvr>
                                      <p:to>
                                        <p:strVal val="visible"/>
                                      </p:to>
                                    </p:set>
                                  </p:childTnLst>
                                </p:cTn>
                              </p:par>
                              <p:par>
                                <p:cTn id="278" presetID="1" presetClass="entr" presetSubtype="0" fill="hold" grpId="1" nodeType="withEffect">
                                  <p:stCondLst>
                                    <p:cond delay="0"/>
                                  </p:stCondLst>
                                  <p:childTnLst>
                                    <p:set>
                                      <p:cBhvr>
                                        <p:cTn id="279" dur="1" fill="hold">
                                          <p:stCondLst>
                                            <p:cond delay="0"/>
                                          </p:stCondLst>
                                        </p:cTn>
                                        <p:tgtEl>
                                          <p:spTgt spid="42"/>
                                        </p:tgtEl>
                                        <p:attrNameLst>
                                          <p:attrName>style.visibility</p:attrName>
                                        </p:attrNameLst>
                                      </p:cBhvr>
                                      <p:to>
                                        <p:strVal val="visible"/>
                                      </p:to>
                                    </p:set>
                                  </p:childTnLst>
                                </p:cTn>
                              </p:par>
                              <p:par>
                                <p:cTn id="280" presetID="1" presetClass="emph" presetSubtype="2" fill="hold" nodeType="withEffect">
                                  <p:stCondLst>
                                    <p:cond delay="0"/>
                                  </p:stCondLst>
                                  <p:childTnLst>
                                    <p:animClr clrSpc="rgb" dir="cw">
                                      <p:cBhvr>
                                        <p:cTn id="281" dur="1000" fill="hold"/>
                                        <p:tgtEl>
                                          <p:spTgt spid="8"/>
                                        </p:tgtEl>
                                        <p:attrNameLst>
                                          <p:attrName>fillcolor</p:attrName>
                                        </p:attrNameLst>
                                      </p:cBhvr>
                                      <p:to>
                                        <a:srgbClr val="4E67C8"/>
                                      </p:to>
                                    </p:animClr>
                                    <p:set>
                                      <p:cBhvr>
                                        <p:cTn id="282" dur="1000" fill="hold"/>
                                        <p:tgtEl>
                                          <p:spTgt spid="8"/>
                                        </p:tgtEl>
                                        <p:attrNameLst>
                                          <p:attrName>fill.type</p:attrName>
                                        </p:attrNameLst>
                                      </p:cBhvr>
                                      <p:to>
                                        <p:strVal val="solid"/>
                                      </p:to>
                                    </p:set>
                                    <p:set>
                                      <p:cBhvr>
                                        <p:cTn id="283" dur="1000" fill="hold"/>
                                        <p:tgtEl>
                                          <p:spTgt spid="8"/>
                                        </p:tgtEl>
                                        <p:attrNameLst>
                                          <p:attrName>fill.on</p:attrName>
                                        </p:attrNameLst>
                                      </p:cBhvr>
                                      <p:to>
                                        <p:strVal val="true"/>
                                      </p:to>
                                    </p:set>
                                  </p:childTnLst>
                                </p:cTn>
                              </p:par>
                              <p:par>
                                <p:cTn id="284" presetID="1" presetClass="emph" presetSubtype="2" fill="hold" nodeType="withEffect">
                                  <p:stCondLst>
                                    <p:cond delay="0"/>
                                  </p:stCondLst>
                                  <p:childTnLst>
                                    <p:animClr clrSpc="rgb" dir="cw">
                                      <p:cBhvr>
                                        <p:cTn id="285" dur="1000" fill="hold"/>
                                        <p:tgtEl>
                                          <p:spTgt spid="48"/>
                                        </p:tgtEl>
                                        <p:attrNameLst>
                                          <p:attrName>fillcolor</p:attrName>
                                        </p:attrNameLst>
                                      </p:cBhvr>
                                      <p:to>
                                        <a:srgbClr val="B4DCFA"/>
                                      </p:to>
                                    </p:animClr>
                                    <p:set>
                                      <p:cBhvr>
                                        <p:cTn id="286" dur="1000" fill="hold"/>
                                        <p:tgtEl>
                                          <p:spTgt spid="48"/>
                                        </p:tgtEl>
                                        <p:attrNameLst>
                                          <p:attrName>fill.type</p:attrName>
                                        </p:attrNameLst>
                                      </p:cBhvr>
                                      <p:to>
                                        <p:strVal val="solid"/>
                                      </p:to>
                                    </p:set>
                                    <p:set>
                                      <p:cBhvr>
                                        <p:cTn id="287" dur="1000" fill="hold"/>
                                        <p:tgtEl>
                                          <p:spTgt spid="48"/>
                                        </p:tgtEl>
                                        <p:attrNameLst>
                                          <p:attrName>fill.on</p:attrName>
                                        </p:attrNameLst>
                                      </p:cBhvr>
                                      <p:to>
                                        <p:strVal val="true"/>
                                      </p:to>
                                    </p:set>
                                  </p:childTnLst>
                                </p:cTn>
                              </p:par>
                            </p:childTnLst>
                          </p:cTn>
                        </p:par>
                        <p:par>
                          <p:cTn id="288" fill="hold">
                            <p:stCondLst>
                              <p:cond delay="1000"/>
                            </p:stCondLst>
                            <p:childTnLst>
                              <p:par>
                                <p:cTn id="289" presetID="9" presetClass="entr" presetSubtype="0" fill="hold" grpId="3" nodeType="afterEffect">
                                  <p:stCondLst>
                                    <p:cond delay="0"/>
                                  </p:stCondLst>
                                  <p:childTnLst>
                                    <p:set>
                                      <p:cBhvr>
                                        <p:cTn id="290" dur="1" fill="hold">
                                          <p:stCondLst>
                                            <p:cond delay="0"/>
                                          </p:stCondLst>
                                        </p:cTn>
                                        <p:tgtEl>
                                          <p:spTgt spid="16"/>
                                        </p:tgtEl>
                                        <p:attrNameLst>
                                          <p:attrName>style.visibility</p:attrName>
                                        </p:attrNameLst>
                                      </p:cBhvr>
                                      <p:to>
                                        <p:strVal val="visible"/>
                                      </p:to>
                                    </p:set>
                                    <p:animEffect transition="in" filter="dissolve">
                                      <p:cBhvr>
                                        <p:cTn id="291" dur="1000"/>
                                        <p:tgtEl>
                                          <p:spTgt spid="16"/>
                                        </p:tgtEl>
                                      </p:cBhvr>
                                    </p:animEffect>
                                  </p:childTnLst>
                                </p:cTn>
                              </p:par>
                            </p:childTnLst>
                          </p:cTn>
                        </p:par>
                      </p:childTnLst>
                    </p:cTn>
                  </p:par>
                </p:childTnLst>
              </p:cTn>
              <p:nextCondLst>
                <p:cond evt="onClick" delay="0">
                  <p:tgtEl>
                    <p:spTgt spid="8"/>
                  </p:tgtEl>
                </p:cond>
              </p:nextCondLst>
            </p:seq>
            <p:seq concurrent="1" nextAc="seek">
              <p:cTn id="292" restart="whenNotActive" fill="hold" evtFilter="cancelBubble" nodeType="interactiveSeq">
                <p:stCondLst>
                  <p:cond evt="onClick" delay="0">
                    <p:tgtEl>
                      <p:spTgt spid="47"/>
                    </p:tgtEl>
                  </p:cond>
                </p:stCondLst>
                <p:endSync evt="end" delay="0">
                  <p:rtn val="all"/>
                </p:endSync>
                <p:childTnLst>
                  <p:par>
                    <p:cTn id="293" fill="hold">
                      <p:stCondLst>
                        <p:cond delay="0"/>
                      </p:stCondLst>
                      <p:childTnLst>
                        <p:par>
                          <p:cTn id="294" fill="hold">
                            <p:stCondLst>
                              <p:cond delay="0"/>
                            </p:stCondLst>
                            <p:childTnLst>
                              <p:par>
                                <p:cTn id="295" presetID="1" presetClass="entr" presetSubtype="0" fill="hold" grpId="1" nodeType="withEffect">
                                  <p:stCondLst>
                                    <p:cond delay="0"/>
                                  </p:stCondLst>
                                  <p:childTnLst>
                                    <p:set>
                                      <p:cBhvr>
                                        <p:cTn id="296" dur="1" fill="hold">
                                          <p:stCondLst>
                                            <p:cond delay="0"/>
                                          </p:stCondLst>
                                        </p:cTn>
                                        <p:tgtEl>
                                          <p:spTgt spid="45"/>
                                        </p:tgtEl>
                                        <p:attrNameLst>
                                          <p:attrName>style.visibility</p:attrName>
                                        </p:attrNameLst>
                                      </p:cBhvr>
                                      <p:to>
                                        <p:strVal val="visible"/>
                                      </p:to>
                                    </p:set>
                                  </p:childTnLst>
                                </p:cTn>
                              </p:par>
                              <p:par>
                                <p:cTn id="297" presetID="1" presetClass="entr" presetSubtype="0" fill="hold" grpId="1" nodeType="withEffect">
                                  <p:stCondLst>
                                    <p:cond delay="0"/>
                                  </p:stCondLst>
                                  <p:childTnLst>
                                    <p:set>
                                      <p:cBhvr>
                                        <p:cTn id="298" dur="1" fill="hold">
                                          <p:stCondLst>
                                            <p:cond delay="0"/>
                                          </p:stCondLst>
                                        </p:cTn>
                                        <p:tgtEl>
                                          <p:spTgt spid="50"/>
                                        </p:tgtEl>
                                        <p:attrNameLst>
                                          <p:attrName>style.visibility</p:attrName>
                                        </p:attrNameLst>
                                      </p:cBhvr>
                                      <p:to>
                                        <p:strVal val="visible"/>
                                      </p:to>
                                    </p:set>
                                  </p:childTnLst>
                                </p:cTn>
                              </p:par>
                              <p:par>
                                <p:cTn id="299" presetID="1" presetClass="entr" presetSubtype="0" fill="hold" grpId="1" nodeType="withEffect">
                                  <p:stCondLst>
                                    <p:cond delay="0"/>
                                  </p:stCondLst>
                                  <p:childTnLst>
                                    <p:set>
                                      <p:cBhvr>
                                        <p:cTn id="300" dur="1" fill="hold">
                                          <p:stCondLst>
                                            <p:cond delay="0"/>
                                          </p:stCondLst>
                                        </p:cTn>
                                        <p:tgtEl>
                                          <p:spTgt spid="51"/>
                                        </p:tgtEl>
                                        <p:attrNameLst>
                                          <p:attrName>style.visibility</p:attrName>
                                        </p:attrNameLst>
                                      </p:cBhvr>
                                      <p:to>
                                        <p:strVal val="visible"/>
                                      </p:to>
                                    </p:set>
                                  </p:childTnLst>
                                </p:cTn>
                              </p:par>
                              <p:par>
                                <p:cTn id="301" presetID="1" presetClass="entr" presetSubtype="0" fill="hold" grpId="1" nodeType="withEffect">
                                  <p:stCondLst>
                                    <p:cond delay="0"/>
                                  </p:stCondLst>
                                  <p:childTnLst>
                                    <p:set>
                                      <p:cBhvr>
                                        <p:cTn id="302" dur="1" fill="hold">
                                          <p:stCondLst>
                                            <p:cond delay="0"/>
                                          </p:stCondLst>
                                        </p:cTn>
                                        <p:tgtEl>
                                          <p:spTgt spid="52"/>
                                        </p:tgtEl>
                                        <p:attrNameLst>
                                          <p:attrName>style.visibility</p:attrName>
                                        </p:attrNameLst>
                                      </p:cBhvr>
                                      <p:to>
                                        <p:strVal val="visible"/>
                                      </p:to>
                                    </p:set>
                                  </p:childTnLst>
                                </p:cTn>
                              </p:par>
                              <p:par>
                                <p:cTn id="303" presetID="1" presetClass="entr" presetSubtype="0" fill="hold" grpId="1" nodeType="withEffect">
                                  <p:stCondLst>
                                    <p:cond delay="0"/>
                                  </p:stCondLst>
                                  <p:childTnLst>
                                    <p:set>
                                      <p:cBhvr>
                                        <p:cTn id="304" dur="1" fill="hold">
                                          <p:stCondLst>
                                            <p:cond delay="0"/>
                                          </p:stCondLst>
                                        </p:cTn>
                                        <p:tgtEl>
                                          <p:spTgt spid="53"/>
                                        </p:tgtEl>
                                        <p:attrNameLst>
                                          <p:attrName>style.visibility</p:attrName>
                                        </p:attrNameLst>
                                      </p:cBhvr>
                                      <p:to>
                                        <p:strVal val="visible"/>
                                      </p:to>
                                    </p:set>
                                  </p:childTnLst>
                                </p:cTn>
                              </p:par>
                              <p:par>
                                <p:cTn id="305" presetID="1" presetClass="entr" presetSubtype="0" fill="hold" grpId="1" nodeType="withEffect">
                                  <p:stCondLst>
                                    <p:cond delay="0"/>
                                  </p:stCondLst>
                                  <p:childTnLst>
                                    <p:set>
                                      <p:cBhvr>
                                        <p:cTn id="306" dur="1" fill="hold">
                                          <p:stCondLst>
                                            <p:cond delay="0"/>
                                          </p:stCondLst>
                                        </p:cTn>
                                        <p:tgtEl>
                                          <p:spTgt spid="54"/>
                                        </p:tgtEl>
                                        <p:attrNameLst>
                                          <p:attrName>style.visibility</p:attrName>
                                        </p:attrNameLst>
                                      </p:cBhvr>
                                      <p:to>
                                        <p:strVal val="visible"/>
                                      </p:to>
                                    </p:set>
                                  </p:childTnLst>
                                </p:cTn>
                              </p:par>
                              <p:par>
                                <p:cTn id="307" presetID="1" presetClass="entr" presetSubtype="0" fill="hold" grpId="1" nodeType="withEffect">
                                  <p:stCondLst>
                                    <p:cond delay="0"/>
                                  </p:stCondLst>
                                  <p:childTnLst>
                                    <p:set>
                                      <p:cBhvr>
                                        <p:cTn id="308" dur="1" fill="hold">
                                          <p:stCondLst>
                                            <p:cond delay="0"/>
                                          </p:stCondLst>
                                        </p:cTn>
                                        <p:tgtEl>
                                          <p:spTgt spid="55"/>
                                        </p:tgtEl>
                                        <p:attrNameLst>
                                          <p:attrName>style.visibility</p:attrName>
                                        </p:attrNameLst>
                                      </p:cBhvr>
                                      <p:to>
                                        <p:strVal val="visible"/>
                                      </p:to>
                                    </p:set>
                                  </p:childTnLst>
                                </p:cTn>
                              </p:par>
                              <p:par>
                                <p:cTn id="309" presetID="1" presetClass="entr" presetSubtype="0" fill="hold" grpId="1" nodeType="withEffect">
                                  <p:stCondLst>
                                    <p:cond delay="0"/>
                                  </p:stCondLst>
                                  <p:childTnLst>
                                    <p:set>
                                      <p:cBhvr>
                                        <p:cTn id="310" dur="1" fill="hold">
                                          <p:stCondLst>
                                            <p:cond delay="0"/>
                                          </p:stCondLst>
                                        </p:cTn>
                                        <p:tgtEl>
                                          <p:spTgt spid="56"/>
                                        </p:tgtEl>
                                        <p:attrNameLst>
                                          <p:attrName>style.visibility</p:attrName>
                                        </p:attrNameLst>
                                      </p:cBhvr>
                                      <p:to>
                                        <p:strVal val="visible"/>
                                      </p:to>
                                    </p:set>
                                  </p:childTnLst>
                                </p:cTn>
                              </p:par>
                              <p:par>
                                <p:cTn id="311" presetID="1" presetClass="emph" presetSubtype="2" fill="hold" nodeType="withEffect">
                                  <p:stCondLst>
                                    <p:cond delay="0"/>
                                  </p:stCondLst>
                                  <p:childTnLst>
                                    <p:animClr clrSpc="rgb" dir="cw">
                                      <p:cBhvr>
                                        <p:cTn id="312" dur="1000" fill="hold"/>
                                        <p:tgtEl>
                                          <p:spTgt spid="47"/>
                                        </p:tgtEl>
                                        <p:attrNameLst>
                                          <p:attrName>fillcolor</p:attrName>
                                        </p:attrNameLst>
                                      </p:cBhvr>
                                      <p:to>
                                        <a:srgbClr val="4E67C8"/>
                                      </p:to>
                                    </p:animClr>
                                    <p:set>
                                      <p:cBhvr>
                                        <p:cTn id="313" dur="1000" fill="hold"/>
                                        <p:tgtEl>
                                          <p:spTgt spid="47"/>
                                        </p:tgtEl>
                                        <p:attrNameLst>
                                          <p:attrName>fill.type</p:attrName>
                                        </p:attrNameLst>
                                      </p:cBhvr>
                                      <p:to>
                                        <p:strVal val="solid"/>
                                      </p:to>
                                    </p:set>
                                    <p:set>
                                      <p:cBhvr>
                                        <p:cTn id="314" dur="1000" fill="hold"/>
                                        <p:tgtEl>
                                          <p:spTgt spid="47"/>
                                        </p:tgtEl>
                                        <p:attrNameLst>
                                          <p:attrName>fill.on</p:attrName>
                                        </p:attrNameLst>
                                      </p:cBhvr>
                                      <p:to>
                                        <p:strVal val="true"/>
                                      </p:to>
                                    </p:set>
                                  </p:childTnLst>
                                </p:cTn>
                              </p:par>
                              <p:par>
                                <p:cTn id="315" presetID="1" presetClass="emph" presetSubtype="2" fill="hold" nodeType="withEffect">
                                  <p:stCondLst>
                                    <p:cond delay="0"/>
                                  </p:stCondLst>
                                  <p:childTnLst>
                                    <p:animClr clrSpc="rgb" dir="cw">
                                      <p:cBhvr>
                                        <p:cTn id="316" dur="1000" fill="hold"/>
                                        <p:tgtEl>
                                          <p:spTgt spid="48"/>
                                        </p:tgtEl>
                                        <p:attrNameLst>
                                          <p:attrName>fillcolor</p:attrName>
                                        </p:attrNameLst>
                                      </p:cBhvr>
                                      <p:to>
                                        <a:srgbClr val="B4DCFA"/>
                                      </p:to>
                                    </p:animClr>
                                    <p:set>
                                      <p:cBhvr>
                                        <p:cTn id="317" dur="1000" fill="hold"/>
                                        <p:tgtEl>
                                          <p:spTgt spid="48"/>
                                        </p:tgtEl>
                                        <p:attrNameLst>
                                          <p:attrName>fill.type</p:attrName>
                                        </p:attrNameLst>
                                      </p:cBhvr>
                                      <p:to>
                                        <p:strVal val="solid"/>
                                      </p:to>
                                    </p:set>
                                    <p:set>
                                      <p:cBhvr>
                                        <p:cTn id="318" dur="1000" fill="hold"/>
                                        <p:tgtEl>
                                          <p:spTgt spid="48"/>
                                        </p:tgtEl>
                                        <p:attrNameLst>
                                          <p:attrName>fill.on</p:attrName>
                                        </p:attrNameLst>
                                      </p:cBhvr>
                                      <p:to>
                                        <p:strVal val="true"/>
                                      </p:to>
                                    </p:set>
                                  </p:childTnLst>
                                </p:cTn>
                              </p:par>
                            </p:childTnLst>
                          </p:cTn>
                        </p:par>
                        <p:par>
                          <p:cTn id="319" fill="hold">
                            <p:stCondLst>
                              <p:cond delay="1000"/>
                            </p:stCondLst>
                            <p:childTnLst>
                              <p:par>
                                <p:cTn id="320" presetID="9" presetClass="entr" presetSubtype="0" fill="hold" grpId="4" nodeType="afterEffect">
                                  <p:stCondLst>
                                    <p:cond delay="0"/>
                                  </p:stCondLst>
                                  <p:childTnLst>
                                    <p:set>
                                      <p:cBhvr>
                                        <p:cTn id="321" dur="1" fill="hold">
                                          <p:stCondLst>
                                            <p:cond delay="0"/>
                                          </p:stCondLst>
                                        </p:cTn>
                                        <p:tgtEl>
                                          <p:spTgt spid="16"/>
                                        </p:tgtEl>
                                        <p:attrNameLst>
                                          <p:attrName>style.visibility</p:attrName>
                                        </p:attrNameLst>
                                      </p:cBhvr>
                                      <p:to>
                                        <p:strVal val="visible"/>
                                      </p:to>
                                    </p:set>
                                    <p:animEffect transition="in" filter="dissolve">
                                      <p:cBhvr>
                                        <p:cTn id="322" dur="1000"/>
                                        <p:tgtEl>
                                          <p:spTgt spid="16"/>
                                        </p:tgtEl>
                                      </p:cBhvr>
                                    </p:animEffect>
                                  </p:childTnLst>
                                </p:cTn>
                              </p:par>
                            </p:childTnLst>
                          </p:cTn>
                        </p:par>
                      </p:childTnLst>
                    </p:cTn>
                  </p:par>
                </p:childTnLst>
              </p:cTn>
              <p:nextCondLst>
                <p:cond evt="onClick" delay="0">
                  <p:tgtEl>
                    <p:spTgt spid="47"/>
                  </p:tgtEl>
                </p:cond>
              </p:nextCondLst>
            </p:seq>
          </p:childTnLst>
        </p:cTn>
      </p:par>
    </p:tnLst>
    <p:bldLst>
      <p:bldP spid="4" grpId="2"/>
      <p:bldP spid="4" grpId="3"/>
      <p:bldP spid="5" grpId="0" animBg="1"/>
      <p:bldP spid="5" grpId="1" animBg="1"/>
      <p:bldP spid="5" grpId="2" animBg="1"/>
      <p:bldP spid="29" grpId="0"/>
      <p:bldP spid="29" grpId="1"/>
      <p:bldP spid="31" grpId="0"/>
      <p:bldP spid="31" grpId="1"/>
      <p:bldP spid="33" grpId="0" animBg="1"/>
      <p:bldP spid="33" grpId="1" animBg="1"/>
      <p:bldP spid="33" grpId="2" animBg="1"/>
      <p:bldP spid="35" grpId="0" animBg="1"/>
      <p:bldP spid="35" grpId="1" animBg="1"/>
      <p:bldP spid="37" grpId="0" animBg="1"/>
      <p:bldP spid="37" grpId="1" animBg="1"/>
      <p:bldP spid="38" grpId="0" animBg="1"/>
      <p:bldP spid="38" grpId="1" animBg="1"/>
      <p:bldP spid="39" grpId="0" animBg="1"/>
      <p:bldP spid="39" grpId="1" animBg="1"/>
      <p:bldP spid="40" grpId="0" animBg="1"/>
      <p:bldP spid="40" grpId="1" animBg="1"/>
      <p:bldP spid="41" grpId="0" animBg="1"/>
      <p:bldP spid="41" grpId="1" animBg="1"/>
      <p:bldP spid="43" grpId="0" animBg="1"/>
      <p:bldP spid="43" grpId="1" animBg="1"/>
      <p:bldP spid="42" grpId="0" animBg="1"/>
      <p:bldP spid="42" grpId="1" animBg="1"/>
      <p:bldP spid="45" grpId="0" animBg="1"/>
      <p:bldP spid="45" grpId="1" animBg="1"/>
      <p:bldP spid="50" grpId="0" animBg="1"/>
      <p:bldP spid="50" grpId="1" animBg="1"/>
      <p:bldP spid="51" grpId="0" animBg="1"/>
      <p:bldP spid="51" grpId="1" animBg="1"/>
      <p:bldP spid="52" grpId="0" animBg="1"/>
      <p:bldP spid="52" grpId="1" animBg="1"/>
      <p:bldP spid="53" grpId="0" animBg="1"/>
      <p:bldP spid="53" grpId="1" animBg="1"/>
      <p:bldP spid="54" grpId="0" animBg="1"/>
      <p:bldP spid="54" grpId="1" animBg="1"/>
      <p:bldP spid="55" grpId="0" animBg="1"/>
      <p:bldP spid="55" grpId="1" animBg="1"/>
      <p:bldP spid="56" grpId="0" animBg="1"/>
      <p:bldP spid="56" grpId="1" animBg="1"/>
      <p:bldP spid="16" grpId="1" animBg="1"/>
      <p:bldP spid="16" grpId="2" animBg="1"/>
      <p:bldP spid="16" grpId="3" animBg="1"/>
      <p:bldP spid="16" grpId="4" animBg="1"/>
      <p:bldP spid="60" grpId="0"/>
      <p:bldP spid="60" grpId="1"/>
      <p:bldP spid="62" grpId="0"/>
      <p:bldP spid="62" grpId="1"/>
      <p:bldP spid="85" grpId="0"/>
      <p:bldP spid="85" grpId="1"/>
      <p:bldP spid="61" grpId="0"/>
      <p:bldP spid="64" grpId="0"/>
      <p:bldP spid="64" grpId="1"/>
      <p:bldP spid="65" grpId="0"/>
      <p:bldP spid="65" grpId="1"/>
      <p:bldP spid="66" grpId="0"/>
      <p:bldP spid="67" grpId="0"/>
      <p:bldP spid="67" grpId="1"/>
      <p:bldP spid="68" grpId="0"/>
      <p:bldP spid="68" grpId="1"/>
      <p:bldP spid="69" grpId="0"/>
      <p:bldP spid="69" grpId="1"/>
      <p:bldP spid="6" grpId="0"/>
      <p:bldP spid="7" grpId="0"/>
      <p:bldP spid="9" grpId="0"/>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a:xfrm>
            <a:off x="180000" y="6336000"/>
            <a:ext cx="3312000" cy="360000"/>
          </a:xfrm>
        </p:spPr>
        <p:txBody>
          <a:bodyPr/>
          <a:lstStyle/>
          <a:p>
            <a:r>
              <a:rPr lang="en-GB" dirty="0"/>
              <a:t>Exotic options</a:t>
            </a:r>
          </a:p>
        </p:txBody>
      </p:sp>
      <p:sp>
        <p:nvSpPr>
          <p:cNvPr id="3" name="Zástupný symbol pro číslo snímku 2"/>
          <p:cNvSpPr>
            <a:spLocks noGrp="1"/>
          </p:cNvSpPr>
          <p:nvPr>
            <p:ph type="sldNum" sz="quarter" idx="12"/>
          </p:nvPr>
        </p:nvSpPr>
        <p:spPr>
          <a:xfrm>
            <a:off x="7164000" y="6336000"/>
            <a:ext cx="1800000" cy="360000"/>
          </a:xfrm>
        </p:spPr>
        <p:txBody>
          <a:bodyPr/>
          <a:lstStyle/>
          <a:p>
            <a:pPr algn="r"/>
            <a:fld id="{DFE5482F-2F05-49C5-9E15-73F945A41231}" type="slidenum">
              <a:rPr lang="cs-CZ" smtClean="0"/>
              <a:pPr algn="r"/>
              <a:t>4</a:t>
            </a:fld>
            <a:endParaRPr lang="cs-CZ" dirty="0"/>
          </a:p>
        </p:txBody>
      </p:sp>
      <p:sp>
        <p:nvSpPr>
          <p:cNvPr id="4" name="Nadpis 3"/>
          <p:cNvSpPr>
            <a:spLocks noGrp="1"/>
          </p:cNvSpPr>
          <p:nvPr>
            <p:ph type="title"/>
          </p:nvPr>
        </p:nvSpPr>
        <p:spPr>
          <a:xfrm>
            <a:off x="144000" y="144000"/>
            <a:ext cx="3348000" cy="648072"/>
          </a:xfrm>
        </p:spPr>
        <p:txBody>
          <a:bodyPr/>
          <a:lstStyle/>
          <a:p>
            <a:r>
              <a:rPr lang="en-GB" dirty="0">
                <a:solidFill>
                  <a:srgbClr val="000000"/>
                </a:solidFill>
              </a:rPr>
              <a:t>Binary options</a:t>
            </a:r>
            <a:r>
              <a:rPr lang="cs-CZ" dirty="0">
                <a:solidFill>
                  <a:srgbClr val="000000"/>
                </a:solidFill>
              </a:rPr>
              <a:t> (1)</a:t>
            </a:r>
            <a:endParaRPr lang="en-GB" dirty="0">
              <a:solidFill>
                <a:srgbClr val="000000"/>
              </a:solidFill>
            </a:endParaRPr>
          </a:p>
        </p:txBody>
      </p:sp>
      <p:sp>
        <p:nvSpPr>
          <p:cNvPr id="5" name="Tlačítko akce: Zvuk 4">
            <a:hlinkClick r:id="" action="ppaction://noaction" highlightClick="1"/>
          </p:cNvPr>
          <p:cNvSpPr/>
          <p:nvPr/>
        </p:nvSpPr>
        <p:spPr>
          <a:xfrm>
            <a:off x="251520" y="81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en-GB" sz="1200" b="1" dirty="0">
                <a:solidFill>
                  <a:srgbClr val="FFFF00"/>
                </a:solidFill>
              </a:rPr>
              <a:t>1</a:t>
            </a:r>
            <a:endParaRPr lang="en-GB" sz="800" dirty="0">
              <a:solidFill>
                <a:srgbClr val="FFFF00"/>
              </a:solidFill>
            </a:endParaRPr>
          </a:p>
        </p:txBody>
      </p:sp>
      <p:sp>
        <p:nvSpPr>
          <p:cNvPr id="29" name="TextovéPole 28"/>
          <p:cNvSpPr txBox="1"/>
          <p:nvPr/>
        </p:nvSpPr>
        <p:spPr>
          <a:xfrm>
            <a:off x="864000" y="864000"/>
            <a:ext cx="2267840"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Description</a:t>
            </a:r>
          </a:p>
        </p:txBody>
      </p:sp>
      <p:sp>
        <p:nvSpPr>
          <p:cNvPr id="35" name="TextovéPole 34"/>
          <p:cNvSpPr txBox="1">
            <a:spLocks/>
          </p:cNvSpPr>
          <p:nvPr/>
        </p:nvSpPr>
        <p:spPr>
          <a:xfrm>
            <a:off x="-7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p>
            <a:pPr lvl="0"/>
            <a:r>
              <a:rPr lang="cs-CZ" sz="1000" dirty="0"/>
              <a:t>Exotické opce, které si nyní představíme, se jmenují binární či také digitální opce.</a:t>
            </a:r>
          </a:p>
        </p:txBody>
      </p:sp>
      <p:sp>
        <p:nvSpPr>
          <p:cNvPr id="37" name="TextovéPole 36"/>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lvl="0"/>
            <a:r>
              <a:rPr lang="cs-CZ" dirty="0"/>
              <a:t>Svůj název tato opce odvozuje od své nespojité výplaty, vázané na určitou událost, která buď nastane nebo nenastane. Pokud událost nastane, držitel opce obdrží platbu. Pokud nenastane, držitel opce nedostává nic.</a:t>
            </a:r>
          </a:p>
        </p:txBody>
      </p:sp>
      <p:sp>
        <p:nvSpPr>
          <p:cNvPr id="38" name="TextovéPole 37"/>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r>
              <a:rPr lang="cs-CZ" dirty="0"/>
              <a:t>Existují dvě základní provedení binárních opcí. Tím prvním je binární opce pojmenovaná hotovost nebo nic. Tato opce vyplácí buď pevně danou peněžní částku nebo nic. Druhý typ binární opce má název aktivum nebo nic. V tomto případě je vyplacena buď aktuální tržní hodnota podkladového aktiva nebo nic.</a:t>
            </a:r>
          </a:p>
        </p:txBody>
      </p:sp>
      <p:sp>
        <p:nvSpPr>
          <p:cNvPr id="39" name="TextovéPole 38"/>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marL="0" lvl="1"/>
            <a:r>
              <a:rPr lang="cs-CZ" sz="1000" dirty="0"/>
              <a:t>Toto je diagram dlouhé nákupní opce typu hotovost nebo nic. Pokud tržní cena podkladového aktiva bude při expiraci opce vyšší než uplatňovací cena </a:t>
            </a:r>
            <a:r>
              <a:rPr lang="cs-CZ" sz="1000" i="1" dirty="0"/>
              <a:t>X</a:t>
            </a:r>
            <a:r>
              <a:rPr lang="cs-CZ" sz="1000" dirty="0"/>
              <a:t>, držitel opce obdrží danou částku </a:t>
            </a:r>
            <a:r>
              <a:rPr lang="cs-CZ" sz="1000" i="1" dirty="0"/>
              <a:t>Q</a:t>
            </a:r>
            <a:r>
              <a:rPr lang="cs-CZ" sz="1000" dirty="0"/>
              <a:t>. V opačném případě nedostane nic. Vidíme, že výplata je nespojitá, se skokem v bodě X.</a:t>
            </a:r>
          </a:p>
        </p:txBody>
      </p:sp>
      <p:sp>
        <p:nvSpPr>
          <p:cNvPr id="40" name="TextovéPole 39"/>
          <p:cNvSpPr txBox="1">
            <a:spLocks/>
          </p:cNvSpPr>
          <p:nvPr/>
        </p:nvSpPr>
        <p:spPr>
          <a:xfrm>
            <a:off x="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r>
              <a:rPr lang="cs-CZ" dirty="0"/>
              <a:t>U dlouhé prodejní opce typu hotovost nebo nic je tomu naopak. Částka </a:t>
            </a:r>
            <a:r>
              <a:rPr lang="cs-CZ" i="1" dirty="0"/>
              <a:t>Q</a:t>
            </a:r>
            <a:r>
              <a:rPr lang="cs-CZ" dirty="0"/>
              <a:t> bude vyplacena, pokud při expiraci opce bude tržní cena podkladového aktiva nižší než uplatňovací cena </a:t>
            </a:r>
            <a:r>
              <a:rPr lang="cs-CZ" i="1" dirty="0"/>
              <a:t>X</a:t>
            </a:r>
            <a:r>
              <a:rPr lang="cs-CZ" dirty="0"/>
              <a:t>. A nula v opačném případě.</a:t>
            </a:r>
          </a:p>
        </p:txBody>
      </p:sp>
      <p:sp>
        <p:nvSpPr>
          <p:cNvPr id="41" name="TextovéPole 40"/>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Snadno nahlédneme, že výplatní profil představovaný každým ze dvou diagramů lze matematicky zapsat tímto jednoduchým způsobem. Odhlížíme od zaplacené opční prémie, která by posunula výplatní profil odpovídajícím způsobem dolů.</a:t>
            </a:r>
            <a:endParaRPr lang="en-GB" dirty="0"/>
          </a:p>
        </p:txBody>
      </p:sp>
      <p:sp>
        <p:nvSpPr>
          <p:cNvPr id="43" name="TextovéPole 42"/>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indent="9525"/>
            <a:r>
              <a:rPr lang="cs-CZ" sz="1000" dirty="0"/>
              <a:t>Ukažme si výplatní profily dlouhé nákupní opce typu aktivum nebo nic a dlouhé prodejní opce typu aktivum nebo nic. U nákupní opce je výplata nulová pro tržní ceny podkladového aktiva, které jsou nižší než uplatňovací cena </a:t>
            </a:r>
            <a:r>
              <a:rPr lang="cs-CZ" sz="1000" i="1" dirty="0"/>
              <a:t>X</a:t>
            </a:r>
            <a:r>
              <a:rPr lang="cs-CZ" sz="1000" dirty="0"/>
              <a:t>. Pro tržní ceny vyšší než uplatňovací cena se výplata rovná aktuální tržní ceně. Bod </a:t>
            </a:r>
            <a:r>
              <a:rPr lang="cs-CZ" sz="1000" i="1" dirty="0"/>
              <a:t>X</a:t>
            </a:r>
            <a:r>
              <a:rPr lang="cs-CZ" sz="1000" dirty="0"/>
              <a:t> je opět bodem nespojitosti. Toto vše shrnuje tento matematický zápis.</a:t>
            </a:r>
          </a:p>
        </p:txBody>
      </p:sp>
      <p:sp>
        <p:nvSpPr>
          <p:cNvPr id="42" name="TextovéPole 41"/>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Podobně je konstruován výplatní profil prodejní opce typu aktivum nebo nic. Je to rostoucí přímka se sklonem 45 stupňů do uplatňovací ceny </a:t>
            </a:r>
            <a:r>
              <a:rPr lang="cs-CZ" i="1" dirty="0"/>
              <a:t>X</a:t>
            </a:r>
            <a:r>
              <a:rPr lang="cs-CZ" dirty="0"/>
              <a:t> a pak přeskok do nuly. Odpovídající trajektorii můžeme popsat následující formulí. Také tyto diagramy neberou v úvahu zaplacené opční prémie.</a:t>
            </a:r>
            <a:r>
              <a:rPr lang="en-GB" dirty="0"/>
              <a:t> </a:t>
            </a:r>
          </a:p>
        </p:txBody>
      </p:sp>
      <p:sp>
        <p:nvSpPr>
          <p:cNvPr id="44" name="TextovéPole 43"/>
          <p:cNvSpPr txBox="1">
            <a:spLocks/>
          </p:cNvSpPr>
          <p:nvPr/>
        </p:nvSpPr>
        <p:spPr>
          <a:xfrm>
            <a:off x="7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marL="0" lvl="1"/>
            <a:r>
              <a:rPr lang="cs-CZ" sz="1000" dirty="0"/>
              <a:t>Netřeba připomínat, že výplatní profil krátké pozice binární ope získáme překlopením dlouhého profilu podél horizontální osy. Nic podstatného bychom proto nezískali, kdybychom snímek zaplnili dalšími čtyřmi diagramy.</a:t>
            </a:r>
          </a:p>
        </p:txBody>
      </p:sp>
      <p:sp>
        <p:nvSpPr>
          <p:cNvPr id="45" name="TextovéPole 44">
            <a:extLst>
              <a:ext uri="{FF2B5EF4-FFF2-40B4-BE49-F238E27FC236}">
                <a16:creationId xmlns:a16="http://schemas.microsoft.com/office/drawing/2014/main" id="{A9121DDB-F615-4525-8C21-5EF00A2541D9}"/>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The exotic options that we will present now are called binary, or digital options.</a:t>
            </a:r>
            <a:endParaRPr lang="cs-CZ" sz="1000" dirty="0"/>
          </a:p>
        </p:txBody>
      </p:sp>
      <p:sp>
        <p:nvSpPr>
          <p:cNvPr id="8" name="Tlačítko akce: Prázdné 7">
            <a:hlinkClick r:id="" action="ppaction://noaction" highlightClick="1"/>
            <a:extLst>
              <a:ext uri="{FF2B5EF4-FFF2-40B4-BE49-F238E27FC236}">
                <a16:creationId xmlns:a16="http://schemas.microsoft.com/office/drawing/2014/main" id="{275C0E42-70BC-4264-A5E1-82788B00D55D}"/>
              </a:ext>
            </a:extLst>
          </p:cNvPr>
          <p:cNvSpPr/>
          <p:nvPr/>
        </p:nvSpPr>
        <p:spPr>
          <a:xfrm>
            <a:off x="763156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800" b="1" dirty="0" err="1">
                <a:solidFill>
                  <a:srgbClr val="FFFF00"/>
                </a:solidFill>
              </a:rPr>
              <a:t>Cz</a:t>
            </a:r>
            <a:endParaRPr lang="cs-CZ" sz="800" b="1" dirty="0">
              <a:solidFill>
                <a:srgbClr val="FFFF00"/>
              </a:solidFill>
            </a:endParaRPr>
          </a:p>
        </p:txBody>
      </p:sp>
      <p:sp>
        <p:nvSpPr>
          <p:cNvPr id="47" name="Tlačítko akce: Prázdné 46">
            <a:hlinkClick r:id="" action="ppaction://noaction" highlightClick="1"/>
            <a:extLst>
              <a:ext uri="{FF2B5EF4-FFF2-40B4-BE49-F238E27FC236}">
                <a16:creationId xmlns:a16="http://schemas.microsoft.com/office/drawing/2014/main" id="{B4013041-73BA-4A05-962E-FA9DF338FC80}"/>
              </a:ext>
            </a:extLst>
          </p:cNvPr>
          <p:cNvSpPr/>
          <p:nvPr/>
        </p:nvSpPr>
        <p:spPr>
          <a:xfrm>
            <a:off x="802848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800" b="1" dirty="0">
                <a:solidFill>
                  <a:srgbClr val="FFFF00"/>
                </a:solidFill>
              </a:rPr>
              <a:t>En</a:t>
            </a:r>
          </a:p>
        </p:txBody>
      </p:sp>
      <p:sp>
        <p:nvSpPr>
          <p:cNvPr id="48" name="Tlačítko akce: Prázdné 47">
            <a:hlinkClick r:id="" action="ppaction://noaction" highlightClick="1"/>
            <a:extLst>
              <a:ext uri="{FF2B5EF4-FFF2-40B4-BE49-F238E27FC236}">
                <a16:creationId xmlns:a16="http://schemas.microsoft.com/office/drawing/2014/main" id="{D8BD8555-5AC4-4F9E-B5A5-8E95C47F64EE}"/>
              </a:ext>
            </a:extLst>
          </p:cNvPr>
          <p:cNvSpPr/>
          <p:nvPr/>
        </p:nvSpPr>
        <p:spPr>
          <a:xfrm>
            <a:off x="8423648" y="360000"/>
            <a:ext cx="360000" cy="180000"/>
          </a:xfrm>
          <a:prstGeom prst="actionButtonBlank">
            <a:avLst/>
          </a:prstGeom>
          <a:solidFill>
            <a:schemeClr val="accent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cs-CZ" sz="800" b="1" dirty="0" err="1">
                <a:solidFill>
                  <a:srgbClr val="FFFF00"/>
                </a:solidFill>
              </a:rPr>
              <a:t>None</a:t>
            </a:r>
            <a:endParaRPr lang="cs-CZ" sz="800" b="1" dirty="0">
              <a:solidFill>
                <a:srgbClr val="FFFF00"/>
              </a:solidFill>
            </a:endParaRPr>
          </a:p>
        </p:txBody>
      </p:sp>
      <p:sp>
        <p:nvSpPr>
          <p:cNvPr id="49" name="Zástupný symbol pro zápatí 1">
            <a:extLst>
              <a:ext uri="{FF2B5EF4-FFF2-40B4-BE49-F238E27FC236}">
                <a16:creationId xmlns:a16="http://schemas.microsoft.com/office/drawing/2014/main" id="{EC23C8D8-6279-477A-9E8F-E8BD8016FBC3}"/>
              </a:ext>
            </a:extLst>
          </p:cNvPr>
          <p:cNvSpPr txBox="1">
            <a:spLocks/>
          </p:cNvSpPr>
          <p:nvPr/>
        </p:nvSpPr>
        <p:spPr>
          <a:xfrm>
            <a:off x="7631480" y="188640"/>
            <a:ext cx="1152168" cy="156738"/>
          </a:xfrm>
          <a:prstGeom prst="rect">
            <a:avLst/>
          </a:prstGeom>
        </p:spPr>
        <p:txBody>
          <a:bodyPr vert="horz" lIns="91440" tIns="45720" rIns="91440" bIns="45720" rtlCol="0" anchor="ctr"/>
          <a:lstStyle>
            <a:defPPr>
              <a:defRPr lang="cs-CZ"/>
            </a:defPPr>
            <a:lvl1pPr marL="0" algn="l" defTabSz="914400" rtl="0" eaLnBrk="1" latinLnBrk="0" hangingPunct="1">
              <a:defRPr sz="1100" b="1"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800" kern="800" spc="130" dirty="0"/>
              <a:t>Subtitles</a:t>
            </a:r>
          </a:p>
        </p:txBody>
      </p:sp>
      <p:sp>
        <p:nvSpPr>
          <p:cNvPr id="50" name="TextovéPole 49">
            <a:extLst>
              <a:ext uri="{FF2B5EF4-FFF2-40B4-BE49-F238E27FC236}">
                <a16:creationId xmlns:a16="http://schemas.microsoft.com/office/drawing/2014/main" id="{582BF5C3-B2E5-4880-8AB0-046C7D2F4B74}"/>
              </a:ext>
            </a:extLst>
          </p:cNvPr>
          <p:cNvSpPr txBox="1">
            <a:spLocks/>
          </p:cNvSpPr>
          <p:nvPr/>
        </p:nvSpPr>
        <p:spPr>
          <a:xfrm>
            <a:off x="-54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This option derives its name from its discontinuous payoff, tied to a certain event that either does or does not take place. If the event occurs, the option holder receives the payment. If it does not occur, the option holder receives nothing.</a:t>
            </a:r>
            <a:endParaRPr lang="cs-CZ" sz="1000" dirty="0"/>
          </a:p>
        </p:txBody>
      </p:sp>
      <p:sp>
        <p:nvSpPr>
          <p:cNvPr id="51" name="TextovéPole 50">
            <a:extLst>
              <a:ext uri="{FF2B5EF4-FFF2-40B4-BE49-F238E27FC236}">
                <a16:creationId xmlns:a16="http://schemas.microsoft.com/office/drawing/2014/main" id="{E173B7C4-EA77-48C1-BEFE-9FD89F6F5C7B}"/>
              </a:ext>
            </a:extLst>
          </p:cNvPr>
          <p:cNvSpPr txBox="1">
            <a:spLocks/>
          </p:cNvSpPr>
          <p:nvPr/>
        </p:nvSpPr>
        <p:spPr>
          <a:xfrm>
            <a:off x="-36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There are two basic designs of binary options. The first one is a binary option called cash-or-nothing. This option pays either a fixed amount of money or nothing. The second type of binary option is called asset-or-nothing. In this case, either the current market value of the underlying asset is paid or nothing.</a:t>
            </a:r>
            <a:endParaRPr lang="cs-CZ" sz="1000" dirty="0"/>
          </a:p>
        </p:txBody>
      </p:sp>
      <p:sp>
        <p:nvSpPr>
          <p:cNvPr id="52" name="TextovéPole 51">
            <a:extLst>
              <a:ext uri="{FF2B5EF4-FFF2-40B4-BE49-F238E27FC236}">
                <a16:creationId xmlns:a16="http://schemas.microsoft.com/office/drawing/2014/main" id="{808CC445-5549-48D6-AA91-CA10B0978274}"/>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This is a diagram of a long cash-or-nothing call.</a:t>
            </a:r>
            <a:r>
              <a:rPr lang="cs-CZ" sz="1000" dirty="0"/>
              <a:t> </a:t>
            </a:r>
            <a:r>
              <a:rPr lang="en-US" sz="1000" dirty="0"/>
              <a:t>If the market price of the underlying asset is greater than the exercise price </a:t>
            </a:r>
            <a:r>
              <a:rPr lang="en-US" sz="1000" i="1" dirty="0"/>
              <a:t>X</a:t>
            </a:r>
            <a:r>
              <a:rPr lang="en-US" sz="1000" dirty="0"/>
              <a:t> when the option expires, the option holder will receive a given amount </a:t>
            </a:r>
            <a:r>
              <a:rPr lang="en-US" sz="1000" i="1" dirty="0"/>
              <a:t>Q</a:t>
            </a:r>
            <a:r>
              <a:rPr lang="en-US" sz="1000" dirty="0"/>
              <a:t>. Otherwise, they will receive nothing. We see that the payoff is discontinuous, with a jump at point </a:t>
            </a:r>
            <a:r>
              <a:rPr lang="en-US" sz="1000" i="1" dirty="0"/>
              <a:t>X</a:t>
            </a:r>
            <a:r>
              <a:rPr lang="en-US" sz="1000" dirty="0"/>
              <a:t>.</a:t>
            </a:r>
            <a:endParaRPr lang="cs-CZ" sz="1000" dirty="0"/>
          </a:p>
        </p:txBody>
      </p:sp>
      <p:sp>
        <p:nvSpPr>
          <p:cNvPr id="53" name="TextovéPole 52">
            <a:extLst>
              <a:ext uri="{FF2B5EF4-FFF2-40B4-BE49-F238E27FC236}">
                <a16:creationId xmlns:a16="http://schemas.microsoft.com/office/drawing/2014/main" id="{81154FF5-6A68-4935-8A30-25F092A0F6AE}"/>
              </a:ext>
            </a:extLst>
          </p:cNvPr>
          <p:cNvSpPr txBox="1">
            <a:spLocks/>
          </p:cNvSpPr>
          <p:nvPr/>
        </p:nvSpPr>
        <p:spPr>
          <a:xfrm>
            <a:off x="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The opposite is true for a long cash-or-nothing put option. The amount </a:t>
            </a:r>
            <a:r>
              <a:rPr lang="en-US" sz="1000" i="1" dirty="0"/>
              <a:t>Q</a:t>
            </a:r>
            <a:r>
              <a:rPr lang="en-US" sz="1000" dirty="0"/>
              <a:t> will be paid if the market price of the underlying asset is less than the exercise price </a:t>
            </a:r>
            <a:r>
              <a:rPr lang="en-US" sz="1000" i="1" dirty="0"/>
              <a:t>X</a:t>
            </a:r>
            <a:r>
              <a:rPr lang="en-US" sz="1000" dirty="0"/>
              <a:t> at the expiration of the option. And zero otherwise.</a:t>
            </a:r>
            <a:endParaRPr lang="cs-CZ" sz="1000" dirty="0"/>
          </a:p>
        </p:txBody>
      </p:sp>
      <p:sp>
        <p:nvSpPr>
          <p:cNvPr id="54" name="TextovéPole 53">
            <a:extLst>
              <a:ext uri="{FF2B5EF4-FFF2-40B4-BE49-F238E27FC236}">
                <a16:creationId xmlns:a16="http://schemas.microsoft.com/office/drawing/2014/main" id="{C0EA8493-864E-43CD-A076-15D5D4376985}"/>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We can easily see that the payoff profile represented by each of the two diagrams can be written mathematically in this simple way. We ignore the option premium paid, which shifts the payoff profile down accordingly.</a:t>
            </a:r>
            <a:endParaRPr lang="cs-CZ" sz="1000" dirty="0"/>
          </a:p>
        </p:txBody>
      </p:sp>
      <p:sp>
        <p:nvSpPr>
          <p:cNvPr id="55" name="TextovéPole 54">
            <a:extLst>
              <a:ext uri="{FF2B5EF4-FFF2-40B4-BE49-F238E27FC236}">
                <a16:creationId xmlns:a16="http://schemas.microsoft.com/office/drawing/2014/main" id="{78FABDBD-F6B5-43AA-B4D7-57742B27BE42}"/>
              </a:ext>
            </a:extLst>
          </p:cNvPr>
          <p:cNvSpPr txBox="1">
            <a:spLocks/>
          </p:cNvSpPr>
          <p:nvPr/>
        </p:nvSpPr>
        <p:spPr>
          <a:xfrm>
            <a:off x="36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Let’s look at the payoff profiles of a long asset-or-nothing call and a long asset-or-nothing put.</a:t>
            </a:r>
            <a:r>
              <a:rPr lang="cs-CZ" sz="1000" dirty="0"/>
              <a:t> </a:t>
            </a:r>
            <a:r>
              <a:rPr lang="en-US" sz="1000" dirty="0"/>
              <a:t>For a call option, the payoff is zero for market prices of the underlying asset that are lower than the exercise price </a:t>
            </a:r>
            <a:r>
              <a:rPr lang="en-US" sz="1000" i="1" dirty="0"/>
              <a:t>X</a:t>
            </a:r>
            <a:r>
              <a:rPr lang="en-US" sz="1000" dirty="0"/>
              <a:t>. For market prices higher than the exercise price, the payoff is equal to the current market price. Point </a:t>
            </a:r>
            <a:r>
              <a:rPr lang="en-US" sz="1000" i="1" dirty="0"/>
              <a:t>X</a:t>
            </a:r>
            <a:r>
              <a:rPr lang="en-US" sz="1000" dirty="0"/>
              <a:t> is again the point of discontinuity. All of this is summed up in this mathematical formula.</a:t>
            </a:r>
            <a:endParaRPr lang="cs-CZ" sz="1000" dirty="0"/>
          </a:p>
        </p:txBody>
      </p:sp>
      <p:sp>
        <p:nvSpPr>
          <p:cNvPr id="56" name="TextovéPole 55">
            <a:extLst>
              <a:ext uri="{FF2B5EF4-FFF2-40B4-BE49-F238E27FC236}">
                <a16:creationId xmlns:a16="http://schemas.microsoft.com/office/drawing/2014/main" id="{672F4AEE-6B49-4567-B8D2-A28B94FE75DD}"/>
              </a:ext>
            </a:extLst>
          </p:cNvPr>
          <p:cNvSpPr txBox="1">
            <a:spLocks/>
          </p:cNvSpPr>
          <p:nvPr/>
        </p:nvSpPr>
        <p:spPr>
          <a:xfrm>
            <a:off x="5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The payoff profile of the asset-or-nothing put is constructed in a similar way. It is a rising straight line with a slope of 45 degrees up to the exercise price </a:t>
            </a:r>
            <a:r>
              <a:rPr lang="en-US" sz="1000" i="1" dirty="0"/>
              <a:t>X</a:t>
            </a:r>
            <a:r>
              <a:rPr lang="en-US" sz="1000" dirty="0"/>
              <a:t> and then a jump to zero. The corresponding trajectory can be described by the following formula. These diagrams also do not take into account option premiums paid.</a:t>
            </a:r>
            <a:endParaRPr lang="cs-CZ" sz="1000" dirty="0"/>
          </a:p>
        </p:txBody>
      </p:sp>
      <p:sp>
        <p:nvSpPr>
          <p:cNvPr id="58" name="TextovéPole 57">
            <a:extLst>
              <a:ext uri="{FF2B5EF4-FFF2-40B4-BE49-F238E27FC236}">
                <a16:creationId xmlns:a16="http://schemas.microsoft.com/office/drawing/2014/main" id="{61FD3BCC-A1BE-41C5-99E3-CD31699BA527}"/>
              </a:ext>
            </a:extLst>
          </p:cNvPr>
          <p:cNvSpPr txBox="1">
            <a:spLocks/>
          </p:cNvSpPr>
          <p:nvPr/>
        </p:nvSpPr>
        <p:spPr>
          <a:xfrm>
            <a:off x="72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It goes without saying that the payoff profile of the short position in a binary option is obtained by flipping the long profile along the horizontal axis. Therefore, we would not gain anything significant if we filled the slide with four more diagrams.</a:t>
            </a:r>
            <a:endParaRPr lang="cs-CZ" sz="1000" dirty="0"/>
          </a:p>
        </p:txBody>
      </p:sp>
      <p:sp>
        <p:nvSpPr>
          <p:cNvPr id="16" name="Obdélník 15">
            <a:extLst>
              <a:ext uri="{FF2B5EF4-FFF2-40B4-BE49-F238E27FC236}">
                <a16:creationId xmlns:a16="http://schemas.microsoft.com/office/drawing/2014/main" id="{4208F63B-65BD-4911-BC69-409EE450C347}"/>
              </a:ext>
            </a:extLst>
          </p:cNvPr>
          <p:cNvSpPr/>
          <p:nvPr/>
        </p:nvSpPr>
        <p:spPr>
          <a:xfrm>
            <a:off x="7524480" y="180000"/>
            <a:ext cx="1368000" cy="396000"/>
          </a:xfrm>
          <a:prstGeom prst="rect">
            <a:avLst/>
          </a:prstGeom>
          <a:solidFill>
            <a:schemeClr val="accent1">
              <a:alpha val="40000"/>
            </a:schemeClr>
          </a:solid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9" name="TextovéPole 58"/>
          <p:cNvSpPr txBox="1"/>
          <p:nvPr/>
        </p:nvSpPr>
        <p:spPr>
          <a:xfrm>
            <a:off x="1187623" y="1258224"/>
            <a:ext cx="7812377" cy="646331"/>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solidFill>
                  <a:srgbClr val="7030A0"/>
                </a:solidFill>
                <a:latin typeface="Cambria Math" panose="02040503050406030204" pitchFamily="18" charset="0"/>
                <a:ea typeface="Cambria Math" panose="02040503050406030204" pitchFamily="18" charset="0"/>
              </a:rPr>
              <a:t>Binary (digital) </a:t>
            </a:r>
            <a:r>
              <a:rPr lang="en-GB" dirty="0">
                <a:latin typeface="Cambria Math" panose="02040503050406030204" pitchFamily="18" charset="0"/>
                <a:ea typeface="Cambria Math" panose="02040503050406030204" pitchFamily="18" charset="0"/>
              </a:rPr>
              <a:t>options offer </a:t>
            </a:r>
            <a:r>
              <a:rPr lang="cs-CZ" dirty="0">
                <a:latin typeface="Cambria Math" panose="02040503050406030204" pitchFamily="18" charset="0"/>
                <a:ea typeface="Cambria Math" panose="02040503050406030204" pitchFamily="18" charset="0"/>
              </a:rPr>
              <a:t>a </a:t>
            </a:r>
            <a:r>
              <a:rPr lang="en-GB" dirty="0">
                <a:latin typeface="Cambria Math" panose="02040503050406030204" pitchFamily="18" charset="0"/>
                <a:ea typeface="Cambria Math" panose="02040503050406030204" pitchFamily="18" charset="0"/>
              </a:rPr>
              <a:t>simple discontinuous payoff consisting of</a:t>
            </a:r>
            <a:r>
              <a:rPr lang="cs-CZ" dirty="0">
                <a:latin typeface="Cambria Math" panose="02040503050406030204" pitchFamily="18" charset="0"/>
                <a:ea typeface="Cambria Math" panose="02040503050406030204" pitchFamily="18" charset="0"/>
              </a:rPr>
              <a:t> a</a:t>
            </a:r>
            <a:r>
              <a:rPr lang="en-GB" dirty="0">
                <a:latin typeface="Cambria Math" panose="02040503050406030204" pitchFamily="18" charset="0"/>
                <a:ea typeface="Cambria Math" panose="02040503050406030204" pitchFamily="18" charset="0"/>
              </a:rPr>
              <a:t> „yes/no“ outcome</a:t>
            </a:r>
          </a:p>
        </p:txBody>
      </p:sp>
      <p:sp>
        <p:nvSpPr>
          <p:cNvPr id="74" name="TextovéPole 73">
            <a:extLst>
              <a:ext uri="{FF2B5EF4-FFF2-40B4-BE49-F238E27FC236}">
                <a16:creationId xmlns:a16="http://schemas.microsoft.com/office/drawing/2014/main" id="{05FC8A4A-3761-4383-881C-9096ADBF4AD7}"/>
              </a:ext>
            </a:extLst>
          </p:cNvPr>
          <p:cNvSpPr txBox="1"/>
          <p:nvPr/>
        </p:nvSpPr>
        <p:spPr>
          <a:xfrm>
            <a:off x="1512000" y="2373224"/>
            <a:ext cx="6567704" cy="338554"/>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cs-CZ" sz="1600" dirty="0">
                <a:latin typeface="Cambria Math" panose="02040503050406030204" pitchFamily="18" charset="0"/>
                <a:ea typeface="Cambria Math" panose="02040503050406030204" pitchFamily="18" charset="0"/>
              </a:rPr>
              <a:t>A </a:t>
            </a:r>
            <a:r>
              <a:rPr lang="cs-CZ" sz="1600" dirty="0">
                <a:solidFill>
                  <a:srgbClr val="7030A0"/>
                </a:solidFill>
                <a:latin typeface="Cambria Math" panose="02040503050406030204" pitchFamily="18" charset="0"/>
                <a:ea typeface="Cambria Math" panose="02040503050406030204" pitchFamily="18" charset="0"/>
              </a:rPr>
              <a:t>c</a:t>
            </a:r>
            <a:r>
              <a:rPr lang="en-GB" sz="1600" dirty="0">
                <a:solidFill>
                  <a:srgbClr val="7030A0"/>
                </a:solidFill>
                <a:latin typeface="Cambria Math" panose="02040503050406030204" pitchFamily="18" charset="0"/>
                <a:ea typeface="Cambria Math" panose="02040503050406030204" pitchFamily="18" charset="0"/>
              </a:rPr>
              <a:t>ash-or-nothing</a:t>
            </a:r>
            <a:r>
              <a:rPr lang="en-GB" sz="1600" dirty="0">
                <a:latin typeface="Cambria Math" panose="02040503050406030204" pitchFamily="18" charset="0"/>
                <a:ea typeface="Cambria Math" panose="02040503050406030204" pitchFamily="18" charset="0"/>
              </a:rPr>
              <a:t> binary option pays a fixed amount of cash or nothing</a:t>
            </a:r>
          </a:p>
        </p:txBody>
      </p:sp>
      <p:sp>
        <p:nvSpPr>
          <p:cNvPr id="75" name="TextovéPole 74">
            <a:extLst>
              <a:ext uri="{FF2B5EF4-FFF2-40B4-BE49-F238E27FC236}">
                <a16:creationId xmlns:a16="http://schemas.microsoft.com/office/drawing/2014/main" id="{05FC8A4A-3761-4383-881C-9096ADBF4AD7}"/>
              </a:ext>
            </a:extLst>
          </p:cNvPr>
          <p:cNvSpPr txBox="1"/>
          <p:nvPr/>
        </p:nvSpPr>
        <p:spPr>
          <a:xfrm>
            <a:off x="1512000" y="3964248"/>
            <a:ext cx="7266720" cy="584775"/>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latin typeface="Cambria Math" panose="02040503050406030204" pitchFamily="18" charset="0"/>
                <a:ea typeface="Cambria Math" panose="02040503050406030204" pitchFamily="18" charset="0"/>
              </a:rPr>
              <a:t>A</a:t>
            </a:r>
            <a:r>
              <a:rPr lang="cs-CZ" sz="1600" dirty="0">
                <a:latin typeface="Cambria Math" panose="02040503050406030204" pitchFamily="18" charset="0"/>
                <a:ea typeface="Cambria Math" panose="02040503050406030204" pitchFamily="18" charset="0"/>
              </a:rPr>
              <a:t>n </a:t>
            </a:r>
            <a:r>
              <a:rPr lang="cs-CZ" sz="1600" dirty="0">
                <a:solidFill>
                  <a:srgbClr val="7030A0"/>
                </a:solidFill>
                <a:latin typeface="Cambria Math" panose="02040503050406030204" pitchFamily="18" charset="0"/>
                <a:ea typeface="Cambria Math" panose="02040503050406030204" pitchFamily="18" charset="0"/>
              </a:rPr>
              <a:t>a</a:t>
            </a:r>
            <a:r>
              <a:rPr lang="en-GB" sz="1600" dirty="0">
                <a:solidFill>
                  <a:srgbClr val="7030A0"/>
                </a:solidFill>
                <a:latin typeface="Cambria Math" panose="02040503050406030204" pitchFamily="18" charset="0"/>
                <a:ea typeface="Cambria Math" panose="02040503050406030204" pitchFamily="18" charset="0"/>
              </a:rPr>
              <a:t>set-or-nothing</a:t>
            </a:r>
            <a:r>
              <a:rPr lang="en-GB" sz="1600" dirty="0">
                <a:latin typeface="Cambria Math" panose="02040503050406030204" pitchFamily="18" charset="0"/>
                <a:ea typeface="Cambria Math" panose="02040503050406030204" pitchFamily="18" charset="0"/>
              </a:rPr>
              <a:t> binary option pays the value of the underlying security or nothing</a:t>
            </a:r>
          </a:p>
        </p:txBody>
      </p:sp>
      <mc:AlternateContent xmlns:mc="http://schemas.openxmlformats.org/markup-compatibility/2006" xmlns:a14="http://schemas.microsoft.com/office/drawing/2010/main">
        <mc:Choice Requires="a14">
          <p:sp>
            <p:nvSpPr>
              <p:cNvPr id="68" name="TextovéPole 67"/>
              <p:cNvSpPr txBox="1"/>
              <p:nvPr/>
            </p:nvSpPr>
            <p:spPr>
              <a:xfrm>
                <a:off x="1836000" y="3744000"/>
                <a:ext cx="2721706" cy="215444"/>
              </a:xfrm>
              <a:prstGeom prst="rect">
                <a:avLst/>
              </a:prstGeom>
              <a:noFill/>
            </p:spPr>
            <p:txBody>
              <a:bodyPr wrap="square" lIns="0" tIns="0" rIns="0" bIns="0" rtlCol="0">
                <a:spAutoFit/>
              </a:bodyPr>
              <a:lstStyle/>
              <a:p>
                <a:pPr algn="ctr"/>
                <a14:m>
                  <m:oMathPara xmlns:m="http://schemas.openxmlformats.org/officeDocument/2006/math">
                    <m:oMathParaPr>
                      <m:jc m:val="left"/>
                    </m:oMathParaPr>
                    <m:oMath xmlns:m="http://schemas.openxmlformats.org/officeDocument/2006/math">
                      <m:r>
                        <a:rPr lang="en-GB" sz="1400" b="0" i="1" smtClean="0">
                          <a:latin typeface="Cambria Math" panose="02040503050406030204" pitchFamily="18" charset="0"/>
                          <a:ea typeface="Cambria Math" panose="02040503050406030204" pitchFamily="18" charset="0"/>
                        </a:rPr>
                        <m:t>𝑉</m:t>
                      </m:r>
                      <m:r>
                        <a:rPr lang="en-GB" sz="1400" b="0" i="1" smtClean="0">
                          <a:latin typeface="Cambria Math" panose="02040503050406030204" pitchFamily="18" charset="0"/>
                          <a:ea typeface="Cambria Math" panose="02040503050406030204" pitchFamily="18" charset="0"/>
                        </a:rPr>
                        <m:t>=</m:t>
                      </m:r>
                      <m:r>
                        <a:rPr lang="en-GB" sz="1400" b="0" i="1" smtClean="0">
                          <a:latin typeface="Cambria Math" panose="02040503050406030204" pitchFamily="18" charset="0"/>
                          <a:ea typeface="Cambria Math" panose="02040503050406030204" pitchFamily="18" charset="0"/>
                        </a:rPr>
                        <m:t>𝑄</m:t>
                      </m:r>
                      <m:r>
                        <a:rPr lang="en-GB" sz="1400" b="0" i="1" smtClean="0">
                          <a:latin typeface="Cambria Math" panose="02040503050406030204" pitchFamily="18" charset="0"/>
                          <a:ea typeface="Cambria Math" panose="02040503050406030204" pitchFamily="18" charset="0"/>
                        </a:rPr>
                        <m:t> </m:t>
                      </m:r>
                      <m:r>
                        <m:rPr>
                          <m:nor/>
                        </m:rPr>
                        <a:rPr lang="en-GB" sz="1400" b="0" i="0" smtClean="0">
                          <a:latin typeface="Cambria Math" panose="02040503050406030204" pitchFamily="18" charset="0"/>
                          <a:ea typeface="Cambria Math" panose="02040503050406030204" pitchFamily="18" charset="0"/>
                        </a:rPr>
                        <m:t>for</m:t>
                      </m:r>
                      <m:r>
                        <a:rPr lang="en-GB" sz="1400" b="0" i="1" smtClean="0">
                          <a:latin typeface="Cambria Math" panose="02040503050406030204" pitchFamily="18" charset="0"/>
                          <a:ea typeface="Cambria Math" panose="02040503050406030204" pitchFamily="18" charset="0"/>
                        </a:rPr>
                        <m:t> </m:t>
                      </m:r>
                      <m:sSub>
                        <m:sSubPr>
                          <m:ctrlPr>
                            <a:rPr lang="en-GB" sz="1400" b="0" i="1" smtClean="0">
                              <a:latin typeface="Cambria Math" panose="02040503050406030204" pitchFamily="18" charset="0"/>
                              <a:ea typeface="Cambria Math" panose="02040503050406030204" pitchFamily="18" charset="0"/>
                            </a:rPr>
                          </m:ctrlPr>
                        </m:sSubPr>
                        <m:e>
                          <m:r>
                            <a:rPr lang="en-GB" sz="1400" b="0" i="1" smtClean="0">
                              <a:latin typeface="Cambria Math" panose="02040503050406030204" pitchFamily="18" charset="0"/>
                              <a:ea typeface="Cambria Math" panose="02040503050406030204" pitchFamily="18" charset="0"/>
                            </a:rPr>
                            <m:t>𝑆</m:t>
                          </m:r>
                        </m:e>
                        <m:sub>
                          <m:r>
                            <a:rPr lang="en-GB" sz="1400" b="0" i="1" smtClean="0">
                              <a:latin typeface="Cambria Math" panose="02040503050406030204" pitchFamily="18" charset="0"/>
                              <a:ea typeface="Cambria Math" panose="02040503050406030204" pitchFamily="18" charset="0"/>
                            </a:rPr>
                            <m:t>𝑇</m:t>
                          </m:r>
                        </m:sub>
                      </m:sSub>
                      <m:r>
                        <a:rPr lang="en-GB" sz="1400" b="0" i="1" smtClean="0">
                          <a:latin typeface="Cambria Math" panose="02040503050406030204" pitchFamily="18" charset="0"/>
                          <a:ea typeface="Cambria Math" panose="02040503050406030204" pitchFamily="18" charset="0"/>
                        </a:rPr>
                        <m:t>&gt;</m:t>
                      </m:r>
                      <m:r>
                        <a:rPr lang="en-GB" sz="1400" b="0" i="1" smtClean="0">
                          <a:latin typeface="Cambria Math" panose="02040503050406030204" pitchFamily="18" charset="0"/>
                          <a:ea typeface="Cambria Math" panose="02040503050406030204" pitchFamily="18" charset="0"/>
                        </a:rPr>
                        <m:t>𝑋</m:t>
                      </m:r>
                      <m:r>
                        <a:rPr lang="en-GB" sz="1400" b="0" i="1" smtClean="0">
                          <a:latin typeface="Cambria Math" panose="02040503050406030204" pitchFamily="18" charset="0"/>
                          <a:ea typeface="Cambria Math" panose="02040503050406030204" pitchFamily="18" charset="0"/>
                        </a:rPr>
                        <m:t>, </m:t>
                      </m:r>
                      <m:r>
                        <a:rPr lang="en-GB" sz="1400" b="0" i="1" smtClean="0">
                          <a:latin typeface="Cambria Math" panose="02040503050406030204" pitchFamily="18" charset="0"/>
                          <a:ea typeface="Cambria Math" panose="02040503050406030204" pitchFamily="18" charset="0"/>
                        </a:rPr>
                        <m:t>𝑉</m:t>
                      </m:r>
                      <m:r>
                        <a:rPr lang="en-GB" sz="1400" b="0" i="1" smtClean="0">
                          <a:latin typeface="Cambria Math" panose="02040503050406030204" pitchFamily="18" charset="0"/>
                          <a:ea typeface="Cambria Math" panose="02040503050406030204" pitchFamily="18" charset="0"/>
                        </a:rPr>
                        <m:t>=0 </m:t>
                      </m:r>
                      <m:r>
                        <m:rPr>
                          <m:nor/>
                        </m:rPr>
                        <a:rPr lang="en-GB" sz="1400" b="0" i="0" smtClean="0">
                          <a:latin typeface="Cambria Math" panose="02040503050406030204" pitchFamily="18" charset="0"/>
                          <a:ea typeface="Cambria Math" panose="02040503050406030204" pitchFamily="18" charset="0"/>
                        </a:rPr>
                        <m:t>for</m:t>
                      </m:r>
                      <m:r>
                        <a:rPr lang="en-GB" sz="1400" b="0" i="1" smtClean="0">
                          <a:latin typeface="Cambria Math" panose="02040503050406030204" pitchFamily="18" charset="0"/>
                          <a:ea typeface="Cambria Math" panose="02040503050406030204" pitchFamily="18" charset="0"/>
                        </a:rPr>
                        <m:t> </m:t>
                      </m:r>
                      <m:sSub>
                        <m:sSubPr>
                          <m:ctrlPr>
                            <a:rPr lang="en-GB" sz="1400" b="0" i="1" smtClean="0">
                              <a:latin typeface="Cambria Math" panose="02040503050406030204" pitchFamily="18" charset="0"/>
                              <a:ea typeface="Cambria Math" panose="02040503050406030204" pitchFamily="18" charset="0"/>
                            </a:rPr>
                          </m:ctrlPr>
                        </m:sSubPr>
                        <m:e>
                          <m:r>
                            <a:rPr lang="en-GB" sz="1400" b="0" i="1" smtClean="0">
                              <a:latin typeface="Cambria Math" panose="02040503050406030204" pitchFamily="18" charset="0"/>
                              <a:ea typeface="Cambria Math" panose="02040503050406030204" pitchFamily="18" charset="0"/>
                            </a:rPr>
                            <m:t>𝑆</m:t>
                          </m:r>
                        </m:e>
                        <m:sub>
                          <m:r>
                            <a:rPr lang="en-GB" sz="1400" b="0" i="1" smtClean="0">
                              <a:latin typeface="Cambria Math" panose="02040503050406030204" pitchFamily="18" charset="0"/>
                              <a:ea typeface="Cambria Math" panose="02040503050406030204" pitchFamily="18" charset="0"/>
                            </a:rPr>
                            <m:t>𝑇</m:t>
                          </m:r>
                        </m:sub>
                      </m:sSub>
                      <m:r>
                        <a:rPr lang="en-GB" sz="1400" b="0" i="1" smtClean="0">
                          <a:latin typeface="Cambria Math" panose="02040503050406030204" pitchFamily="18" charset="0"/>
                          <a:ea typeface="Cambria Math" panose="02040503050406030204" pitchFamily="18" charset="0"/>
                        </a:rPr>
                        <m:t>≤</m:t>
                      </m:r>
                      <m:r>
                        <a:rPr lang="en-GB" sz="1400" b="0" i="1" smtClean="0">
                          <a:latin typeface="Cambria Math" panose="02040503050406030204" pitchFamily="18" charset="0"/>
                          <a:ea typeface="Cambria Math" panose="02040503050406030204" pitchFamily="18" charset="0"/>
                        </a:rPr>
                        <m:t>𝑋</m:t>
                      </m:r>
                    </m:oMath>
                  </m:oMathPara>
                </a14:m>
                <a:endParaRPr lang="en-GB" sz="1400" i="1" dirty="0">
                  <a:latin typeface="Cambria Math"/>
                  <a:ea typeface="Cambria Math" panose="02040503050406030204" pitchFamily="18" charset="0"/>
                </a:endParaRPr>
              </a:p>
            </p:txBody>
          </p:sp>
        </mc:Choice>
        <mc:Fallback xmlns="">
          <p:sp>
            <p:nvSpPr>
              <p:cNvPr id="68" name="TextovéPole 67"/>
              <p:cNvSpPr txBox="1">
                <a:spLocks noRot="1" noChangeAspect="1" noMove="1" noResize="1" noEditPoints="1" noAdjustHandles="1" noChangeArrowheads="1" noChangeShapeType="1" noTextEdit="1"/>
              </p:cNvSpPr>
              <p:nvPr/>
            </p:nvSpPr>
            <p:spPr>
              <a:xfrm>
                <a:off x="1836000" y="3744000"/>
                <a:ext cx="2721706" cy="215444"/>
              </a:xfrm>
              <a:prstGeom prst="rect">
                <a:avLst/>
              </a:prstGeom>
              <a:blipFill>
                <a:blip r:embed="rId12"/>
                <a:stretch>
                  <a:fillRect l="-2237" b="-30556"/>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16" name="TextovéPole 115"/>
              <p:cNvSpPr txBox="1"/>
              <p:nvPr/>
            </p:nvSpPr>
            <p:spPr>
              <a:xfrm>
                <a:off x="5112000" y="3744000"/>
                <a:ext cx="2721707" cy="215444"/>
              </a:xfrm>
              <a:prstGeom prst="rect">
                <a:avLst/>
              </a:prstGeom>
              <a:noFill/>
            </p:spPr>
            <p:txBody>
              <a:bodyPr wrap="none" lIns="0" tIns="0" rIns="0" bIns="0" rtlCol="0">
                <a:spAutoFit/>
              </a:bodyPr>
              <a:lstStyle/>
              <a:p>
                <a:pPr algn="ctr"/>
                <a14:m>
                  <m:oMathPara xmlns:m="http://schemas.openxmlformats.org/officeDocument/2006/math">
                    <m:oMathParaPr>
                      <m:jc m:val="left"/>
                    </m:oMathParaPr>
                    <m:oMath xmlns:m="http://schemas.openxmlformats.org/officeDocument/2006/math">
                      <m:r>
                        <a:rPr lang="en-GB" sz="1400" b="0" i="1" smtClean="0">
                          <a:latin typeface="Cambria Math" panose="02040503050406030204" pitchFamily="18" charset="0"/>
                          <a:ea typeface="Cambria Math" panose="02040503050406030204" pitchFamily="18" charset="0"/>
                        </a:rPr>
                        <m:t>𝑉</m:t>
                      </m:r>
                      <m:r>
                        <a:rPr lang="en-GB" sz="1400" b="0" i="1" smtClean="0">
                          <a:latin typeface="Cambria Math" panose="02040503050406030204" pitchFamily="18" charset="0"/>
                          <a:ea typeface="Cambria Math" panose="02040503050406030204" pitchFamily="18" charset="0"/>
                        </a:rPr>
                        <m:t>=</m:t>
                      </m:r>
                      <m:r>
                        <a:rPr lang="en-GB" sz="1400" b="0" i="1" smtClean="0">
                          <a:latin typeface="Cambria Math" panose="02040503050406030204" pitchFamily="18" charset="0"/>
                          <a:ea typeface="Cambria Math" panose="02040503050406030204" pitchFamily="18" charset="0"/>
                        </a:rPr>
                        <m:t>𝑄</m:t>
                      </m:r>
                      <m:r>
                        <a:rPr lang="en-GB" sz="1400" b="0" i="1" smtClean="0">
                          <a:latin typeface="Cambria Math" panose="02040503050406030204" pitchFamily="18" charset="0"/>
                          <a:ea typeface="Cambria Math" panose="02040503050406030204" pitchFamily="18" charset="0"/>
                        </a:rPr>
                        <m:t> </m:t>
                      </m:r>
                      <m:r>
                        <m:rPr>
                          <m:nor/>
                        </m:rPr>
                        <a:rPr lang="en-GB" sz="1400" b="0" i="0" smtClean="0">
                          <a:latin typeface="Cambria Math" panose="02040503050406030204" pitchFamily="18" charset="0"/>
                          <a:ea typeface="Cambria Math" panose="02040503050406030204" pitchFamily="18" charset="0"/>
                        </a:rPr>
                        <m:t>for</m:t>
                      </m:r>
                      <m:r>
                        <a:rPr lang="en-GB" sz="1400" b="0" i="1" smtClean="0">
                          <a:latin typeface="Cambria Math" panose="02040503050406030204" pitchFamily="18" charset="0"/>
                          <a:ea typeface="Cambria Math" panose="02040503050406030204" pitchFamily="18" charset="0"/>
                        </a:rPr>
                        <m:t> </m:t>
                      </m:r>
                      <m:sSub>
                        <m:sSubPr>
                          <m:ctrlPr>
                            <a:rPr lang="en-GB" sz="1400" b="0" i="1" smtClean="0">
                              <a:latin typeface="Cambria Math" panose="02040503050406030204" pitchFamily="18" charset="0"/>
                              <a:ea typeface="Cambria Math" panose="02040503050406030204" pitchFamily="18" charset="0"/>
                            </a:rPr>
                          </m:ctrlPr>
                        </m:sSubPr>
                        <m:e>
                          <m:r>
                            <a:rPr lang="en-GB" sz="1400" b="0" i="1" smtClean="0">
                              <a:latin typeface="Cambria Math" panose="02040503050406030204" pitchFamily="18" charset="0"/>
                              <a:ea typeface="Cambria Math" panose="02040503050406030204" pitchFamily="18" charset="0"/>
                            </a:rPr>
                            <m:t>𝑆</m:t>
                          </m:r>
                        </m:e>
                        <m:sub>
                          <m:r>
                            <a:rPr lang="en-GB" sz="1400" b="0" i="1" smtClean="0">
                              <a:latin typeface="Cambria Math" panose="02040503050406030204" pitchFamily="18" charset="0"/>
                              <a:ea typeface="Cambria Math" panose="02040503050406030204" pitchFamily="18" charset="0"/>
                            </a:rPr>
                            <m:t>𝑇</m:t>
                          </m:r>
                        </m:sub>
                      </m:sSub>
                      <m:r>
                        <a:rPr lang="en-GB" sz="1400" b="0" i="1" smtClean="0">
                          <a:latin typeface="Cambria Math" panose="02040503050406030204" pitchFamily="18" charset="0"/>
                          <a:ea typeface="Cambria Math" panose="02040503050406030204" pitchFamily="18" charset="0"/>
                        </a:rPr>
                        <m:t>&lt;</m:t>
                      </m:r>
                      <m:r>
                        <a:rPr lang="en-GB" sz="1400" b="0" i="1" smtClean="0">
                          <a:latin typeface="Cambria Math" panose="02040503050406030204" pitchFamily="18" charset="0"/>
                          <a:ea typeface="Cambria Math" panose="02040503050406030204" pitchFamily="18" charset="0"/>
                        </a:rPr>
                        <m:t>𝑋</m:t>
                      </m:r>
                      <m:r>
                        <a:rPr lang="en-GB" sz="1400" b="0" i="1" smtClean="0">
                          <a:latin typeface="Cambria Math" panose="02040503050406030204" pitchFamily="18" charset="0"/>
                          <a:ea typeface="Cambria Math" panose="02040503050406030204" pitchFamily="18" charset="0"/>
                        </a:rPr>
                        <m:t>, </m:t>
                      </m:r>
                      <m:r>
                        <a:rPr lang="en-GB" sz="1400" b="0" i="1" smtClean="0">
                          <a:latin typeface="Cambria Math" panose="02040503050406030204" pitchFamily="18" charset="0"/>
                          <a:ea typeface="Cambria Math" panose="02040503050406030204" pitchFamily="18" charset="0"/>
                        </a:rPr>
                        <m:t>𝑉</m:t>
                      </m:r>
                      <m:r>
                        <a:rPr lang="en-GB" sz="1400" b="0" i="1" smtClean="0">
                          <a:latin typeface="Cambria Math" panose="02040503050406030204" pitchFamily="18" charset="0"/>
                          <a:ea typeface="Cambria Math" panose="02040503050406030204" pitchFamily="18" charset="0"/>
                        </a:rPr>
                        <m:t>=0 </m:t>
                      </m:r>
                      <m:r>
                        <m:rPr>
                          <m:nor/>
                        </m:rPr>
                        <a:rPr lang="en-GB" sz="1400" b="0" i="0" smtClean="0">
                          <a:latin typeface="Cambria Math" panose="02040503050406030204" pitchFamily="18" charset="0"/>
                          <a:ea typeface="Cambria Math" panose="02040503050406030204" pitchFamily="18" charset="0"/>
                        </a:rPr>
                        <m:t>for</m:t>
                      </m:r>
                      <m:r>
                        <a:rPr lang="en-GB" sz="1400" b="0" i="1" smtClean="0">
                          <a:latin typeface="Cambria Math" panose="02040503050406030204" pitchFamily="18" charset="0"/>
                          <a:ea typeface="Cambria Math" panose="02040503050406030204" pitchFamily="18" charset="0"/>
                        </a:rPr>
                        <m:t> </m:t>
                      </m:r>
                      <m:sSub>
                        <m:sSubPr>
                          <m:ctrlPr>
                            <a:rPr lang="en-GB" sz="1400" b="0" i="1" smtClean="0">
                              <a:latin typeface="Cambria Math" panose="02040503050406030204" pitchFamily="18" charset="0"/>
                              <a:ea typeface="Cambria Math" panose="02040503050406030204" pitchFamily="18" charset="0"/>
                            </a:rPr>
                          </m:ctrlPr>
                        </m:sSubPr>
                        <m:e>
                          <m:r>
                            <a:rPr lang="en-GB" sz="1400" b="0" i="1" smtClean="0">
                              <a:latin typeface="Cambria Math" panose="02040503050406030204" pitchFamily="18" charset="0"/>
                              <a:ea typeface="Cambria Math" panose="02040503050406030204" pitchFamily="18" charset="0"/>
                            </a:rPr>
                            <m:t>𝑆</m:t>
                          </m:r>
                        </m:e>
                        <m:sub>
                          <m:r>
                            <a:rPr lang="en-GB" sz="1400" b="0" i="1" smtClean="0">
                              <a:latin typeface="Cambria Math" panose="02040503050406030204" pitchFamily="18" charset="0"/>
                              <a:ea typeface="Cambria Math" panose="02040503050406030204" pitchFamily="18" charset="0"/>
                            </a:rPr>
                            <m:t>𝑇</m:t>
                          </m:r>
                        </m:sub>
                      </m:sSub>
                      <m:r>
                        <a:rPr lang="en-GB" sz="1400" b="0" i="1" smtClean="0">
                          <a:latin typeface="Cambria Math" panose="02040503050406030204" pitchFamily="18" charset="0"/>
                          <a:ea typeface="Cambria Math" panose="02040503050406030204" pitchFamily="18" charset="0"/>
                        </a:rPr>
                        <m:t>≥</m:t>
                      </m:r>
                      <m:r>
                        <a:rPr lang="en-GB" sz="1400" b="0" i="1" smtClean="0">
                          <a:latin typeface="Cambria Math" panose="02040503050406030204" pitchFamily="18" charset="0"/>
                          <a:ea typeface="Cambria Math" panose="02040503050406030204" pitchFamily="18" charset="0"/>
                        </a:rPr>
                        <m:t>𝑋</m:t>
                      </m:r>
                    </m:oMath>
                  </m:oMathPara>
                </a14:m>
                <a:endParaRPr lang="en-GB" sz="1400" i="1" dirty="0">
                  <a:latin typeface="Cambria Math"/>
                  <a:ea typeface="Cambria Math" panose="02040503050406030204" pitchFamily="18" charset="0"/>
                </a:endParaRPr>
              </a:p>
            </p:txBody>
          </p:sp>
        </mc:Choice>
        <mc:Fallback xmlns="">
          <p:sp>
            <p:nvSpPr>
              <p:cNvPr id="116" name="TextovéPole 115"/>
              <p:cNvSpPr txBox="1">
                <a:spLocks noRot="1" noChangeAspect="1" noMove="1" noResize="1" noEditPoints="1" noAdjustHandles="1" noChangeArrowheads="1" noChangeShapeType="1" noTextEdit="1"/>
              </p:cNvSpPr>
              <p:nvPr/>
            </p:nvSpPr>
            <p:spPr>
              <a:xfrm>
                <a:off x="5112000" y="3744000"/>
                <a:ext cx="2721707" cy="215444"/>
              </a:xfrm>
              <a:prstGeom prst="rect">
                <a:avLst/>
              </a:prstGeom>
              <a:blipFill>
                <a:blip r:embed="rId13"/>
                <a:stretch>
                  <a:fillRect l="-2242" b="-30556"/>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31" name="TextovéPole 130"/>
              <p:cNvSpPr txBox="1"/>
              <p:nvPr/>
            </p:nvSpPr>
            <p:spPr>
              <a:xfrm>
                <a:off x="1836000" y="5868000"/>
                <a:ext cx="2887394" cy="215444"/>
              </a:xfrm>
              <a:prstGeom prst="rect">
                <a:avLst/>
              </a:prstGeom>
              <a:noFill/>
            </p:spPr>
            <p:txBody>
              <a:bodyPr wrap="none" lIns="0" tIns="0" rIns="0" bIns="0" rtlCol="0">
                <a:spAutoFit/>
              </a:bodyPr>
              <a:lstStyle/>
              <a:p>
                <a:pPr algn="ctr"/>
                <a14:m>
                  <m:oMathPara xmlns:m="http://schemas.openxmlformats.org/officeDocument/2006/math">
                    <m:oMathParaPr>
                      <m:jc m:val="left"/>
                    </m:oMathParaPr>
                    <m:oMath xmlns:m="http://schemas.openxmlformats.org/officeDocument/2006/math">
                      <m:r>
                        <a:rPr lang="en-GB" sz="1400" b="0" i="1" smtClean="0">
                          <a:latin typeface="Cambria Math" panose="02040503050406030204" pitchFamily="18" charset="0"/>
                          <a:ea typeface="Cambria Math" panose="02040503050406030204" pitchFamily="18" charset="0"/>
                        </a:rPr>
                        <m:t>𝑉</m:t>
                      </m:r>
                      <m:r>
                        <a:rPr lang="en-GB" sz="1400" b="0" i="1" smtClean="0">
                          <a:latin typeface="Cambria Math" panose="02040503050406030204" pitchFamily="18" charset="0"/>
                          <a:ea typeface="Cambria Math" panose="02040503050406030204" pitchFamily="18" charset="0"/>
                        </a:rPr>
                        <m:t>=</m:t>
                      </m:r>
                      <m:sSub>
                        <m:sSubPr>
                          <m:ctrlPr>
                            <a:rPr lang="en-GB" sz="1400" b="0" i="1" smtClean="0">
                              <a:latin typeface="Cambria Math" panose="02040503050406030204" pitchFamily="18" charset="0"/>
                              <a:ea typeface="Cambria Math" panose="02040503050406030204" pitchFamily="18" charset="0"/>
                            </a:rPr>
                          </m:ctrlPr>
                        </m:sSubPr>
                        <m:e>
                          <m:r>
                            <a:rPr lang="en-GB" sz="1400" b="0" i="1" smtClean="0">
                              <a:latin typeface="Cambria Math" panose="02040503050406030204" pitchFamily="18" charset="0"/>
                              <a:ea typeface="Cambria Math" panose="02040503050406030204" pitchFamily="18" charset="0"/>
                            </a:rPr>
                            <m:t>𝑆</m:t>
                          </m:r>
                        </m:e>
                        <m:sub>
                          <m:r>
                            <a:rPr lang="en-GB" sz="1400" b="0" i="1" smtClean="0">
                              <a:latin typeface="Cambria Math" panose="02040503050406030204" pitchFamily="18" charset="0"/>
                              <a:ea typeface="Cambria Math" panose="02040503050406030204" pitchFamily="18" charset="0"/>
                            </a:rPr>
                            <m:t>𝑇</m:t>
                          </m:r>
                        </m:sub>
                      </m:sSub>
                      <m:r>
                        <a:rPr lang="en-GB" sz="1400" b="0" i="1" smtClean="0">
                          <a:latin typeface="Cambria Math" panose="02040503050406030204" pitchFamily="18" charset="0"/>
                          <a:ea typeface="Cambria Math" panose="02040503050406030204" pitchFamily="18" charset="0"/>
                        </a:rPr>
                        <m:t> </m:t>
                      </m:r>
                      <m:r>
                        <m:rPr>
                          <m:nor/>
                        </m:rPr>
                        <a:rPr lang="en-GB" sz="1400" b="0" i="0" smtClean="0">
                          <a:latin typeface="Cambria Math" panose="02040503050406030204" pitchFamily="18" charset="0"/>
                          <a:ea typeface="Cambria Math" panose="02040503050406030204" pitchFamily="18" charset="0"/>
                        </a:rPr>
                        <m:t>for</m:t>
                      </m:r>
                      <m:r>
                        <a:rPr lang="en-GB" sz="1400" b="0" i="1" smtClean="0">
                          <a:latin typeface="Cambria Math" panose="02040503050406030204" pitchFamily="18" charset="0"/>
                          <a:ea typeface="Cambria Math" panose="02040503050406030204" pitchFamily="18" charset="0"/>
                        </a:rPr>
                        <m:t> </m:t>
                      </m:r>
                      <m:sSub>
                        <m:sSubPr>
                          <m:ctrlPr>
                            <a:rPr lang="en-GB" sz="1400" b="0" i="1" smtClean="0">
                              <a:latin typeface="Cambria Math" panose="02040503050406030204" pitchFamily="18" charset="0"/>
                              <a:ea typeface="Cambria Math" panose="02040503050406030204" pitchFamily="18" charset="0"/>
                            </a:rPr>
                          </m:ctrlPr>
                        </m:sSubPr>
                        <m:e>
                          <m:r>
                            <a:rPr lang="en-GB" sz="1400" b="0" i="1" smtClean="0">
                              <a:latin typeface="Cambria Math" panose="02040503050406030204" pitchFamily="18" charset="0"/>
                              <a:ea typeface="Cambria Math" panose="02040503050406030204" pitchFamily="18" charset="0"/>
                            </a:rPr>
                            <m:t>𝑆</m:t>
                          </m:r>
                        </m:e>
                        <m:sub>
                          <m:r>
                            <a:rPr lang="en-GB" sz="1400" b="0" i="1" smtClean="0">
                              <a:latin typeface="Cambria Math" panose="02040503050406030204" pitchFamily="18" charset="0"/>
                              <a:ea typeface="Cambria Math" panose="02040503050406030204" pitchFamily="18" charset="0"/>
                            </a:rPr>
                            <m:t>𝑇</m:t>
                          </m:r>
                        </m:sub>
                      </m:sSub>
                      <m:r>
                        <a:rPr lang="en-GB" sz="1400" b="0" i="1" smtClean="0">
                          <a:latin typeface="Cambria Math" panose="02040503050406030204" pitchFamily="18" charset="0"/>
                          <a:ea typeface="Cambria Math" panose="02040503050406030204" pitchFamily="18" charset="0"/>
                        </a:rPr>
                        <m:t>&gt;</m:t>
                      </m:r>
                      <m:r>
                        <a:rPr lang="en-GB" sz="1400" b="0" i="1" smtClean="0">
                          <a:latin typeface="Cambria Math" panose="02040503050406030204" pitchFamily="18" charset="0"/>
                          <a:ea typeface="Cambria Math" panose="02040503050406030204" pitchFamily="18" charset="0"/>
                        </a:rPr>
                        <m:t>𝑋</m:t>
                      </m:r>
                      <m:r>
                        <a:rPr lang="en-GB" sz="1400" b="0" i="1" smtClean="0">
                          <a:latin typeface="Cambria Math" panose="02040503050406030204" pitchFamily="18" charset="0"/>
                          <a:ea typeface="Cambria Math" panose="02040503050406030204" pitchFamily="18" charset="0"/>
                        </a:rPr>
                        <m:t>, </m:t>
                      </m:r>
                      <m:r>
                        <a:rPr lang="en-GB" sz="1400" b="0" i="1" smtClean="0">
                          <a:latin typeface="Cambria Math" panose="02040503050406030204" pitchFamily="18" charset="0"/>
                          <a:ea typeface="Cambria Math" panose="02040503050406030204" pitchFamily="18" charset="0"/>
                        </a:rPr>
                        <m:t>𝑉</m:t>
                      </m:r>
                      <m:r>
                        <a:rPr lang="en-GB" sz="1400" b="0" i="1" smtClean="0">
                          <a:latin typeface="Cambria Math" panose="02040503050406030204" pitchFamily="18" charset="0"/>
                          <a:ea typeface="Cambria Math" panose="02040503050406030204" pitchFamily="18" charset="0"/>
                        </a:rPr>
                        <m:t>=0 </m:t>
                      </m:r>
                      <m:r>
                        <m:rPr>
                          <m:nor/>
                        </m:rPr>
                        <a:rPr lang="en-GB" sz="1400" b="0" i="0" smtClean="0">
                          <a:latin typeface="Cambria Math" panose="02040503050406030204" pitchFamily="18" charset="0"/>
                          <a:ea typeface="Cambria Math" panose="02040503050406030204" pitchFamily="18" charset="0"/>
                        </a:rPr>
                        <m:t>for</m:t>
                      </m:r>
                      <m:r>
                        <a:rPr lang="en-GB" sz="1400" b="0" i="1" smtClean="0">
                          <a:latin typeface="Cambria Math" panose="02040503050406030204" pitchFamily="18" charset="0"/>
                          <a:ea typeface="Cambria Math" panose="02040503050406030204" pitchFamily="18" charset="0"/>
                        </a:rPr>
                        <m:t> </m:t>
                      </m:r>
                      <m:sSub>
                        <m:sSubPr>
                          <m:ctrlPr>
                            <a:rPr lang="en-GB" sz="1400" b="0" i="1" smtClean="0">
                              <a:latin typeface="Cambria Math" panose="02040503050406030204" pitchFamily="18" charset="0"/>
                              <a:ea typeface="Cambria Math" panose="02040503050406030204" pitchFamily="18" charset="0"/>
                            </a:rPr>
                          </m:ctrlPr>
                        </m:sSubPr>
                        <m:e>
                          <m:r>
                            <a:rPr lang="en-GB" sz="1400" b="0" i="1" smtClean="0">
                              <a:latin typeface="Cambria Math" panose="02040503050406030204" pitchFamily="18" charset="0"/>
                              <a:ea typeface="Cambria Math" panose="02040503050406030204" pitchFamily="18" charset="0"/>
                            </a:rPr>
                            <m:t>𝑆</m:t>
                          </m:r>
                        </m:e>
                        <m:sub>
                          <m:r>
                            <a:rPr lang="en-GB" sz="1400" b="0" i="1" smtClean="0">
                              <a:latin typeface="Cambria Math" panose="02040503050406030204" pitchFamily="18" charset="0"/>
                              <a:ea typeface="Cambria Math" panose="02040503050406030204" pitchFamily="18" charset="0"/>
                            </a:rPr>
                            <m:t>𝑇</m:t>
                          </m:r>
                        </m:sub>
                      </m:sSub>
                      <m:r>
                        <a:rPr lang="en-GB" sz="1400" b="0" i="1" smtClean="0">
                          <a:latin typeface="Cambria Math" panose="02040503050406030204" pitchFamily="18" charset="0"/>
                          <a:ea typeface="Cambria Math" panose="02040503050406030204" pitchFamily="18" charset="0"/>
                        </a:rPr>
                        <m:t>≤</m:t>
                      </m:r>
                      <m:r>
                        <a:rPr lang="en-GB" sz="1400" b="0" i="1" smtClean="0">
                          <a:latin typeface="Cambria Math" panose="02040503050406030204" pitchFamily="18" charset="0"/>
                          <a:ea typeface="Cambria Math" panose="02040503050406030204" pitchFamily="18" charset="0"/>
                        </a:rPr>
                        <m:t>𝑋</m:t>
                      </m:r>
                    </m:oMath>
                  </m:oMathPara>
                </a14:m>
                <a:endParaRPr lang="en-GB" sz="1400" i="1" dirty="0">
                  <a:latin typeface="Cambria Math"/>
                  <a:ea typeface="Cambria Math" panose="02040503050406030204" pitchFamily="18" charset="0"/>
                </a:endParaRPr>
              </a:p>
            </p:txBody>
          </p:sp>
        </mc:Choice>
        <mc:Fallback xmlns="">
          <p:sp>
            <p:nvSpPr>
              <p:cNvPr id="131" name="TextovéPole 130"/>
              <p:cNvSpPr txBox="1">
                <a:spLocks noRot="1" noChangeAspect="1" noMove="1" noResize="1" noEditPoints="1" noAdjustHandles="1" noChangeArrowheads="1" noChangeShapeType="1" noTextEdit="1"/>
              </p:cNvSpPr>
              <p:nvPr/>
            </p:nvSpPr>
            <p:spPr>
              <a:xfrm>
                <a:off x="1836000" y="5868000"/>
                <a:ext cx="2887394" cy="215444"/>
              </a:xfrm>
              <a:prstGeom prst="rect">
                <a:avLst/>
              </a:prstGeom>
              <a:blipFill>
                <a:blip r:embed="rId14"/>
                <a:stretch>
                  <a:fillRect l="-2110" b="-17143"/>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32" name="TextovéPole 131"/>
              <p:cNvSpPr txBox="1"/>
              <p:nvPr/>
            </p:nvSpPr>
            <p:spPr>
              <a:xfrm>
                <a:off x="5112000" y="5868000"/>
                <a:ext cx="2779287" cy="215444"/>
              </a:xfrm>
              <a:prstGeom prst="rect">
                <a:avLst/>
              </a:prstGeom>
              <a:noFill/>
            </p:spPr>
            <p:txBody>
              <a:bodyPr wrap="none" lIns="0" tIns="0" rIns="0" bIns="0" rtlCol="0">
                <a:spAutoFit/>
              </a:bodyPr>
              <a:lstStyle/>
              <a:p>
                <a:pPr algn="ctr"/>
                <a14:m>
                  <m:oMathPara xmlns:m="http://schemas.openxmlformats.org/officeDocument/2006/math">
                    <m:oMathParaPr>
                      <m:jc m:val="left"/>
                    </m:oMathParaPr>
                    <m:oMath xmlns:m="http://schemas.openxmlformats.org/officeDocument/2006/math">
                      <m:r>
                        <a:rPr lang="en-GB" sz="1400" b="0" i="1" smtClean="0">
                          <a:latin typeface="Cambria Math" panose="02040503050406030204" pitchFamily="18" charset="0"/>
                          <a:ea typeface="Cambria Math" panose="02040503050406030204" pitchFamily="18" charset="0"/>
                        </a:rPr>
                        <m:t>𝑉</m:t>
                      </m:r>
                      <m:r>
                        <a:rPr lang="en-GB" sz="1400" b="0" i="1" smtClean="0">
                          <a:latin typeface="Cambria Math" panose="02040503050406030204" pitchFamily="18" charset="0"/>
                          <a:ea typeface="Cambria Math" panose="02040503050406030204" pitchFamily="18" charset="0"/>
                        </a:rPr>
                        <m:t>=</m:t>
                      </m:r>
                      <m:sSub>
                        <m:sSubPr>
                          <m:ctrlPr>
                            <a:rPr lang="en-GB" sz="1400" b="0" i="1" smtClean="0">
                              <a:latin typeface="Cambria Math" panose="02040503050406030204" pitchFamily="18" charset="0"/>
                              <a:ea typeface="Cambria Math" panose="02040503050406030204" pitchFamily="18" charset="0"/>
                            </a:rPr>
                          </m:ctrlPr>
                        </m:sSubPr>
                        <m:e>
                          <m:r>
                            <a:rPr lang="en-GB" sz="1400" b="0" i="1" smtClean="0">
                              <a:latin typeface="Cambria Math" panose="02040503050406030204" pitchFamily="18" charset="0"/>
                              <a:ea typeface="Cambria Math" panose="02040503050406030204" pitchFamily="18" charset="0"/>
                            </a:rPr>
                            <m:t>𝑆</m:t>
                          </m:r>
                        </m:e>
                        <m:sub>
                          <m:r>
                            <a:rPr lang="en-GB" sz="1400" b="0" i="1" smtClean="0">
                              <a:latin typeface="Cambria Math" panose="02040503050406030204" pitchFamily="18" charset="0"/>
                              <a:ea typeface="Cambria Math" panose="02040503050406030204" pitchFamily="18" charset="0"/>
                            </a:rPr>
                            <m:t>𝑇</m:t>
                          </m:r>
                        </m:sub>
                      </m:sSub>
                      <m:r>
                        <a:rPr lang="en-GB" sz="1400" b="0" i="1" smtClean="0">
                          <a:latin typeface="Cambria Math" panose="02040503050406030204" pitchFamily="18" charset="0"/>
                          <a:ea typeface="Cambria Math" panose="02040503050406030204" pitchFamily="18" charset="0"/>
                        </a:rPr>
                        <m:t> </m:t>
                      </m:r>
                      <m:r>
                        <m:rPr>
                          <m:nor/>
                        </m:rPr>
                        <a:rPr lang="en-GB" sz="1400" b="0" i="0" smtClean="0">
                          <a:latin typeface="Cambria Math" panose="02040503050406030204" pitchFamily="18" charset="0"/>
                          <a:ea typeface="Cambria Math" panose="02040503050406030204" pitchFamily="18" charset="0"/>
                        </a:rPr>
                        <m:t>for</m:t>
                      </m:r>
                      <m:r>
                        <a:rPr lang="en-GB" sz="1400" b="0" i="1" smtClean="0">
                          <a:latin typeface="Cambria Math" panose="02040503050406030204" pitchFamily="18" charset="0"/>
                          <a:ea typeface="Cambria Math" panose="02040503050406030204" pitchFamily="18" charset="0"/>
                        </a:rPr>
                        <m:t> </m:t>
                      </m:r>
                      <m:sSub>
                        <m:sSubPr>
                          <m:ctrlPr>
                            <a:rPr lang="en-GB" sz="1400" b="0" i="1" smtClean="0">
                              <a:latin typeface="Cambria Math" panose="02040503050406030204" pitchFamily="18" charset="0"/>
                              <a:ea typeface="Cambria Math" panose="02040503050406030204" pitchFamily="18" charset="0"/>
                            </a:rPr>
                          </m:ctrlPr>
                        </m:sSubPr>
                        <m:e>
                          <m:r>
                            <a:rPr lang="en-GB" sz="1400" b="0" i="1" smtClean="0">
                              <a:latin typeface="Cambria Math" panose="02040503050406030204" pitchFamily="18" charset="0"/>
                              <a:ea typeface="Cambria Math" panose="02040503050406030204" pitchFamily="18" charset="0"/>
                            </a:rPr>
                            <m:t>𝑆</m:t>
                          </m:r>
                        </m:e>
                        <m:sub>
                          <m:r>
                            <a:rPr lang="en-GB" sz="1400" b="0" i="1" smtClean="0">
                              <a:latin typeface="Cambria Math" panose="02040503050406030204" pitchFamily="18" charset="0"/>
                              <a:ea typeface="Cambria Math" panose="02040503050406030204" pitchFamily="18" charset="0"/>
                            </a:rPr>
                            <m:t>𝑇</m:t>
                          </m:r>
                        </m:sub>
                      </m:sSub>
                      <m:r>
                        <a:rPr lang="en-GB" sz="1400" b="0" i="1" smtClean="0">
                          <a:latin typeface="Cambria Math" panose="02040503050406030204" pitchFamily="18" charset="0"/>
                          <a:ea typeface="Cambria Math" panose="02040503050406030204" pitchFamily="18" charset="0"/>
                        </a:rPr>
                        <m:t>&lt;</m:t>
                      </m:r>
                      <m:r>
                        <a:rPr lang="en-GB" sz="1400" b="0" i="1" smtClean="0">
                          <a:latin typeface="Cambria Math" panose="02040503050406030204" pitchFamily="18" charset="0"/>
                          <a:ea typeface="Cambria Math" panose="02040503050406030204" pitchFamily="18" charset="0"/>
                        </a:rPr>
                        <m:t>𝑋</m:t>
                      </m:r>
                      <m:r>
                        <a:rPr lang="en-GB" sz="1400" b="0" i="1" smtClean="0">
                          <a:latin typeface="Cambria Math" panose="02040503050406030204" pitchFamily="18" charset="0"/>
                          <a:ea typeface="Cambria Math" panose="02040503050406030204" pitchFamily="18" charset="0"/>
                        </a:rPr>
                        <m:t>, </m:t>
                      </m:r>
                      <m:r>
                        <a:rPr lang="en-GB" sz="1400" b="0" i="1" smtClean="0">
                          <a:latin typeface="Cambria Math" panose="02040503050406030204" pitchFamily="18" charset="0"/>
                          <a:ea typeface="Cambria Math" panose="02040503050406030204" pitchFamily="18" charset="0"/>
                        </a:rPr>
                        <m:t>𝑉</m:t>
                      </m:r>
                      <m:r>
                        <a:rPr lang="en-GB" sz="1400" b="0" i="1" smtClean="0">
                          <a:latin typeface="Cambria Math" panose="02040503050406030204" pitchFamily="18" charset="0"/>
                          <a:ea typeface="Cambria Math" panose="02040503050406030204" pitchFamily="18" charset="0"/>
                        </a:rPr>
                        <m:t>=0 </m:t>
                      </m:r>
                      <m:r>
                        <m:rPr>
                          <m:nor/>
                        </m:rPr>
                        <a:rPr lang="en-GB" sz="1400" b="0" i="0" smtClean="0">
                          <a:latin typeface="Cambria Math" panose="02040503050406030204" pitchFamily="18" charset="0"/>
                          <a:ea typeface="Cambria Math" panose="02040503050406030204" pitchFamily="18" charset="0"/>
                        </a:rPr>
                        <m:t>for</m:t>
                      </m:r>
                      <m:r>
                        <a:rPr lang="en-GB" sz="1400" b="0" i="1" smtClean="0">
                          <a:latin typeface="Cambria Math" panose="02040503050406030204" pitchFamily="18" charset="0"/>
                          <a:ea typeface="Cambria Math" panose="02040503050406030204" pitchFamily="18" charset="0"/>
                        </a:rPr>
                        <m:t> </m:t>
                      </m:r>
                      <m:sSub>
                        <m:sSubPr>
                          <m:ctrlPr>
                            <a:rPr lang="en-GB" sz="1400" b="0" i="1" smtClean="0">
                              <a:latin typeface="Cambria Math" panose="02040503050406030204" pitchFamily="18" charset="0"/>
                              <a:ea typeface="Cambria Math" panose="02040503050406030204" pitchFamily="18" charset="0"/>
                            </a:rPr>
                          </m:ctrlPr>
                        </m:sSubPr>
                        <m:e>
                          <m:r>
                            <a:rPr lang="en-GB" sz="1400" b="0" i="1" smtClean="0">
                              <a:latin typeface="Cambria Math" panose="02040503050406030204" pitchFamily="18" charset="0"/>
                              <a:ea typeface="Cambria Math" panose="02040503050406030204" pitchFamily="18" charset="0"/>
                            </a:rPr>
                            <m:t>𝑆</m:t>
                          </m:r>
                        </m:e>
                        <m:sub>
                          <m:r>
                            <a:rPr lang="en-GB" sz="1400" b="0" i="1" smtClean="0">
                              <a:latin typeface="Cambria Math" panose="02040503050406030204" pitchFamily="18" charset="0"/>
                              <a:ea typeface="Cambria Math" panose="02040503050406030204" pitchFamily="18" charset="0"/>
                            </a:rPr>
                            <m:t>𝑇</m:t>
                          </m:r>
                        </m:sub>
                      </m:sSub>
                      <m:r>
                        <a:rPr lang="en-GB" sz="1400" b="0" i="1" smtClean="0">
                          <a:latin typeface="Cambria Math" panose="02040503050406030204" pitchFamily="18" charset="0"/>
                          <a:ea typeface="Cambria Math" panose="02040503050406030204" pitchFamily="18" charset="0"/>
                        </a:rPr>
                        <m:t>≥</m:t>
                      </m:r>
                      <m:r>
                        <a:rPr lang="en-GB" sz="1400" b="0" i="1" smtClean="0">
                          <a:latin typeface="Cambria Math" panose="02040503050406030204" pitchFamily="18" charset="0"/>
                          <a:ea typeface="Cambria Math" panose="02040503050406030204" pitchFamily="18" charset="0"/>
                        </a:rPr>
                        <m:t>𝑋</m:t>
                      </m:r>
                    </m:oMath>
                  </m:oMathPara>
                </a14:m>
                <a:endParaRPr lang="en-GB" sz="1400" i="1" dirty="0">
                  <a:latin typeface="Cambria Math"/>
                  <a:ea typeface="Cambria Math" panose="02040503050406030204" pitchFamily="18" charset="0"/>
                </a:endParaRPr>
              </a:p>
            </p:txBody>
          </p:sp>
        </mc:Choice>
        <mc:Fallback xmlns="">
          <p:sp>
            <p:nvSpPr>
              <p:cNvPr id="132" name="TextovéPole 131"/>
              <p:cNvSpPr txBox="1">
                <a:spLocks noRot="1" noChangeAspect="1" noMove="1" noResize="1" noEditPoints="1" noAdjustHandles="1" noChangeArrowheads="1" noChangeShapeType="1" noTextEdit="1"/>
              </p:cNvSpPr>
              <p:nvPr/>
            </p:nvSpPr>
            <p:spPr>
              <a:xfrm>
                <a:off x="5112000" y="5868000"/>
                <a:ext cx="2779287" cy="215444"/>
              </a:xfrm>
              <a:prstGeom prst="rect">
                <a:avLst/>
              </a:prstGeom>
              <a:blipFill>
                <a:blip r:embed="rId15"/>
                <a:stretch>
                  <a:fillRect l="-2193" b="-17143"/>
                </a:stretch>
              </a:blipFill>
            </p:spPr>
            <p:txBody>
              <a:bodyPr/>
              <a:lstStyle/>
              <a:p>
                <a:r>
                  <a:rPr lang="en-GB">
                    <a:noFill/>
                  </a:rPr>
                  <a:t> </a:t>
                </a:r>
              </a:p>
            </p:txBody>
          </p:sp>
        </mc:Fallback>
      </mc:AlternateContent>
      <p:sp>
        <p:nvSpPr>
          <p:cNvPr id="78" name="TextovéPole 77"/>
          <p:cNvSpPr txBox="1"/>
          <p:nvPr/>
        </p:nvSpPr>
        <p:spPr>
          <a:xfrm>
            <a:off x="1187624" y="1810333"/>
            <a:ext cx="7812375" cy="646331"/>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noProof="0" dirty="0">
                <a:latin typeface="Cambria Math" panose="02040503050406030204" pitchFamily="18" charset="0"/>
                <a:ea typeface="Cambria Math" panose="02040503050406030204" pitchFamily="18" charset="0"/>
              </a:rPr>
              <a:t>Binary options exist in two basic designs: cash-or-nothing binary option and asset-or-nothing binary option </a:t>
            </a:r>
          </a:p>
        </p:txBody>
      </p:sp>
      <p:sp>
        <p:nvSpPr>
          <p:cNvPr id="6" name="Tlačítko akce: Zvuk 5">
            <a:hlinkClick r:id="" action="ppaction://noaction" highlightClick="1"/>
            <a:extLst>
              <a:ext uri="{FF2B5EF4-FFF2-40B4-BE49-F238E27FC236}">
                <a16:creationId xmlns:a16="http://schemas.microsoft.com/office/drawing/2014/main" id="{2B6B9A39-6248-E60F-0517-33F36C0B7D31}"/>
              </a:ext>
            </a:extLst>
          </p:cNvPr>
          <p:cNvSpPr/>
          <p:nvPr/>
        </p:nvSpPr>
        <p:spPr>
          <a:xfrm>
            <a:off x="252000" y="2247392"/>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2</a:t>
            </a:r>
            <a:endParaRPr lang="en-GB" sz="800" dirty="0">
              <a:solidFill>
                <a:srgbClr val="FFFF00"/>
              </a:solidFill>
            </a:endParaRPr>
          </a:p>
        </p:txBody>
      </p:sp>
      <p:sp>
        <p:nvSpPr>
          <p:cNvPr id="7" name="Tlačítko akce: Zvuk 6">
            <a:hlinkClick r:id="" action="ppaction://noaction" highlightClick="1"/>
            <a:extLst>
              <a:ext uri="{FF2B5EF4-FFF2-40B4-BE49-F238E27FC236}">
                <a16:creationId xmlns:a16="http://schemas.microsoft.com/office/drawing/2014/main" id="{1941F3CE-040D-B01D-B5AE-13513537FC15}"/>
              </a:ext>
            </a:extLst>
          </p:cNvPr>
          <p:cNvSpPr/>
          <p:nvPr/>
        </p:nvSpPr>
        <p:spPr>
          <a:xfrm>
            <a:off x="252000" y="3835588"/>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3</a:t>
            </a:r>
            <a:endParaRPr lang="en-GB" sz="800" dirty="0">
              <a:solidFill>
                <a:srgbClr val="FFFF00"/>
              </a:solidFill>
            </a:endParaRPr>
          </a:p>
        </p:txBody>
      </p:sp>
      <p:cxnSp>
        <p:nvCxnSpPr>
          <p:cNvPr id="9" name="Přímá spojnice 8">
            <a:extLst>
              <a:ext uri="{FF2B5EF4-FFF2-40B4-BE49-F238E27FC236}">
                <a16:creationId xmlns:a16="http://schemas.microsoft.com/office/drawing/2014/main" id="{80FFA38C-DF85-5F35-CC12-9452F8A34997}"/>
              </a:ext>
            </a:extLst>
          </p:cNvPr>
          <p:cNvCxnSpPr>
            <a:cxnSpLocks/>
          </p:cNvCxnSpPr>
          <p:nvPr/>
        </p:nvCxnSpPr>
        <p:spPr>
          <a:xfrm>
            <a:off x="5685466" y="2120726"/>
            <a:ext cx="2880000" cy="0"/>
          </a:xfrm>
          <a:prstGeom prst="line">
            <a:avLst/>
          </a:prstGeom>
          <a:ln w="50800" cap="rnd">
            <a:solidFill>
              <a:srgbClr val="C00000"/>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2" name="Přímá spojnice 11">
            <a:extLst>
              <a:ext uri="{FF2B5EF4-FFF2-40B4-BE49-F238E27FC236}">
                <a16:creationId xmlns:a16="http://schemas.microsoft.com/office/drawing/2014/main" id="{3B83EB35-8246-AF2C-FF54-90437911CFBB}"/>
              </a:ext>
            </a:extLst>
          </p:cNvPr>
          <p:cNvCxnSpPr>
            <a:cxnSpLocks/>
          </p:cNvCxnSpPr>
          <p:nvPr/>
        </p:nvCxnSpPr>
        <p:spPr>
          <a:xfrm>
            <a:off x="2052000" y="2394103"/>
            <a:ext cx="2916000" cy="0"/>
          </a:xfrm>
          <a:prstGeom prst="line">
            <a:avLst/>
          </a:prstGeom>
          <a:ln w="50800" cap="rnd">
            <a:solidFill>
              <a:srgbClr val="C00000"/>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nvGrpSpPr>
          <p:cNvPr id="20" name="Skupina 19">
            <a:extLst>
              <a:ext uri="{FF2B5EF4-FFF2-40B4-BE49-F238E27FC236}">
                <a16:creationId xmlns:a16="http://schemas.microsoft.com/office/drawing/2014/main" id="{A7660299-F7CD-A712-8EC1-7C848F766288}"/>
              </a:ext>
            </a:extLst>
          </p:cNvPr>
          <p:cNvGrpSpPr/>
          <p:nvPr/>
        </p:nvGrpSpPr>
        <p:grpSpPr>
          <a:xfrm>
            <a:off x="1812811" y="2688910"/>
            <a:ext cx="2249479" cy="1053475"/>
            <a:chOff x="1836000" y="2700000"/>
            <a:chExt cx="2249479" cy="1053475"/>
          </a:xfrm>
        </p:grpSpPr>
        <p:grpSp>
          <p:nvGrpSpPr>
            <p:cNvPr id="11" name="Skupina 10"/>
            <p:cNvGrpSpPr/>
            <p:nvPr/>
          </p:nvGrpSpPr>
          <p:grpSpPr>
            <a:xfrm>
              <a:off x="1836000" y="2700000"/>
              <a:ext cx="2249479" cy="1053475"/>
              <a:chOff x="1742964" y="2287408"/>
              <a:chExt cx="2249479" cy="1053475"/>
            </a:xfrm>
          </p:grpSpPr>
          <mc:AlternateContent xmlns:mc="http://schemas.openxmlformats.org/markup-compatibility/2006" xmlns:a14="http://schemas.microsoft.com/office/drawing/2010/main">
            <mc:Choice Requires="a14">
              <p:sp>
                <p:nvSpPr>
                  <p:cNvPr id="76" name="TextovéPole 75">
                    <a:extLst>
                      <a:ext uri="{FF2B5EF4-FFF2-40B4-BE49-F238E27FC236}">
                        <a16:creationId xmlns:a16="http://schemas.microsoft.com/office/drawing/2014/main" id="{1129F341-0890-4352-8ECF-8AB4C01D6AF5}"/>
                      </a:ext>
                    </a:extLst>
                  </p:cNvPr>
                  <p:cNvSpPr txBox="1"/>
                  <p:nvPr/>
                </p:nvSpPr>
                <p:spPr>
                  <a:xfrm>
                    <a:off x="2789737" y="3079658"/>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𝑋</m:t>
                          </m:r>
                        </m:oMath>
                      </m:oMathPara>
                    </a14:m>
                    <a:endParaRPr lang="en-GB" sz="1100" i="1" baseline="-25000" dirty="0"/>
                  </a:p>
                </p:txBody>
              </p:sp>
            </mc:Choice>
            <mc:Fallback xmlns="">
              <p:sp>
                <p:nvSpPr>
                  <p:cNvPr id="76" name="TextovéPole 75">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2789737" y="3079658"/>
                    <a:ext cx="187089" cy="261225"/>
                  </a:xfrm>
                  <a:prstGeom prst="rect">
                    <a:avLst/>
                  </a:prstGeom>
                  <a:blipFill>
                    <a:blip r:embed="rId16"/>
                    <a:stretch>
                      <a:fillRect l="-6452"/>
                    </a:stretch>
                  </a:blipFill>
                </p:spPr>
                <p:txBody>
                  <a:bodyPr/>
                  <a:lstStyle/>
                  <a:p>
                    <a:r>
                      <a:rPr lang="en-GB">
                        <a:noFill/>
                      </a:rPr>
                      <a:t> </a:t>
                    </a:r>
                  </a:p>
                </p:txBody>
              </p:sp>
            </mc:Fallback>
          </mc:AlternateContent>
          <p:cxnSp>
            <p:nvCxnSpPr>
              <p:cNvPr id="77" name="Přímá spojnice 76">
                <a:extLst>
                  <a:ext uri="{FF2B5EF4-FFF2-40B4-BE49-F238E27FC236}">
                    <a16:creationId xmlns:a16="http://schemas.microsoft.com/office/drawing/2014/main" id="{1A8E3DAD-B6C4-40D4-9CE0-16917D2F95E3}"/>
                  </a:ext>
                </a:extLst>
              </p:cNvPr>
              <p:cNvCxnSpPr>
                <a:cxnSpLocks/>
              </p:cNvCxnSpPr>
              <p:nvPr/>
            </p:nvCxnSpPr>
            <p:spPr>
              <a:xfrm>
                <a:off x="1932065" y="2474228"/>
                <a:ext cx="0" cy="860513"/>
              </a:xfrm>
              <a:prstGeom prst="line">
                <a:avLst/>
              </a:prstGeom>
              <a:ln w="635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79" name="Přímá spojnice 78">
                <a:extLst>
                  <a:ext uri="{FF2B5EF4-FFF2-40B4-BE49-F238E27FC236}">
                    <a16:creationId xmlns:a16="http://schemas.microsoft.com/office/drawing/2014/main" id="{906A2621-6FF0-4E69-B93F-0FD3D7509E11}"/>
                  </a:ext>
                </a:extLst>
              </p:cNvPr>
              <p:cNvCxnSpPr/>
              <p:nvPr/>
            </p:nvCxnSpPr>
            <p:spPr>
              <a:xfrm>
                <a:off x="2881824" y="2655132"/>
                <a:ext cx="0" cy="466929"/>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80" name="Přímá spojnice 79">
                <a:extLst>
                  <a:ext uri="{FF2B5EF4-FFF2-40B4-BE49-F238E27FC236}">
                    <a16:creationId xmlns:a16="http://schemas.microsoft.com/office/drawing/2014/main" id="{366013F4-C598-4589-BCA9-4D63C7A09A98}"/>
                  </a:ext>
                </a:extLst>
              </p:cNvPr>
              <p:cNvCxnSpPr/>
              <p:nvPr/>
            </p:nvCxnSpPr>
            <p:spPr>
              <a:xfrm>
                <a:off x="1942681" y="3110187"/>
                <a:ext cx="1765223" cy="0"/>
              </a:xfrm>
              <a:prstGeom prst="line">
                <a:avLst/>
              </a:prstGeom>
              <a:ln w="6350">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82" name="Přímá spojnice 81">
                <a:extLst>
                  <a:ext uri="{FF2B5EF4-FFF2-40B4-BE49-F238E27FC236}">
                    <a16:creationId xmlns:a16="http://schemas.microsoft.com/office/drawing/2014/main" id="{F1012CB4-74D9-4DC7-84BD-B0CB720F5659}"/>
                  </a:ext>
                </a:extLst>
              </p:cNvPr>
              <p:cNvCxnSpPr/>
              <p:nvPr/>
            </p:nvCxnSpPr>
            <p:spPr>
              <a:xfrm>
                <a:off x="1938440" y="2667648"/>
                <a:ext cx="923899" cy="0"/>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86" name="TextovéPole 85">
                <a:extLst>
                  <a:ext uri="{FF2B5EF4-FFF2-40B4-BE49-F238E27FC236}">
                    <a16:creationId xmlns:a16="http://schemas.microsoft.com/office/drawing/2014/main" id="{08463747-ADBE-47DD-BD10-8F53E0250636}"/>
                  </a:ext>
                </a:extLst>
              </p:cNvPr>
              <p:cNvSpPr txBox="1"/>
              <p:nvPr/>
            </p:nvSpPr>
            <p:spPr>
              <a:xfrm>
                <a:off x="1763688" y="2287408"/>
                <a:ext cx="2228755" cy="240066"/>
              </a:xfrm>
              <a:prstGeom prst="rect">
                <a:avLst/>
              </a:prstGeom>
              <a:noFill/>
              <a:ln>
                <a:noFill/>
              </a:ln>
            </p:spPr>
            <p:txBody>
              <a:bodyPr wrap="square" rtlCol="0">
                <a:spAutoFit/>
              </a:bodyPr>
              <a:lstStyle/>
              <a:p>
                <a:pPr marL="0" lvl="2" algn="ctr">
                  <a:lnSpc>
                    <a:spcPct val="80000"/>
                  </a:lnSpc>
                  <a:buClr>
                    <a:srgbClr val="7030A0"/>
                  </a:buClr>
                  <a:buSzPct val="80000"/>
                </a:pPr>
                <a:r>
                  <a:rPr lang="en-GB" sz="1200" b="1" noProof="0">
                    <a:latin typeface="Cambria Math" panose="02040503050406030204" pitchFamily="18" charset="0"/>
                    <a:ea typeface="Cambria Math" panose="02040503050406030204" pitchFamily="18" charset="0"/>
                    <a:sym typeface="Wingdings 2" panose="05020102010507070707" pitchFamily="18" charset="2"/>
                  </a:rPr>
                  <a:t>Long cash-or-nothing call </a:t>
                </a:r>
                <a:endParaRPr lang="en-GB" sz="1200" b="1" noProof="0">
                  <a:latin typeface="Cambria Math" panose="02040503050406030204" pitchFamily="18" charset="0"/>
                  <a:ea typeface="Cambria Math" panose="02040503050406030204" pitchFamily="18" charset="0"/>
                </a:endParaRPr>
              </a:p>
            </p:txBody>
          </p:sp>
          <p:cxnSp>
            <p:nvCxnSpPr>
              <p:cNvPr id="90" name="Přímá spojnice 89">
                <a:extLst>
                  <a:ext uri="{FF2B5EF4-FFF2-40B4-BE49-F238E27FC236}">
                    <a16:creationId xmlns:a16="http://schemas.microsoft.com/office/drawing/2014/main" id="{F1012CB4-74D9-4DC7-84BD-B0CB720F5659}"/>
                  </a:ext>
                </a:extLst>
              </p:cNvPr>
              <p:cNvCxnSpPr/>
              <p:nvPr/>
            </p:nvCxnSpPr>
            <p:spPr>
              <a:xfrm>
                <a:off x="1938440" y="3117916"/>
                <a:ext cx="926375"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94" name="TextovéPole 93">
                    <a:extLst>
                      <a:ext uri="{FF2B5EF4-FFF2-40B4-BE49-F238E27FC236}">
                        <a16:creationId xmlns:a16="http://schemas.microsoft.com/office/drawing/2014/main" id="{1129F341-0890-4352-8ECF-8AB4C01D6AF5}"/>
                      </a:ext>
                    </a:extLst>
                  </p:cNvPr>
                  <p:cNvSpPr txBox="1"/>
                  <p:nvPr/>
                </p:nvSpPr>
                <p:spPr>
                  <a:xfrm>
                    <a:off x="1742964" y="2539262"/>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𝑄</m:t>
                          </m:r>
                        </m:oMath>
                      </m:oMathPara>
                    </a14:m>
                    <a:endParaRPr lang="en-GB" sz="1100" i="1" baseline="-25000" dirty="0"/>
                  </a:p>
                </p:txBody>
              </p:sp>
            </mc:Choice>
            <mc:Fallback xmlns="">
              <p:sp>
                <p:nvSpPr>
                  <p:cNvPr id="94" name="TextovéPole 93">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1742964" y="2539262"/>
                    <a:ext cx="187089" cy="261225"/>
                  </a:xfrm>
                  <a:prstGeom prst="rect">
                    <a:avLst/>
                  </a:prstGeom>
                  <a:blipFill>
                    <a:blip r:embed="rId17"/>
                    <a:stretch>
                      <a:fillRect l="-16129"/>
                    </a:stretch>
                  </a:blipFill>
                </p:spPr>
                <p:txBody>
                  <a:bodyPr/>
                  <a:lstStyle/>
                  <a:p>
                    <a:r>
                      <a:rPr lang="cs-CZ">
                        <a:noFill/>
                      </a:rPr>
                      <a:t> </a:t>
                    </a:r>
                  </a:p>
                </p:txBody>
              </p:sp>
            </mc:Fallback>
          </mc:AlternateContent>
          <p:cxnSp>
            <p:nvCxnSpPr>
              <p:cNvPr id="93" name="Přímá spojnice 92">
                <a:extLst>
                  <a:ext uri="{FF2B5EF4-FFF2-40B4-BE49-F238E27FC236}">
                    <a16:creationId xmlns:a16="http://schemas.microsoft.com/office/drawing/2014/main" id="{F1012CB4-74D9-4DC7-84BD-B0CB720F5659}"/>
                  </a:ext>
                </a:extLst>
              </p:cNvPr>
              <p:cNvCxnSpPr/>
              <p:nvPr/>
            </p:nvCxnSpPr>
            <p:spPr>
              <a:xfrm>
                <a:off x="2890056" y="2667648"/>
                <a:ext cx="926375"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grpSp>
        <mc:AlternateContent xmlns:mc="http://schemas.openxmlformats.org/markup-compatibility/2006" xmlns:a14="http://schemas.microsoft.com/office/drawing/2010/main">
          <mc:Choice Requires="a14">
            <p:sp>
              <p:nvSpPr>
                <p:cNvPr id="17" name="TextovéPole 16">
                  <a:extLst>
                    <a:ext uri="{FF2B5EF4-FFF2-40B4-BE49-F238E27FC236}">
                      <a16:creationId xmlns:a16="http://schemas.microsoft.com/office/drawing/2014/main" id="{8CC47606-FC25-4A2D-364B-DF8AEA144DB2}"/>
                    </a:ext>
                  </a:extLst>
                </p:cNvPr>
                <p:cNvSpPr txBox="1"/>
                <p:nvPr/>
              </p:nvSpPr>
              <p:spPr>
                <a:xfrm>
                  <a:off x="3664911" y="3465336"/>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sSub>
                          <m:sSubPr>
                            <m:ctrlPr>
                              <a:rPr lang="en-GB" sz="1100" b="0" i="1" smtClean="0">
                                <a:latin typeface="Cambria Math" panose="02040503050406030204" pitchFamily="18" charset="0"/>
                              </a:rPr>
                            </m:ctrlPr>
                          </m:sSubPr>
                          <m:e>
                            <m:r>
                              <a:rPr lang="cs-CZ" sz="1100" b="0" i="1" smtClean="0">
                                <a:latin typeface="Cambria Math" panose="02040503050406030204" pitchFamily="18" charset="0"/>
                              </a:rPr>
                              <m:t>𝑆</m:t>
                            </m:r>
                          </m:e>
                          <m:sub>
                            <m:r>
                              <a:rPr lang="cs-CZ" sz="1100" b="0" i="1" smtClean="0">
                                <a:latin typeface="Cambria Math" panose="02040503050406030204" pitchFamily="18" charset="0"/>
                              </a:rPr>
                              <m:t>𝑇</m:t>
                            </m:r>
                          </m:sub>
                        </m:sSub>
                      </m:oMath>
                    </m:oMathPara>
                  </a14:m>
                  <a:endParaRPr lang="en-GB" sz="1100" i="1" baseline="-25000" dirty="0"/>
                </a:p>
              </p:txBody>
            </p:sp>
          </mc:Choice>
          <mc:Fallback xmlns="">
            <p:sp>
              <p:nvSpPr>
                <p:cNvPr id="17" name="TextovéPole 16">
                  <a:extLst>
                    <a:ext uri="{FF2B5EF4-FFF2-40B4-BE49-F238E27FC236}">
                      <a16:creationId xmlns:a16="http://schemas.microsoft.com/office/drawing/2014/main" id="{8CC47606-FC25-4A2D-364B-DF8AEA144DB2}"/>
                    </a:ext>
                  </a:extLst>
                </p:cNvPr>
                <p:cNvSpPr txBox="1">
                  <a:spLocks noRot="1" noChangeAspect="1" noMove="1" noResize="1" noEditPoints="1" noAdjustHandles="1" noChangeArrowheads="1" noChangeShapeType="1" noTextEdit="1"/>
                </p:cNvSpPr>
                <p:nvPr/>
              </p:nvSpPr>
              <p:spPr>
                <a:xfrm>
                  <a:off x="3664911" y="3465336"/>
                  <a:ext cx="187089" cy="261225"/>
                </a:xfrm>
                <a:prstGeom prst="rect">
                  <a:avLst/>
                </a:prstGeom>
                <a:blipFill>
                  <a:blip r:embed="rId18"/>
                  <a:stretch>
                    <a:fillRect l="-22581"/>
                  </a:stretch>
                </a:blipFill>
              </p:spPr>
              <p:txBody>
                <a:bodyPr/>
                <a:lstStyle/>
                <a:p>
                  <a:r>
                    <a:rPr lang="en-GB">
                      <a:noFill/>
                    </a:rPr>
                    <a:t> </a:t>
                  </a:r>
                </a:p>
              </p:txBody>
            </p:sp>
          </mc:Fallback>
        </mc:AlternateContent>
      </p:grpSp>
      <p:grpSp>
        <p:nvGrpSpPr>
          <p:cNvPr id="21" name="Skupina 20">
            <a:extLst>
              <a:ext uri="{FF2B5EF4-FFF2-40B4-BE49-F238E27FC236}">
                <a16:creationId xmlns:a16="http://schemas.microsoft.com/office/drawing/2014/main" id="{130F502A-CE46-AE56-96B6-CE5BA4D74DE3}"/>
              </a:ext>
            </a:extLst>
          </p:cNvPr>
          <p:cNvGrpSpPr/>
          <p:nvPr/>
        </p:nvGrpSpPr>
        <p:grpSpPr>
          <a:xfrm>
            <a:off x="5076000" y="2700000"/>
            <a:ext cx="2257294" cy="1045660"/>
            <a:chOff x="5076000" y="2700000"/>
            <a:chExt cx="2257294" cy="1045660"/>
          </a:xfrm>
        </p:grpSpPr>
        <p:grpSp>
          <p:nvGrpSpPr>
            <p:cNvPr id="14" name="Skupina 13"/>
            <p:cNvGrpSpPr/>
            <p:nvPr/>
          </p:nvGrpSpPr>
          <p:grpSpPr>
            <a:xfrm>
              <a:off x="5076000" y="2700000"/>
              <a:ext cx="2257294" cy="1045660"/>
              <a:chOff x="4374327" y="2150159"/>
              <a:chExt cx="2257294" cy="1045660"/>
            </a:xfrm>
          </p:grpSpPr>
          <mc:AlternateContent xmlns:mc="http://schemas.openxmlformats.org/markup-compatibility/2006" xmlns:a14="http://schemas.microsoft.com/office/drawing/2010/main">
            <mc:Choice Requires="a14">
              <p:sp>
                <p:nvSpPr>
                  <p:cNvPr id="107" name="TextovéPole 106">
                    <a:extLst>
                      <a:ext uri="{FF2B5EF4-FFF2-40B4-BE49-F238E27FC236}">
                        <a16:creationId xmlns:a16="http://schemas.microsoft.com/office/drawing/2014/main" id="{1129F341-0890-4352-8ECF-8AB4C01D6AF5}"/>
                      </a:ext>
                    </a:extLst>
                  </p:cNvPr>
                  <p:cNvSpPr txBox="1"/>
                  <p:nvPr/>
                </p:nvSpPr>
                <p:spPr>
                  <a:xfrm>
                    <a:off x="5398641" y="2934594"/>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𝑋</m:t>
                          </m:r>
                        </m:oMath>
                      </m:oMathPara>
                    </a14:m>
                    <a:endParaRPr lang="en-GB" sz="1100" i="1" baseline="-25000" dirty="0"/>
                  </a:p>
                </p:txBody>
              </p:sp>
            </mc:Choice>
            <mc:Fallback xmlns="">
              <p:sp>
                <p:nvSpPr>
                  <p:cNvPr id="107" name="TextovéPole 106">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5398641" y="2934594"/>
                    <a:ext cx="187089" cy="261225"/>
                  </a:xfrm>
                  <a:prstGeom prst="rect">
                    <a:avLst/>
                  </a:prstGeom>
                  <a:blipFill>
                    <a:blip r:embed="rId19"/>
                    <a:stretch>
                      <a:fillRect l="-6452"/>
                    </a:stretch>
                  </a:blipFill>
                </p:spPr>
                <p:txBody>
                  <a:bodyPr/>
                  <a:lstStyle/>
                  <a:p>
                    <a:r>
                      <a:rPr lang="cs-CZ">
                        <a:noFill/>
                      </a:rPr>
                      <a:t> </a:t>
                    </a:r>
                  </a:p>
                </p:txBody>
              </p:sp>
            </mc:Fallback>
          </mc:AlternateContent>
          <p:cxnSp>
            <p:nvCxnSpPr>
              <p:cNvPr id="108" name="Přímá spojnice 107">
                <a:extLst>
                  <a:ext uri="{FF2B5EF4-FFF2-40B4-BE49-F238E27FC236}">
                    <a16:creationId xmlns:a16="http://schemas.microsoft.com/office/drawing/2014/main" id="{1A8E3DAD-B6C4-40D4-9CE0-16917D2F95E3}"/>
                  </a:ext>
                </a:extLst>
              </p:cNvPr>
              <p:cNvCxnSpPr>
                <a:cxnSpLocks/>
              </p:cNvCxnSpPr>
              <p:nvPr/>
            </p:nvCxnSpPr>
            <p:spPr>
              <a:xfrm>
                <a:off x="4571243" y="2336979"/>
                <a:ext cx="0" cy="858840"/>
              </a:xfrm>
              <a:prstGeom prst="line">
                <a:avLst/>
              </a:prstGeom>
              <a:ln w="635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09" name="Přímá spojnice 108">
                <a:extLst>
                  <a:ext uri="{FF2B5EF4-FFF2-40B4-BE49-F238E27FC236}">
                    <a16:creationId xmlns:a16="http://schemas.microsoft.com/office/drawing/2014/main" id="{906A2621-6FF0-4E69-B93F-0FD3D7509E11}"/>
                  </a:ext>
                </a:extLst>
              </p:cNvPr>
              <p:cNvCxnSpPr/>
              <p:nvPr/>
            </p:nvCxnSpPr>
            <p:spPr>
              <a:xfrm>
                <a:off x="5521002" y="2517883"/>
                <a:ext cx="0" cy="466929"/>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10" name="Přímá spojnice 109">
                <a:extLst>
                  <a:ext uri="{FF2B5EF4-FFF2-40B4-BE49-F238E27FC236}">
                    <a16:creationId xmlns:a16="http://schemas.microsoft.com/office/drawing/2014/main" id="{366013F4-C598-4589-BCA9-4D63C7A09A98}"/>
                  </a:ext>
                </a:extLst>
              </p:cNvPr>
              <p:cNvCxnSpPr/>
              <p:nvPr/>
            </p:nvCxnSpPr>
            <p:spPr>
              <a:xfrm>
                <a:off x="4581859" y="2972938"/>
                <a:ext cx="1765223" cy="0"/>
              </a:xfrm>
              <a:prstGeom prst="line">
                <a:avLst/>
              </a:prstGeom>
              <a:ln w="6350">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12" name="TextovéPole 111">
                <a:extLst>
                  <a:ext uri="{FF2B5EF4-FFF2-40B4-BE49-F238E27FC236}">
                    <a16:creationId xmlns:a16="http://schemas.microsoft.com/office/drawing/2014/main" id="{08463747-ADBE-47DD-BD10-8F53E0250636}"/>
                  </a:ext>
                </a:extLst>
              </p:cNvPr>
              <p:cNvSpPr txBox="1"/>
              <p:nvPr/>
            </p:nvSpPr>
            <p:spPr>
              <a:xfrm>
                <a:off x="4402866" y="2150159"/>
                <a:ext cx="2228755" cy="240066"/>
              </a:xfrm>
              <a:prstGeom prst="rect">
                <a:avLst/>
              </a:prstGeom>
              <a:noFill/>
              <a:ln>
                <a:noFill/>
              </a:ln>
            </p:spPr>
            <p:txBody>
              <a:bodyPr wrap="square" rtlCol="0">
                <a:spAutoFit/>
              </a:bodyPr>
              <a:lstStyle/>
              <a:p>
                <a:pPr marL="0" lvl="2" algn="ctr">
                  <a:lnSpc>
                    <a:spcPct val="80000"/>
                  </a:lnSpc>
                  <a:buClr>
                    <a:srgbClr val="7030A0"/>
                  </a:buClr>
                  <a:buSzPct val="80000"/>
                </a:pPr>
                <a:r>
                  <a:rPr lang="en-GB" sz="1200" b="1" noProof="0">
                    <a:latin typeface="Cambria Math" panose="02040503050406030204" pitchFamily="18" charset="0"/>
                    <a:ea typeface="Cambria Math" panose="02040503050406030204" pitchFamily="18" charset="0"/>
                    <a:sym typeface="Wingdings 2" panose="05020102010507070707" pitchFamily="18" charset="2"/>
                  </a:rPr>
                  <a:t>Long cash-or-nothing put </a:t>
                </a:r>
                <a:endParaRPr lang="en-GB" sz="1200" b="1" noProof="0">
                  <a:latin typeface="Cambria Math" panose="02040503050406030204" pitchFamily="18" charset="0"/>
                  <a:ea typeface="Cambria Math" panose="02040503050406030204" pitchFamily="18" charset="0"/>
                </a:endParaRPr>
              </a:p>
            </p:txBody>
          </p:sp>
          <p:cxnSp>
            <p:nvCxnSpPr>
              <p:cNvPr id="113" name="Přímá spojnice 112">
                <a:extLst>
                  <a:ext uri="{FF2B5EF4-FFF2-40B4-BE49-F238E27FC236}">
                    <a16:creationId xmlns:a16="http://schemas.microsoft.com/office/drawing/2014/main" id="{F1012CB4-74D9-4DC7-84BD-B0CB720F5659}"/>
                  </a:ext>
                </a:extLst>
              </p:cNvPr>
              <p:cNvCxnSpPr/>
              <p:nvPr/>
            </p:nvCxnSpPr>
            <p:spPr>
              <a:xfrm>
                <a:off x="4577618" y="2516341"/>
                <a:ext cx="926375"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14" name="Přímá spojnice 113">
                <a:extLst>
                  <a:ext uri="{FF2B5EF4-FFF2-40B4-BE49-F238E27FC236}">
                    <a16:creationId xmlns:a16="http://schemas.microsoft.com/office/drawing/2014/main" id="{F1012CB4-74D9-4DC7-84BD-B0CB720F5659}"/>
                  </a:ext>
                </a:extLst>
              </p:cNvPr>
              <p:cNvCxnSpPr/>
              <p:nvPr/>
            </p:nvCxnSpPr>
            <p:spPr>
              <a:xfrm>
                <a:off x="5527475" y="2973507"/>
                <a:ext cx="926375"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15" name="TextovéPole 114">
                    <a:extLst>
                      <a:ext uri="{FF2B5EF4-FFF2-40B4-BE49-F238E27FC236}">
                        <a16:creationId xmlns:a16="http://schemas.microsoft.com/office/drawing/2014/main" id="{1129F341-0890-4352-8ECF-8AB4C01D6AF5}"/>
                      </a:ext>
                    </a:extLst>
                  </p:cNvPr>
                  <p:cNvSpPr txBox="1"/>
                  <p:nvPr/>
                </p:nvSpPr>
                <p:spPr>
                  <a:xfrm>
                    <a:off x="4374327" y="2394198"/>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𝑄</m:t>
                          </m:r>
                        </m:oMath>
                      </m:oMathPara>
                    </a14:m>
                    <a:endParaRPr lang="en-GB" sz="1100" i="1" baseline="-25000" dirty="0"/>
                  </a:p>
                </p:txBody>
              </p:sp>
            </mc:Choice>
            <mc:Fallback xmlns="">
              <p:sp>
                <p:nvSpPr>
                  <p:cNvPr id="115" name="TextovéPole 114">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4374327" y="2394198"/>
                    <a:ext cx="187089" cy="261225"/>
                  </a:xfrm>
                  <a:prstGeom prst="rect">
                    <a:avLst/>
                  </a:prstGeom>
                  <a:blipFill>
                    <a:blip r:embed="rId17"/>
                    <a:stretch>
                      <a:fillRect l="-16129"/>
                    </a:stretch>
                  </a:blipFill>
                </p:spPr>
                <p:txBody>
                  <a:bodyPr/>
                  <a:lstStyle/>
                  <a:p>
                    <a:r>
                      <a:rPr lang="cs-CZ">
                        <a:noFill/>
                      </a:rPr>
                      <a:t> </a:t>
                    </a:r>
                  </a:p>
                </p:txBody>
              </p:sp>
            </mc:Fallback>
          </mc:AlternateContent>
        </p:grpSp>
        <mc:AlternateContent xmlns:mc="http://schemas.openxmlformats.org/markup-compatibility/2006" xmlns:a14="http://schemas.microsoft.com/office/drawing/2010/main">
          <mc:Choice Requires="a14">
            <p:sp>
              <p:nvSpPr>
                <p:cNvPr id="18" name="TextovéPole 17">
                  <a:extLst>
                    <a:ext uri="{FF2B5EF4-FFF2-40B4-BE49-F238E27FC236}">
                      <a16:creationId xmlns:a16="http://schemas.microsoft.com/office/drawing/2014/main" id="{F46C7EBA-9379-BDEC-0297-82EA4A7FD175}"/>
                    </a:ext>
                  </a:extLst>
                </p:cNvPr>
                <p:cNvSpPr txBox="1"/>
                <p:nvPr/>
              </p:nvSpPr>
              <p:spPr>
                <a:xfrm>
                  <a:off x="6995751" y="3467887"/>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sSub>
                          <m:sSubPr>
                            <m:ctrlPr>
                              <a:rPr lang="en-GB" sz="1100" b="0" i="1" smtClean="0">
                                <a:latin typeface="Cambria Math" panose="02040503050406030204" pitchFamily="18" charset="0"/>
                              </a:rPr>
                            </m:ctrlPr>
                          </m:sSubPr>
                          <m:e>
                            <m:r>
                              <a:rPr lang="cs-CZ" sz="1100" b="0" i="1" smtClean="0">
                                <a:latin typeface="Cambria Math" panose="02040503050406030204" pitchFamily="18" charset="0"/>
                              </a:rPr>
                              <m:t>𝑆</m:t>
                            </m:r>
                          </m:e>
                          <m:sub>
                            <m:r>
                              <a:rPr lang="cs-CZ" sz="1100" b="0" i="1" smtClean="0">
                                <a:latin typeface="Cambria Math" panose="02040503050406030204" pitchFamily="18" charset="0"/>
                              </a:rPr>
                              <m:t>𝑇</m:t>
                            </m:r>
                          </m:sub>
                        </m:sSub>
                      </m:oMath>
                    </m:oMathPara>
                  </a14:m>
                  <a:endParaRPr lang="en-GB" sz="1100" i="1" baseline="-25000" dirty="0"/>
                </a:p>
              </p:txBody>
            </p:sp>
          </mc:Choice>
          <mc:Fallback xmlns="">
            <p:sp>
              <p:nvSpPr>
                <p:cNvPr id="18" name="TextovéPole 17">
                  <a:extLst>
                    <a:ext uri="{FF2B5EF4-FFF2-40B4-BE49-F238E27FC236}">
                      <a16:creationId xmlns:a16="http://schemas.microsoft.com/office/drawing/2014/main" id="{F46C7EBA-9379-BDEC-0297-82EA4A7FD175}"/>
                    </a:ext>
                  </a:extLst>
                </p:cNvPr>
                <p:cNvSpPr txBox="1">
                  <a:spLocks noRot="1" noChangeAspect="1" noMove="1" noResize="1" noEditPoints="1" noAdjustHandles="1" noChangeArrowheads="1" noChangeShapeType="1" noTextEdit="1"/>
                </p:cNvSpPr>
                <p:nvPr/>
              </p:nvSpPr>
              <p:spPr>
                <a:xfrm>
                  <a:off x="6995751" y="3467887"/>
                  <a:ext cx="187089" cy="261225"/>
                </a:xfrm>
                <a:prstGeom prst="rect">
                  <a:avLst/>
                </a:prstGeom>
                <a:blipFill>
                  <a:blip r:embed="rId20"/>
                  <a:stretch>
                    <a:fillRect l="-26667"/>
                  </a:stretch>
                </a:blipFill>
              </p:spPr>
              <p:txBody>
                <a:bodyPr/>
                <a:lstStyle/>
                <a:p>
                  <a:r>
                    <a:rPr lang="en-GB">
                      <a:noFill/>
                    </a:rPr>
                    <a:t> </a:t>
                  </a:r>
                </a:p>
              </p:txBody>
            </p:sp>
          </mc:Fallback>
        </mc:AlternateContent>
      </p:grpSp>
      <p:grpSp>
        <p:nvGrpSpPr>
          <p:cNvPr id="25" name="Skupina 24">
            <a:extLst>
              <a:ext uri="{FF2B5EF4-FFF2-40B4-BE49-F238E27FC236}">
                <a16:creationId xmlns:a16="http://schemas.microsoft.com/office/drawing/2014/main" id="{85113876-17EF-35F6-2257-A25293A28F05}"/>
              </a:ext>
            </a:extLst>
          </p:cNvPr>
          <p:cNvGrpSpPr/>
          <p:nvPr/>
        </p:nvGrpSpPr>
        <p:grpSpPr>
          <a:xfrm>
            <a:off x="1836000" y="4500000"/>
            <a:ext cx="2126158" cy="1402758"/>
            <a:chOff x="1836000" y="4500000"/>
            <a:chExt cx="2126158" cy="1402758"/>
          </a:xfrm>
        </p:grpSpPr>
        <p:grpSp>
          <p:nvGrpSpPr>
            <p:cNvPr id="19" name="Skupina 18"/>
            <p:cNvGrpSpPr/>
            <p:nvPr/>
          </p:nvGrpSpPr>
          <p:grpSpPr>
            <a:xfrm>
              <a:off x="1836000" y="4500000"/>
              <a:ext cx="2126158" cy="1402758"/>
              <a:chOff x="1859213" y="3915753"/>
              <a:chExt cx="2126158" cy="1402758"/>
            </a:xfrm>
          </p:grpSpPr>
          <p:cxnSp>
            <p:nvCxnSpPr>
              <p:cNvPr id="97" name="Přímá spojnice 96">
                <a:extLst>
                  <a:ext uri="{FF2B5EF4-FFF2-40B4-BE49-F238E27FC236}">
                    <a16:creationId xmlns:a16="http://schemas.microsoft.com/office/drawing/2014/main" id="{1A8E3DAD-B6C4-40D4-9CE0-16917D2F95E3}"/>
                  </a:ext>
                </a:extLst>
              </p:cNvPr>
              <p:cNvCxnSpPr/>
              <p:nvPr/>
            </p:nvCxnSpPr>
            <p:spPr>
              <a:xfrm>
                <a:off x="2048314" y="4250675"/>
                <a:ext cx="0" cy="971976"/>
              </a:xfrm>
              <a:prstGeom prst="line">
                <a:avLst/>
              </a:prstGeom>
              <a:ln w="635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98" name="Přímá spojnice 97">
                <a:extLst>
                  <a:ext uri="{FF2B5EF4-FFF2-40B4-BE49-F238E27FC236}">
                    <a16:creationId xmlns:a16="http://schemas.microsoft.com/office/drawing/2014/main" id="{906A2621-6FF0-4E69-B93F-0FD3D7509E11}"/>
                  </a:ext>
                </a:extLst>
              </p:cNvPr>
              <p:cNvCxnSpPr/>
              <p:nvPr/>
            </p:nvCxnSpPr>
            <p:spPr>
              <a:xfrm>
                <a:off x="2508886" y="4643517"/>
                <a:ext cx="0" cy="466929"/>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99" name="Přímá spojnice 98">
                <a:extLst>
                  <a:ext uri="{FF2B5EF4-FFF2-40B4-BE49-F238E27FC236}">
                    <a16:creationId xmlns:a16="http://schemas.microsoft.com/office/drawing/2014/main" id="{366013F4-C598-4589-BCA9-4D63C7A09A98}"/>
                  </a:ext>
                </a:extLst>
              </p:cNvPr>
              <p:cNvCxnSpPr/>
              <p:nvPr/>
            </p:nvCxnSpPr>
            <p:spPr>
              <a:xfrm>
                <a:off x="2058930" y="5098572"/>
                <a:ext cx="1765223" cy="0"/>
              </a:xfrm>
              <a:prstGeom prst="line">
                <a:avLst/>
              </a:prstGeom>
              <a:ln w="6350">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01" name="TextovéPole 100">
                <a:extLst>
                  <a:ext uri="{FF2B5EF4-FFF2-40B4-BE49-F238E27FC236}">
                    <a16:creationId xmlns:a16="http://schemas.microsoft.com/office/drawing/2014/main" id="{08463747-ADBE-47DD-BD10-8F53E0250636}"/>
                  </a:ext>
                </a:extLst>
              </p:cNvPr>
              <p:cNvSpPr txBox="1"/>
              <p:nvPr/>
            </p:nvSpPr>
            <p:spPr>
              <a:xfrm>
                <a:off x="1950272" y="3915753"/>
                <a:ext cx="2035099" cy="240066"/>
              </a:xfrm>
              <a:prstGeom prst="rect">
                <a:avLst/>
              </a:prstGeom>
              <a:noFill/>
              <a:ln>
                <a:noFill/>
              </a:ln>
            </p:spPr>
            <p:txBody>
              <a:bodyPr wrap="square" rtlCol="0">
                <a:spAutoFit/>
              </a:bodyPr>
              <a:lstStyle/>
              <a:p>
                <a:pPr marL="0" lvl="2" algn="ctr">
                  <a:lnSpc>
                    <a:spcPct val="80000"/>
                  </a:lnSpc>
                  <a:buClr>
                    <a:srgbClr val="7030A0"/>
                  </a:buClr>
                  <a:buSzPct val="80000"/>
                </a:pPr>
                <a:r>
                  <a:rPr lang="en-GB" sz="1200" b="1" noProof="0">
                    <a:latin typeface="Cambria Math" panose="02040503050406030204" pitchFamily="18" charset="0"/>
                    <a:ea typeface="Cambria Math" panose="02040503050406030204" pitchFamily="18" charset="0"/>
                    <a:sym typeface="Wingdings 2" panose="05020102010507070707" pitchFamily="18" charset="2"/>
                  </a:rPr>
                  <a:t>Long asset-or-nothing call </a:t>
                </a:r>
                <a:endParaRPr lang="en-GB" sz="1200" b="1" noProof="0">
                  <a:latin typeface="Cambria Math" panose="02040503050406030204" pitchFamily="18" charset="0"/>
                  <a:ea typeface="Cambria Math" panose="02040503050406030204" pitchFamily="18" charset="0"/>
                </a:endParaRPr>
              </a:p>
            </p:txBody>
          </p:sp>
          <p:cxnSp>
            <p:nvCxnSpPr>
              <p:cNvPr id="102" name="Přímá spojnice 101">
                <a:extLst>
                  <a:ext uri="{FF2B5EF4-FFF2-40B4-BE49-F238E27FC236}">
                    <a16:creationId xmlns:a16="http://schemas.microsoft.com/office/drawing/2014/main" id="{F1012CB4-74D9-4DC7-84BD-B0CB720F5659}"/>
                  </a:ext>
                </a:extLst>
              </p:cNvPr>
              <p:cNvCxnSpPr/>
              <p:nvPr/>
            </p:nvCxnSpPr>
            <p:spPr>
              <a:xfrm>
                <a:off x="2048633" y="5100245"/>
                <a:ext cx="450851"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04" name="TextovéPole 103">
                    <a:extLst>
                      <a:ext uri="{FF2B5EF4-FFF2-40B4-BE49-F238E27FC236}">
                        <a16:creationId xmlns:a16="http://schemas.microsoft.com/office/drawing/2014/main" id="{1129F341-0890-4352-8ECF-8AB4C01D6AF5}"/>
                      </a:ext>
                    </a:extLst>
                  </p:cNvPr>
                  <p:cNvSpPr txBox="1"/>
                  <p:nvPr/>
                </p:nvSpPr>
                <p:spPr>
                  <a:xfrm>
                    <a:off x="1859213" y="4512017"/>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𝑋</m:t>
                          </m:r>
                        </m:oMath>
                      </m:oMathPara>
                    </a14:m>
                    <a:endParaRPr lang="en-GB" sz="1100" i="1" baseline="-25000" dirty="0"/>
                  </a:p>
                </p:txBody>
              </p:sp>
            </mc:Choice>
            <mc:Fallback xmlns="">
              <p:sp>
                <p:nvSpPr>
                  <p:cNvPr id="104" name="TextovéPole 103">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1859213" y="4512017"/>
                    <a:ext cx="187089" cy="261225"/>
                  </a:xfrm>
                  <a:prstGeom prst="rect">
                    <a:avLst/>
                  </a:prstGeom>
                  <a:blipFill>
                    <a:blip r:embed="rId19"/>
                    <a:stretch>
                      <a:fillRect l="-6452"/>
                    </a:stretch>
                  </a:blipFill>
                </p:spPr>
                <p:txBody>
                  <a:bodyPr/>
                  <a:lstStyle/>
                  <a:p>
                    <a:r>
                      <a:rPr lang="cs-CZ">
                        <a:noFill/>
                      </a:rPr>
                      <a:t> </a:t>
                    </a:r>
                  </a:p>
                </p:txBody>
              </p:sp>
            </mc:Fallback>
          </mc:AlternateContent>
          <p:cxnSp>
            <p:nvCxnSpPr>
              <p:cNvPr id="105" name="Přímá spojnice 104">
                <a:extLst>
                  <a:ext uri="{FF2B5EF4-FFF2-40B4-BE49-F238E27FC236}">
                    <a16:creationId xmlns:a16="http://schemas.microsoft.com/office/drawing/2014/main" id="{906A2621-6FF0-4E69-B93F-0FD3D7509E11}"/>
                  </a:ext>
                </a:extLst>
              </p:cNvPr>
              <p:cNvCxnSpPr/>
              <p:nvPr/>
            </p:nvCxnSpPr>
            <p:spPr>
              <a:xfrm flipH="1">
                <a:off x="2051721" y="4632400"/>
                <a:ext cx="460470" cy="460471"/>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17" name="Přímá spojnice 116">
                <a:extLst>
                  <a:ext uri="{FF2B5EF4-FFF2-40B4-BE49-F238E27FC236}">
                    <a16:creationId xmlns:a16="http://schemas.microsoft.com/office/drawing/2014/main" id="{906A2621-6FF0-4E69-B93F-0FD3D7509E11}"/>
                  </a:ext>
                </a:extLst>
              </p:cNvPr>
              <p:cNvCxnSpPr/>
              <p:nvPr/>
            </p:nvCxnSpPr>
            <p:spPr>
              <a:xfrm flipH="1">
                <a:off x="2517652" y="4164837"/>
                <a:ext cx="460470" cy="460471"/>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18" name="Přímá spojnice 117">
                <a:extLst>
                  <a:ext uri="{FF2B5EF4-FFF2-40B4-BE49-F238E27FC236}">
                    <a16:creationId xmlns:a16="http://schemas.microsoft.com/office/drawing/2014/main" id="{F1012CB4-74D9-4DC7-84BD-B0CB720F5659}"/>
                  </a:ext>
                </a:extLst>
              </p:cNvPr>
              <p:cNvCxnSpPr/>
              <p:nvPr/>
            </p:nvCxnSpPr>
            <p:spPr>
              <a:xfrm>
                <a:off x="2056110" y="4643648"/>
                <a:ext cx="463896" cy="0"/>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19" name="TextovéPole 118">
                    <a:extLst>
                      <a:ext uri="{FF2B5EF4-FFF2-40B4-BE49-F238E27FC236}">
                        <a16:creationId xmlns:a16="http://schemas.microsoft.com/office/drawing/2014/main" id="{1129F341-0890-4352-8ECF-8AB4C01D6AF5}"/>
                      </a:ext>
                    </a:extLst>
                  </p:cNvPr>
                  <p:cNvSpPr txBox="1"/>
                  <p:nvPr/>
                </p:nvSpPr>
                <p:spPr>
                  <a:xfrm>
                    <a:off x="2419575" y="5057286"/>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𝑋</m:t>
                          </m:r>
                        </m:oMath>
                      </m:oMathPara>
                    </a14:m>
                    <a:endParaRPr lang="en-GB" sz="1100" i="1" baseline="-25000" dirty="0"/>
                  </a:p>
                </p:txBody>
              </p:sp>
            </mc:Choice>
            <mc:Fallback xmlns="">
              <p:sp>
                <p:nvSpPr>
                  <p:cNvPr id="119" name="TextovéPole 118">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2419575" y="5057286"/>
                    <a:ext cx="187089" cy="261225"/>
                  </a:xfrm>
                  <a:prstGeom prst="rect">
                    <a:avLst/>
                  </a:prstGeom>
                  <a:blipFill>
                    <a:blip r:embed="rId21"/>
                    <a:stretch>
                      <a:fillRect l="-6452"/>
                    </a:stretch>
                  </a:blipFill>
                </p:spPr>
                <p:txBody>
                  <a:bodyPr/>
                  <a:lstStyle/>
                  <a:p>
                    <a:r>
                      <a:rPr lang="cs-CZ">
                        <a:noFill/>
                      </a:rPr>
                      <a:t> </a:t>
                    </a:r>
                  </a:p>
                </p:txBody>
              </p:sp>
            </mc:Fallback>
          </mc:AlternateContent>
        </p:grpSp>
        <mc:AlternateContent xmlns:mc="http://schemas.openxmlformats.org/markup-compatibility/2006" xmlns:a14="http://schemas.microsoft.com/office/drawing/2010/main">
          <mc:Choice Requires="a14">
            <p:sp>
              <p:nvSpPr>
                <p:cNvPr id="22" name="TextovéPole 21">
                  <a:extLst>
                    <a:ext uri="{FF2B5EF4-FFF2-40B4-BE49-F238E27FC236}">
                      <a16:creationId xmlns:a16="http://schemas.microsoft.com/office/drawing/2014/main" id="{E4E7683B-0F5A-CA5B-9479-696E3B2FD5CC}"/>
                    </a:ext>
                  </a:extLst>
                </p:cNvPr>
                <p:cNvSpPr txBox="1"/>
                <p:nvPr/>
              </p:nvSpPr>
              <p:spPr>
                <a:xfrm>
                  <a:off x="3664911" y="5621159"/>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sSub>
                          <m:sSubPr>
                            <m:ctrlPr>
                              <a:rPr lang="en-GB" sz="1100" b="0" i="1" smtClean="0">
                                <a:latin typeface="Cambria Math" panose="02040503050406030204" pitchFamily="18" charset="0"/>
                              </a:rPr>
                            </m:ctrlPr>
                          </m:sSubPr>
                          <m:e>
                            <m:r>
                              <a:rPr lang="cs-CZ" sz="1100" b="0" i="1" smtClean="0">
                                <a:latin typeface="Cambria Math" panose="02040503050406030204" pitchFamily="18" charset="0"/>
                              </a:rPr>
                              <m:t>𝑆</m:t>
                            </m:r>
                          </m:e>
                          <m:sub>
                            <m:r>
                              <a:rPr lang="cs-CZ" sz="1100" b="0" i="1" smtClean="0">
                                <a:latin typeface="Cambria Math" panose="02040503050406030204" pitchFamily="18" charset="0"/>
                              </a:rPr>
                              <m:t>𝑇</m:t>
                            </m:r>
                          </m:sub>
                        </m:sSub>
                      </m:oMath>
                    </m:oMathPara>
                  </a14:m>
                  <a:endParaRPr lang="en-GB" sz="1100" i="1" baseline="-25000" dirty="0"/>
                </a:p>
              </p:txBody>
            </p:sp>
          </mc:Choice>
          <mc:Fallback xmlns="">
            <p:sp>
              <p:nvSpPr>
                <p:cNvPr id="22" name="TextovéPole 21">
                  <a:extLst>
                    <a:ext uri="{FF2B5EF4-FFF2-40B4-BE49-F238E27FC236}">
                      <a16:creationId xmlns:a16="http://schemas.microsoft.com/office/drawing/2014/main" id="{E4E7683B-0F5A-CA5B-9479-696E3B2FD5CC}"/>
                    </a:ext>
                  </a:extLst>
                </p:cNvPr>
                <p:cNvSpPr txBox="1">
                  <a:spLocks noRot="1" noChangeAspect="1" noMove="1" noResize="1" noEditPoints="1" noAdjustHandles="1" noChangeArrowheads="1" noChangeShapeType="1" noTextEdit="1"/>
                </p:cNvSpPr>
                <p:nvPr/>
              </p:nvSpPr>
              <p:spPr>
                <a:xfrm>
                  <a:off x="3664911" y="5621159"/>
                  <a:ext cx="187089" cy="261225"/>
                </a:xfrm>
                <a:prstGeom prst="rect">
                  <a:avLst/>
                </a:prstGeom>
                <a:blipFill>
                  <a:blip r:embed="rId22"/>
                  <a:stretch>
                    <a:fillRect l="-22581"/>
                  </a:stretch>
                </a:blipFill>
              </p:spPr>
              <p:txBody>
                <a:bodyPr/>
                <a:lstStyle/>
                <a:p>
                  <a:r>
                    <a:rPr lang="en-GB">
                      <a:noFill/>
                    </a:rPr>
                    <a:t> </a:t>
                  </a:r>
                </a:p>
              </p:txBody>
            </p:sp>
          </mc:Fallback>
        </mc:AlternateContent>
      </p:grpSp>
      <p:grpSp>
        <p:nvGrpSpPr>
          <p:cNvPr id="27" name="Skupina 26">
            <a:extLst>
              <a:ext uri="{FF2B5EF4-FFF2-40B4-BE49-F238E27FC236}">
                <a16:creationId xmlns:a16="http://schemas.microsoft.com/office/drawing/2014/main" id="{43758AA1-6C2C-3F89-716B-F3247716B15D}"/>
              </a:ext>
            </a:extLst>
          </p:cNvPr>
          <p:cNvGrpSpPr/>
          <p:nvPr/>
        </p:nvGrpSpPr>
        <p:grpSpPr>
          <a:xfrm>
            <a:off x="5076000" y="4500000"/>
            <a:ext cx="2126158" cy="1401085"/>
            <a:chOff x="5076000" y="4500000"/>
            <a:chExt cx="2126158" cy="1401085"/>
          </a:xfrm>
        </p:grpSpPr>
        <p:grpSp>
          <p:nvGrpSpPr>
            <p:cNvPr id="24" name="Skupina 23"/>
            <p:cNvGrpSpPr/>
            <p:nvPr/>
          </p:nvGrpSpPr>
          <p:grpSpPr>
            <a:xfrm>
              <a:off x="5076000" y="4500000"/>
              <a:ext cx="2126158" cy="1401085"/>
              <a:chOff x="5099501" y="4044139"/>
              <a:chExt cx="2126158" cy="1401085"/>
            </a:xfrm>
          </p:grpSpPr>
          <p:grpSp>
            <p:nvGrpSpPr>
              <p:cNvPr id="23" name="Skupina 22"/>
              <p:cNvGrpSpPr/>
              <p:nvPr/>
            </p:nvGrpSpPr>
            <p:grpSpPr>
              <a:xfrm>
                <a:off x="5099501" y="4044139"/>
                <a:ext cx="2126158" cy="1306898"/>
                <a:chOff x="5099501" y="3915753"/>
                <a:chExt cx="2126158" cy="1306898"/>
              </a:xfrm>
            </p:grpSpPr>
            <p:cxnSp>
              <p:nvCxnSpPr>
                <p:cNvPr id="121" name="Přímá spojnice 120">
                  <a:extLst>
                    <a:ext uri="{FF2B5EF4-FFF2-40B4-BE49-F238E27FC236}">
                      <a16:creationId xmlns:a16="http://schemas.microsoft.com/office/drawing/2014/main" id="{1A8E3DAD-B6C4-40D4-9CE0-16917D2F95E3}"/>
                    </a:ext>
                  </a:extLst>
                </p:cNvPr>
                <p:cNvCxnSpPr/>
                <p:nvPr/>
              </p:nvCxnSpPr>
              <p:spPr>
                <a:xfrm>
                  <a:off x="5288602" y="4250675"/>
                  <a:ext cx="0" cy="971976"/>
                </a:xfrm>
                <a:prstGeom prst="line">
                  <a:avLst/>
                </a:prstGeom>
                <a:ln w="635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22" name="Přímá spojnice 121">
                  <a:extLst>
                    <a:ext uri="{FF2B5EF4-FFF2-40B4-BE49-F238E27FC236}">
                      <a16:creationId xmlns:a16="http://schemas.microsoft.com/office/drawing/2014/main" id="{906A2621-6FF0-4E69-B93F-0FD3D7509E11}"/>
                    </a:ext>
                  </a:extLst>
                </p:cNvPr>
                <p:cNvCxnSpPr/>
                <p:nvPr/>
              </p:nvCxnSpPr>
              <p:spPr>
                <a:xfrm>
                  <a:off x="5756989" y="4643517"/>
                  <a:ext cx="0" cy="466929"/>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23" name="Přímá spojnice 122">
                  <a:extLst>
                    <a:ext uri="{FF2B5EF4-FFF2-40B4-BE49-F238E27FC236}">
                      <a16:creationId xmlns:a16="http://schemas.microsoft.com/office/drawing/2014/main" id="{366013F4-C598-4589-BCA9-4D63C7A09A98}"/>
                    </a:ext>
                  </a:extLst>
                </p:cNvPr>
                <p:cNvCxnSpPr/>
                <p:nvPr/>
              </p:nvCxnSpPr>
              <p:spPr>
                <a:xfrm>
                  <a:off x="5299218" y="5098572"/>
                  <a:ext cx="1765223" cy="0"/>
                </a:xfrm>
                <a:prstGeom prst="line">
                  <a:avLst/>
                </a:prstGeom>
                <a:ln w="6350">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24" name="TextovéPole 123">
                  <a:extLst>
                    <a:ext uri="{FF2B5EF4-FFF2-40B4-BE49-F238E27FC236}">
                      <a16:creationId xmlns:a16="http://schemas.microsoft.com/office/drawing/2014/main" id="{08463747-ADBE-47DD-BD10-8F53E0250636}"/>
                    </a:ext>
                  </a:extLst>
                </p:cNvPr>
                <p:cNvSpPr txBox="1"/>
                <p:nvPr/>
              </p:nvSpPr>
              <p:spPr>
                <a:xfrm>
                  <a:off x="5190560" y="3915753"/>
                  <a:ext cx="2035099" cy="240066"/>
                </a:xfrm>
                <a:prstGeom prst="rect">
                  <a:avLst/>
                </a:prstGeom>
                <a:noFill/>
                <a:ln>
                  <a:noFill/>
                </a:ln>
              </p:spPr>
              <p:txBody>
                <a:bodyPr wrap="square" rtlCol="0">
                  <a:spAutoFit/>
                </a:bodyPr>
                <a:lstStyle/>
                <a:p>
                  <a:pPr marL="0" lvl="2" algn="ctr">
                    <a:lnSpc>
                      <a:spcPct val="80000"/>
                    </a:lnSpc>
                    <a:buClr>
                      <a:srgbClr val="7030A0"/>
                    </a:buClr>
                    <a:buSzPct val="80000"/>
                  </a:pPr>
                  <a:r>
                    <a:rPr lang="en-GB" sz="1200" b="1" noProof="0">
                      <a:latin typeface="Cambria Math" panose="02040503050406030204" pitchFamily="18" charset="0"/>
                      <a:ea typeface="Cambria Math" panose="02040503050406030204" pitchFamily="18" charset="0"/>
                      <a:sym typeface="Wingdings 2" panose="05020102010507070707" pitchFamily="18" charset="2"/>
                    </a:rPr>
                    <a:t>Long asset-or-nothing put </a:t>
                  </a:r>
                  <a:endParaRPr lang="en-GB" sz="1200" b="1" noProof="0">
                    <a:latin typeface="Cambria Math" panose="02040503050406030204" pitchFamily="18" charset="0"/>
                    <a:ea typeface="Cambria Math" panose="02040503050406030204" pitchFamily="18" charset="0"/>
                  </a:endParaRPr>
                </a:p>
              </p:txBody>
            </p:sp>
            <p:cxnSp>
              <p:nvCxnSpPr>
                <p:cNvPr id="125" name="Přímá spojnice 124">
                  <a:extLst>
                    <a:ext uri="{FF2B5EF4-FFF2-40B4-BE49-F238E27FC236}">
                      <a16:creationId xmlns:a16="http://schemas.microsoft.com/office/drawing/2014/main" id="{F1012CB4-74D9-4DC7-84BD-B0CB720F5659}"/>
                    </a:ext>
                  </a:extLst>
                </p:cNvPr>
                <p:cNvCxnSpPr/>
                <p:nvPr/>
              </p:nvCxnSpPr>
              <p:spPr>
                <a:xfrm>
                  <a:off x="5766000" y="5094189"/>
                  <a:ext cx="834336"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26" name="TextovéPole 125">
                      <a:extLst>
                        <a:ext uri="{FF2B5EF4-FFF2-40B4-BE49-F238E27FC236}">
                          <a16:creationId xmlns:a16="http://schemas.microsoft.com/office/drawing/2014/main" id="{1129F341-0890-4352-8ECF-8AB4C01D6AF5}"/>
                        </a:ext>
                      </a:extLst>
                    </p:cNvPr>
                    <p:cNvSpPr txBox="1"/>
                    <p:nvPr/>
                  </p:nvSpPr>
                  <p:spPr>
                    <a:xfrm>
                      <a:off x="5099501" y="4512017"/>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𝑋</m:t>
                            </m:r>
                          </m:oMath>
                        </m:oMathPara>
                      </a14:m>
                      <a:endParaRPr lang="en-GB" sz="1100" i="1" baseline="-25000" dirty="0"/>
                    </a:p>
                  </p:txBody>
                </p:sp>
              </mc:Choice>
              <mc:Fallback xmlns="">
                <p:sp>
                  <p:nvSpPr>
                    <p:cNvPr id="126" name="TextovéPole 125">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5099501" y="4512017"/>
                      <a:ext cx="187089" cy="261225"/>
                    </a:xfrm>
                    <a:prstGeom prst="rect">
                      <a:avLst/>
                    </a:prstGeom>
                    <a:blipFill>
                      <a:blip r:embed="rId19"/>
                      <a:stretch>
                        <a:fillRect l="-10000"/>
                      </a:stretch>
                    </a:blipFill>
                  </p:spPr>
                  <p:txBody>
                    <a:bodyPr/>
                    <a:lstStyle/>
                    <a:p>
                      <a:r>
                        <a:rPr lang="cs-CZ">
                          <a:noFill/>
                        </a:rPr>
                        <a:t> </a:t>
                      </a:r>
                    </a:p>
                  </p:txBody>
                </p:sp>
              </mc:Fallback>
            </mc:AlternateContent>
            <p:cxnSp>
              <p:nvCxnSpPr>
                <p:cNvPr id="128" name="Přímá spojnice 127">
                  <a:extLst>
                    <a:ext uri="{FF2B5EF4-FFF2-40B4-BE49-F238E27FC236}">
                      <a16:creationId xmlns:a16="http://schemas.microsoft.com/office/drawing/2014/main" id="{906A2621-6FF0-4E69-B93F-0FD3D7509E11}"/>
                    </a:ext>
                  </a:extLst>
                </p:cNvPr>
                <p:cNvCxnSpPr>
                  <a:cxnSpLocks noChangeAspect="1"/>
                </p:cNvCxnSpPr>
                <p:nvPr/>
              </p:nvCxnSpPr>
              <p:spPr>
                <a:xfrm flipH="1">
                  <a:off x="5300974" y="4643476"/>
                  <a:ext cx="444061" cy="444062"/>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29" name="Přímá spojnice 128">
                  <a:extLst>
                    <a:ext uri="{FF2B5EF4-FFF2-40B4-BE49-F238E27FC236}">
                      <a16:creationId xmlns:a16="http://schemas.microsoft.com/office/drawing/2014/main" id="{F1012CB4-74D9-4DC7-84BD-B0CB720F5659}"/>
                    </a:ext>
                  </a:extLst>
                </p:cNvPr>
                <p:cNvCxnSpPr/>
                <p:nvPr/>
              </p:nvCxnSpPr>
              <p:spPr>
                <a:xfrm>
                  <a:off x="5296398" y="4635833"/>
                  <a:ext cx="463896" cy="0"/>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grpSp>
          <mc:AlternateContent xmlns:mc="http://schemas.openxmlformats.org/markup-compatibility/2006" xmlns:a14="http://schemas.microsoft.com/office/drawing/2010/main">
            <mc:Choice Requires="a14">
              <p:sp>
                <p:nvSpPr>
                  <p:cNvPr id="130" name="TextovéPole 129">
                    <a:extLst>
                      <a:ext uri="{FF2B5EF4-FFF2-40B4-BE49-F238E27FC236}">
                        <a16:creationId xmlns:a16="http://schemas.microsoft.com/office/drawing/2014/main" id="{1129F341-0890-4352-8ECF-8AB4C01D6AF5}"/>
                      </a:ext>
                    </a:extLst>
                  </p:cNvPr>
                  <p:cNvSpPr txBox="1"/>
                  <p:nvPr/>
                </p:nvSpPr>
                <p:spPr>
                  <a:xfrm>
                    <a:off x="5659863" y="5183999"/>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𝑋</m:t>
                          </m:r>
                        </m:oMath>
                      </m:oMathPara>
                    </a14:m>
                    <a:endParaRPr lang="en-GB" sz="1100" i="1" baseline="-25000" dirty="0"/>
                  </a:p>
                </p:txBody>
              </p:sp>
            </mc:Choice>
            <mc:Fallback xmlns="">
              <p:sp>
                <p:nvSpPr>
                  <p:cNvPr id="130" name="TextovéPole 129">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5659863" y="5183999"/>
                    <a:ext cx="187089" cy="261225"/>
                  </a:xfrm>
                  <a:prstGeom prst="rect">
                    <a:avLst/>
                  </a:prstGeom>
                  <a:blipFill>
                    <a:blip r:embed="rId19"/>
                    <a:stretch>
                      <a:fillRect l="-6452"/>
                    </a:stretch>
                  </a:blipFill>
                </p:spPr>
                <p:txBody>
                  <a:bodyPr/>
                  <a:lstStyle/>
                  <a:p>
                    <a:r>
                      <a:rPr lang="cs-CZ">
                        <a:noFill/>
                      </a:rPr>
                      <a:t> </a:t>
                    </a:r>
                  </a:p>
                </p:txBody>
              </p:sp>
            </mc:Fallback>
          </mc:AlternateContent>
        </p:grpSp>
        <mc:AlternateContent xmlns:mc="http://schemas.openxmlformats.org/markup-compatibility/2006" xmlns:a14="http://schemas.microsoft.com/office/drawing/2010/main">
          <mc:Choice Requires="a14">
            <p:sp>
              <p:nvSpPr>
                <p:cNvPr id="26" name="TextovéPole 25">
                  <a:extLst>
                    <a:ext uri="{FF2B5EF4-FFF2-40B4-BE49-F238E27FC236}">
                      <a16:creationId xmlns:a16="http://schemas.microsoft.com/office/drawing/2014/main" id="{5AAF905A-53A0-2CF2-3EBA-08B57CCE4947}"/>
                    </a:ext>
                  </a:extLst>
                </p:cNvPr>
                <p:cNvSpPr txBox="1"/>
                <p:nvPr/>
              </p:nvSpPr>
              <p:spPr>
                <a:xfrm>
                  <a:off x="6976911" y="5625336"/>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sSub>
                          <m:sSubPr>
                            <m:ctrlPr>
                              <a:rPr lang="en-GB" sz="1100" b="0" i="1" smtClean="0">
                                <a:latin typeface="Cambria Math" panose="02040503050406030204" pitchFamily="18" charset="0"/>
                              </a:rPr>
                            </m:ctrlPr>
                          </m:sSubPr>
                          <m:e>
                            <m:r>
                              <a:rPr lang="cs-CZ" sz="1100" b="0" i="1" smtClean="0">
                                <a:latin typeface="Cambria Math" panose="02040503050406030204" pitchFamily="18" charset="0"/>
                              </a:rPr>
                              <m:t>𝑆</m:t>
                            </m:r>
                          </m:e>
                          <m:sub>
                            <m:r>
                              <a:rPr lang="cs-CZ" sz="1100" b="0" i="1" smtClean="0">
                                <a:latin typeface="Cambria Math" panose="02040503050406030204" pitchFamily="18" charset="0"/>
                              </a:rPr>
                              <m:t>𝑇</m:t>
                            </m:r>
                          </m:sub>
                        </m:sSub>
                      </m:oMath>
                    </m:oMathPara>
                  </a14:m>
                  <a:endParaRPr lang="en-GB" sz="1100" i="1" baseline="-25000" dirty="0"/>
                </a:p>
              </p:txBody>
            </p:sp>
          </mc:Choice>
          <mc:Fallback xmlns="">
            <p:sp>
              <p:nvSpPr>
                <p:cNvPr id="26" name="TextovéPole 25">
                  <a:extLst>
                    <a:ext uri="{FF2B5EF4-FFF2-40B4-BE49-F238E27FC236}">
                      <a16:creationId xmlns:a16="http://schemas.microsoft.com/office/drawing/2014/main" id="{5AAF905A-53A0-2CF2-3EBA-08B57CCE4947}"/>
                    </a:ext>
                  </a:extLst>
                </p:cNvPr>
                <p:cNvSpPr txBox="1">
                  <a:spLocks noRot="1" noChangeAspect="1" noMove="1" noResize="1" noEditPoints="1" noAdjustHandles="1" noChangeArrowheads="1" noChangeShapeType="1" noTextEdit="1"/>
                </p:cNvSpPr>
                <p:nvPr/>
              </p:nvSpPr>
              <p:spPr>
                <a:xfrm>
                  <a:off x="6976911" y="5625336"/>
                  <a:ext cx="187089" cy="261225"/>
                </a:xfrm>
                <a:prstGeom prst="rect">
                  <a:avLst/>
                </a:prstGeom>
                <a:blipFill>
                  <a:blip r:embed="rId20"/>
                  <a:stretch>
                    <a:fillRect l="-26667"/>
                  </a:stretch>
                </a:blipFill>
              </p:spPr>
              <p:txBody>
                <a:bodyPr/>
                <a:lstStyle/>
                <a:p>
                  <a:r>
                    <a:rPr lang="en-GB">
                      <a:noFill/>
                    </a:rPr>
                    <a:t> </a:t>
                  </a:r>
                </a:p>
              </p:txBody>
            </p:sp>
          </mc:Fallback>
        </mc:AlternateContent>
      </p:grpSp>
      <p:sp>
        <p:nvSpPr>
          <p:cNvPr id="28" name="Obdélník 27">
            <a:extLst>
              <a:ext uri="{FF2B5EF4-FFF2-40B4-BE49-F238E27FC236}">
                <a16:creationId xmlns:a16="http://schemas.microsoft.com/office/drawing/2014/main" id="{1974D153-8160-060C-5EFF-84AEF033DD9F}"/>
              </a:ext>
            </a:extLst>
          </p:cNvPr>
          <p:cNvSpPr/>
          <p:nvPr/>
        </p:nvSpPr>
        <p:spPr>
          <a:xfrm>
            <a:off x="9253649" y="-14242"/>
            <a:ext cx="466351" cy="180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2</a:t>
            </a:r>
          </a:p>
        </p:txBody>
      </p:sp>
      <p:sp>
        <p:nvSpPr>
          <p:cNvPr id="30" name="Obdélník 29">
            <a:extLst>
              <a:ext uri="{FF2B5EF4-FFF2-40B4-BE49-F238E27FC236}">
                <a16:creationId xmlns:a16="http://schemas.microsoft.com/office/drawing/2014/main" id="{49C7411A-0C2C-C1DD-CBFE-FA04187DE89D}"/>
              </a:ext>
            </a:extLst>
          </p:cNvPr>
          <p:cNvSpPr/>
          <p:nvPr/>
        </p:nvSpPr>
        <p:spPr>
          <a:xfrm>
            <a:off x="9252000" y="360000"/>
            <a:ext cx="466351" cy="180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3</a:t>
            </a:r>
          </a:p>
        </p:txBody>
      </p:sp>
      <p:sp>
        <p:nvSpPr>
          <p:cNvPr id="31" name="Obdélník 30">
            <a:extLst>
              <a:ext uri="{FF2B5EF4-FFF2-40B4-BE49-F238E27FC236}">
                <a16:creationId xmlns:a16="http://schemas.microsoft.com/office/drawing/2014/main" id="{3D12D449-0AD0-5E7D-9BD1-277FD02E1976}"/>
              </a:ext>
            </a:extLst>
          </p:cNvPr>
          <p:cNvSpPr/>
          <p:nvPr/>
        </p:nvSpPr>
        <p:spPr>
          <a:xfrm>
            <a:off x="9252000" y="720000"/>
            <a:ext cx="466351" cy="180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3a</a:t>
            </a:r>
          </a:p>
        </p:txBody>
      </p:sp>
      <p:sp>
        <p:nvSpPr>
          <p:cNvPr id="32" name="Šipka: doprava 31">
            <a:extLst>
              <a:ext uri="{FF2B5EF4-FFF2-40B4-BE49-F238E27FC236}">
                <a16:creationId xmlns:a16="http://schemas.microsoft.com/office/drawing/2014/main" id="{6A0998B4-F9DE-24DA-3906-FB9A23B422EC}"/>
              </a:ext>
            </a:extLst>
          </p:cNvPr>
          <p:cNvSpPr/>
          <p:nvPr/>
        </p:nvSpPr>
        <p:spPr>
          <a:xfrm>
            <a:off x="2975216" y="3463997"/>
            <a:ext cx="504000" cy="96891"/>
          </a:xfrm>
          <a:prstGeom prst="rightArrow">
            <a:avLst/>
          </a:prstGeom>
          <a:solidFill>
            <a:srgbClr val="00B050"/>
          </a:solidFill>
          <a:ln w="63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4" name="Přímá spojnice 33">
            <a:extLst>
              <a:ext uri="{FF2B5EF4-FFF2-40B4-BE49-F238E27FC236}">
                <a16:creationId xmlns:a16="http://schemas.microsoft.com/office/drawing/2014/main" id="{5E036B42-BFEA-693A-C05A-CC13FF8D768B}"/>
              </a:ext>
            </a:extLst>
          </p:cNvPr>
          <p:cNvCxnSpPr>
            <a:cxnSpLocks/>
          </p:cNvCxnSpPr>
          <p:nvPr/>
        </p:nvCxnSpPr>
        <p:spPr>
          <a:xfrm>
            <a:off x="2963776" y="3068328"/>
            <a:ext cx="942056" cy="0"/>
          </a:xfrm>
          <a:prstGeom prst="line">
            <a:avLst/>
          </a:prstGeom>
          <a:ln w="38100" cap="rnd" cmpd="sng">
            <a:solidFill>
              <a:srgbClr val="7030A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6" name="Přímá spojnice 45">
            <a:extLst>
              <a:ext uri="{FF2B5EF4-FFF2-40B4-BE49-F238E27FC236}">
                <a16:creationId xmlns:a16="http://schemas.microsoft.com/office/drawing/2014/main" id="{71249251-0F18-6954-F777-DC305DAE1B9C}"/>
              </a:ext>
            </a:extLst>
          </p:cNvPr>
          <p:cNvCxnSpPr>
            <a:cxnSpLocks/>
          </p:cNvCxnSpPr>
          <p:nvPr/>
        </p:nvCxnSpPr>
        <p:spPr>
          <a:xfrm>
            <a:off x="2033832" y="3519168"/>
            <a:ext cx="885551" cy="0"/>
          </a:xfrm>
          <a:prstGeom prst="line">
            <a:avLst/>
          </a:prstGeom>
          <a:ln w="38100" cap="rnd" cmpd="sng">
            <a:solidFill>
              <a:srgbClr val="7030A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1" name="Šipka: dolů 60">
            <a:extLst>
              <a:ext uri="{FF2B5EF4-FFF2-40B4-BE49-F238E27FC236}">
                <a16:creationId xmlns:a16="http://schemas.microsoft.com/office/drawing/2014/main" id="{3A79F7F3-75E8-88DC-5DB5-170EB4156B17}"/>
              </a:ext>
            </a:extLst>
          </p:cNvPr>
          <p:cNvSpPr/>
          <p:nvPr/>
        </p:nvSpPr>
        <p:spPr>
          <a:xfrm rot="10800000">
            <a:off x="2909864" y="3098861"/>
            <a:ext cx="71999" cy="3960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2" name="Šipka: doprava 61">
            <a:extLst>
              <a:ext uri="{FF2B5EF4-FFF2-40B4-BE49-F238E27FC236}">
                <a16:creationId xmlns:a16="http://schemas.microsoft.com/office/drawing/2014/main" id="{1B9571D4-1F67-9DCB-4ECF-A42158F0ACEB}"/>
              </a:ext>
            </a:extLst>
          </p:cNvPr>
          <p:cNvSpPr/>
          <p:nvPr/>
        </p:nvSpPr>
        <p:spPr>
          <a:xfrm flipH="1">
            <a:off x="5699452" y="3476109"/>
            <a:ext cx="504000" cy="96891"/>
          </a:xfrm>
          <a:prstGeom prst="rightArrow">
            <a:avLst/>
          </a:prstGeom>
          <a:solidFill>
            <a:srgbClr val="00B050"/>
          </a:solidFill>
          <a:ln w="63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3" name="Přímá spojnice 62">
            <a:extLst>
              <a:ext uri="{FF2B5EF4-FFF2-40B4-BE49-F238E27FC236}">
                <a16:creationId xmlns:a16="http://schemas.microsoft.com/office/drawing/2014/main" id="{A4DD6C51-1509-F9CA-F3B4-E33A6E9211E7}"/>
              </a:ext>
            </a:extLst>
          </p:cNvPr>
          <p:cNvCxnSpPr>
            <a:cxnSpLocks/>
          </p:cNvCxnSpPr>
          <p:nvPr/>
        </p:nvCxnSpPr>
        <p:spPr>
          <a:xfrm>
            <a:off x="5279807" y="3069000"/>
            <a:ext cx="942056" cy="0"/>
          </a:xfrm>
          <a:prstGeom prst="line">
            <a:avLst/>
          </a:prstGeom>
          <a:ln w="38100" cap="rnd" cmpd="sng">
            <a:solidFill>
              <a:srgbClr val="7030A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64" name="Přímá spojnice 63">
            <a:extLst>
              <a:ext uri="{FF2B5EF4-FFF2-40B4-BE49-F238E27FC236}">
                <a16:creationId xmlns:a16="http://schemas.microsoft.com/office/drawing/2014/main" id="{CE179440-655D-7A82-FFB2-3B17979045D6}"/>
              </a:ext>
            </a:extLst>
          </p:cNvPr>
          <p:cNvCxnSpPr>
            <a:cxnSpLocks/>
          </p:cNvCxnSpPr>
          <p:nvPr/>
        </p:nvCxnSpPr>
        <p:spPr>
          <a:xfrm>
            <a:off x="6241627" y="3531952"/>
            <a:ext cx="885551" cy="0"/>
          </a:xfrm>
          <a:prstGeom prst="line">
            <a:avLst/>
          </a:prstGeom>
          <a:ln w="38100" cap="rnd" cmpd="sng">
            <a:solidFill>
              <a:srgbClr val="7030A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65" name="Přímá spojnice 64">
            <a:extLst>
              <a:ext uri="{FF2B5EF4-FFF2-40B4-BE49-F238E27FC236}">
                <a16:creationId xmlns:a16="http://schemas.microsoft.com/office/drawing/2014/main" id="{C2545FEA-5D70-7838-FD6E-D84183B55393}"/>
              </a:ext>
            </a:extLst>
          </p:cNvPr>
          <p:cNvCxnSpPr>
            <a:cxnSpLocks/>
          </p:cNvCxnSpPr>
          <p:nvPr/>
        </p:nvCxnSpPr>
        <p:spPr>
          <a:xfrm>
            <a:off x="2035077" y="5684552"/>
            <a:ext cx="454427" cy="0"/>
          </a:xfrm>
          <a:prstGeom prst="line">
            <a:avLst/>
          </a:prstGeom>
          <a:ln w="38100" cap="rnd" cmpd="sng">
            <a:solidFill>
              <a:srgbClr val="7030A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6" name="Šipka: doprava 65">
            <a:extLst>
              <a:ext uri="{FF2B5EF4-FFF2-40B4-BE49-F238E27FC236}">
                <a16:creationId xmlns:a16="http://schemas.microsoft.com/office/drawing/2014/main" id="{D3B47F9C-7657-2128-0035-9A61E3DC1DC3}"/>
              </a:ext>
            </a:extLst>
          </p:cNvPr>
          <p:cNvSpPr/>
          <p:nvPr/>
        </p:nvSpPr>
        <p:spPr>
          <a:xfrm>
            <a:off x="2496784" y="5634611"/>
            <a:ext cx="504000" cy="96891"/>
          </a:xfrm>
          <a:prstGeom prst="rightArrow">
            <a:avLst/>
          </a:prstGeom>
          <a:solidFill>
            <a:srgbClr val="00B050"/>
          </a:solidFill>
          <a:ln w="63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7" name="Přímá spojnice 66">
            <a:extLst>
              <a:ext uri="{FF2B5EF4-FFF2-40B4-BE49-F238E27FC236}">
                <a16:creationId xmlns:a16="http://schemas.microsoft.com/office/drawing/2014/main" id="{A9369D63-8A0C-5692-A1E9-99183194E37F}"/>
              </a:ext>
            </a:extLst>
          </p:cNvPr>
          <p:cNvCxnSpPr>
            <a:cxnSpLocks/>
          </p:cNvCxnSpPr>
          <p:nvPr/>
        </p:nvCxnSpPr>
        <p:spPr>
          <a:xfrm flipV="1">
            <a:off x="2502748" y="4752060"/>
            <a:ext cx="449975" cy="453332"/>
          </a:xfrm>
          <a:prstGeom prst="line">
            <a:avLst/>
          </a:prstGeom>
          <a:ln w="38100" cap="rnd" cmpd="sng">
            <a:solidFill>
              <a:srgbClr val="7030A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71" name="Šipka: dolů 70">
            <a:extLst>
              <a:ext uri="{FF2B5EF4-FFF2-40B4-BE49-F238E27FC236}">
                <a16:creationId xmlns:a16="http://schemas.microsoft.com/office/drawing/2014/main" id="{36F3E14E-E35F-D218-9133-CDBFBCAEE496}"/>
              </a:ext>
            </a:extLst>
          </p:cNvPr>
          <p:cNvSpPr/>
          <p:nvPr/>
        </p:nvSpPr>
        <p:spPr>
          <a:xfrm rot="10800000">
            <a:off x="2454909" y="5253936"/>
            <a:ext cx="71999" cy="3960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0" name="Přímá spojnice 9">
            <a:extLst>
              <a:ext uri="{FF2B5EF4-FFF2-40B4-BE49-F238E27FC236}">
                <a16:creationId xmlns:a16="http://schemas.microsoft.com/office/drawing/2014/main" id="{17DA0D63-6D07-0260-128D-0E9896FAD4BC}"/>
              </a:ext>
            </a:extLst>
          </p:cNvPr>
          <p:cNvCxnSpPr>
            <a:cxnSpLocks/>
          </p:cNvCxnSpPr>
          <p:nvPr/>
        </p:nvCxnSpPr>
        <p:spPr>
          <a:xfrm flipV="1">
            <a:off x="5267969" y="5225836"/>
            <a:ext cx="449975" cy="453332"/>
          </a:xfrm>
          <a:prstGeom prst="line">
            <a:avLst/>
          </a:prstGeom>
          <a:ln w="38100" cap="rnd" cmpd="sng">
            <a:solidFill>
              <a:srgbClr val="7030A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3" name="Přímá spojnice 32">
            <a:extLst>
              <a:ext uri="{FF2B5EF4-FFF2-40B4-BE49-F238E27FC236}">
                <a16:creationId xmlns:a16="http://schemas.microsoft.com/office/drawing/2014/main" id="{23E4D25E-B584-9570-CC7B-397644994824}"/>
              </a:ext>
            </a:extLst>
          </p:cNvPr>
          <p:cNvCxnSpPr>
            <a:cxnSpLocks/>
          </p:cNvCxnSpPr>
          <p:nvPr/>
        </p:nvCxnSpPr>
        <p:spPr>
          <a:xfrm>
            <a:off x="5737909" y="5679168"/>
            <a:ext cx="934203" cy="0"/>
          </a:xfrm>
          <a:prstGeom prst="line">
            <a:avLst/>
          </a:prstGeom>
          <a:ln w="38100" cap="rnd" cmpd="sng">
            <a:solidFill>
              <a:srgbClr val="7030A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57" name="Šipka: dolů 56">
            <a:extLst>
              <a:ext uri="{FF2B5EF4-FFF2-40B4-BE49-F238E27FC236}">
                <a16:creationId xmlns:a16="http://schemas.microsoft.com/office/drawing/2014/main" id="{C3CEB0EF-E9B5-6F6B-BC96-21CDC675ECC9}"/>
              </a:ext>
            </a:extLst>
          </p:cNvPr>
          <p:cNvSpPr/>
          <p:nvPr/>
        </p:nvSpPr>
        <p:spPr>
          <a:xfrm rot="10800000" flipV="1">
            <a:off x="5694749" y="5260843"/>
            <a:ext cx="71999" cy="3960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69" name="Skupina 68">
            <a:extLst>
              <a:ext uri="{FF2B5EF4-FFF2-40B4-BE49-F238E27FC236}">
                <a16:creationId xmlns:a16="http://schemas.microsoft.com/office/drawing/2014/main" id="{3F584212-9AD0-55BF-80F8-CCF22F9EA4D5}"/>
              </a:ext>
            </a:extLst>
          </p:cNvPr>
          <p:cNvGrpSpPr/>
          <p:nvPr/>
        </p:nvGrpSpPr>
        <p:grpSpPr>
          <a:xfrm flipV="1">
            <a:off x="7811560" y="2739440"/>
            <a:ext cx="914399" cy="514519"/>
            <a:chOff x="1932065" y="2474228"/>
            <a:chExt cx="1884366" cy="860513"/>
          </a:xfrm>
        </p:grpSpPr>
        <p:cxnSp>
          <p:nvCxnSpPr>
            <p:cNvPr id="73" name="Přímá spojnice 72">
              <a:extLst>
                <a:ext uri="{FF2B5EF4-FFF2-40B4-BE49-F238E27FC236}">
                  <a16:creationId xmlns:a16="http://schemas.microsoft.com/office/drawing/2014/main" id="{3DE68FFA-7814-5085-A285-3AC6643066D0}"/>
                </a:ext>
              </a:extLst>
            </p:cNvPr>
            <p:cNvCxnSpPr>
              <a:cxnSpLocks/>
            </p:cNvCxnSpPr>
            <p:nvPr/>
          </p:nvCxnSpPr>
          <p:spPr>
            <a:xfrm>
              <a:off x="1932065" y="2474228"/>
              <a:ext cx="0" cy="860513"/>
            </a:xfrm>
            <a:prstGeom prst="line">
              <a:avLst/>
            </a:prstGeom>
            <a:ln w="635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81" name="Přímá spojnice 80">
              <a:extLst>
                <a:ext uri="{FF2B5EF4-FFF2-40B4-BE49-F238E27FC236}">
                  <a16:creationId xmlns:a16="http://schemas.microsoft.com/office/drawing/2014/main" id="{1697954C-1A2E-3F3C-91F1-446ACE437BB8}"/>
                </a:ext>
              </a:extLst>
            </p:cNvPr>
            <p:cNvCxnSpPr/>
            <p:nvPr/>
          </p:nvCxnSpPr>
          <p:spPr>
            <a:xfrm>
              <a:off x="2881824" y="2655132"/>
              <a:ext cx="0" cy="466929"/>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83" name="Přímá spojnice 82">
              <a:extLst>
                <a:ext uri="{FF2B5EF4-FFF2-40B4-BE49-F238E27FC236}">
                  <a16:creationId xmlns:a16="http://schemas.microsoft.com/office/drawing/2014/main" id="{7804D322-BAA3-1D61-05AB-C9352DAC63D5}"/>
                </a:ext>
              </a:extLst>
            </p:cNvPr>
            <p:cNvCxnSpPr/>
            <p:nvPr/>
          </p:nvCxnSpPr>
          <p:spPr>
            <a:xfrm>
              <a:off x="1942681" y="3110187"/>
              <a:ext cx="1765223" cy="0"/>
            </a:xfrm>
            <a:prstGeom prst="line">
              <a:avLst/>
            </a:prstGeom>
            <a:ln w="6350">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84" name="Přímá spojnice 83">
              <a:extLst>
                <a:ext uri="{FF2B5EF4-FFF2-40B4-BE49-F238E27FC236}">
                  <a16:creationId xmlns:a16="http://schemas.microsoft.com/office/drawing/2014/main" id="{415EAA5F-2CE0-E127-BDC1-BF782EA9549D}"/>
                </a:ext>
              </a:extLst>
            </p:cNvPr>
            <p:cNvCxnSpPr/>
            <p:nvPr/>
          </p:nvCxnSpPr>
          <p:spPr>
            <a:xfrm>
              <a:off x="1938440" y="2667648"/>
              <a:ext cx="923899" cy="0"/>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87" name="Přímá spojnice 86">
              <a:extLst>
                <a:ext uri="{FF2B5EF4-FFF2-40B4-BE49-F238E27FC236}">
                  <a16:creationId xmlns:a16="http://schemas.microsoft.com/office/drawing/2014/main" id="{2AA8CD15-E002-A9DC-A17F-268BD6837CC2}"/>
                </a:ext>
              </a:extLst>
            </p:cNvPr>
            <p:cNvCxnSpPr/>
            <p:nvPr/>
          </p:nvCxnSpPr>
          <p:spPr>
            <a:xfrm>
              <a:off x="1938440" y="3117916"/>
              <a:ext cx="926375"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89" name="Přímá spojnice 88">
              <a:extLst>
                <a:ext uri="{FF2B5EF4-FFF2-40B4-BE49-F238E27FC236}">
                  <a16:creationId xmlns:a16="http://schemas.microsoft.com/office/drawing/2014/main" id="{4958389C-8CA5-E6E6-D3BF-2C17D0483623}"/>
                </a:ext>
              </a:extLst>
            </p:cNvPr>
            <p:cNvCxnSpPr/>
            <p:nvPr/>
          </p:nvCxnSpPr>
          <p:spPr>
            <a:xfrm>
              <a:off x="2890056" y="2667648"/>
              <a:ext cx="926375"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92" name="Skupina 91">
            <a:extLst>
              <a:ext uri="{FF2B5EF4-FFF2-40B4-BE49-F238E27FC236}">
                <a16:creationId xmlns:a16="http://schemas.microsoft.com/office/drawing/2014/main" id="{1E19FF31-95E7-EE5D-0C90-4FB4C3B00092}"/>
              </a:ext>
            </a:extLst>
          </p:cNvPr>
          <p:cNvGrpSpPr/>
          <p:nvPr/>
        </p:nvGrpSpPr>
        <p:grpSpPr>
          <a:xfrm flipV="1">
            <a:off x="7812682" y="3357000"/>
            <a:ext cx="942056" cy="487614"/>
            <a:chOff x="4571243" y="2336979"/>
            <a:chExt cx="1882607" cy="858840"/>
          </a:xfrm>
        </p:grpSpPr>
        <p:cxnSp>
          <p:nvCxnSpPr>
            <p:cNvPr id="100" name="Přímá spojnice 99">
              <a:extLst>
                <a:ext uri="{FF2B5EF4-FFF2-40B4-BE49-F238E27FC236}">
                  <a16:creationId xmlns:a16="http://schemas.microsoft.com/office/drawing/2014/main" id="{F1B9E341-5E27-CFB4-4D9E-1BE31E0B47E8}"/>
                </a:ext>
              </a:extLst>
            </p:cNvPr>
            <p:cNvCxnSpPr>
              <a:cxnSpLocks/>
            </p:cNvCxnSpPr>
            <p:nvPr/>
          </p:nvCxnSpPr>
          <p:spPr>
            <a:xfrm>
              <a:off x="4571243" y="2336979"/>
              <a:ext cx="0" cy="858840"/>
            </a:xfrm>
            <a:prstGeom prst="line">
              <a:avLst/>
            </a:prstGeom>
            <a:ln w="635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03" name="Přímá spojnice 102">
              <a:extLst>
                <a:ext uri="{FF2B5EF4-FFF2-40B4-BE49-F238E27FC236}">
                  <a16:creationId xmlns:a16="http://schemas.microsoft.com/office/drawing/2014/main" id="{57A510CF-A4FC-CC0C-D9B4-88F0DB6DB2F3}"/>
                </a:ext>
              </a:extLst>
            </p:cNvPr>
            <p:cNvCxnSpPr/>
            <p:nvPr/>
          </p:nvCxnSpPr>
          <p:spPr>
            <a:xfrm>
              <a:off x="5521002" y="2517883"/>
              <a:ext cx="0" cy="466929"/>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06" name="Přímá spojnice 105">
              <a:extLst>
                <a:ext uri="{FF2B5EF4-FFF2-40B4-BE49-F238E27FC236}">
                  <a16:creationId xmlns:a16="http://schemas.microsoft.com/office/drawing/2014/main" id="{A2529C9C-AA69-6068-744F-D5ED95C61BF0}"/>
                </a:ext>
              </a:extLst>
            </p:cNvPr>
            <p:cNvCxnSpPr/>
            <p:nvPr/>
          </p:nvCxnSpPr>
          <p:spPr>
            <a:xfrm>
              <a:off x="4581859" y="2972938"/>
              <a:ext cx="1765223" cy="0"/>
            </a:xfrm>
            <a:prstGeom prst="line">
              <a:avLst/>
            </a:prstGeom>
            <a:ln w="6350">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20" name="Přímá spojnice 119">
              <a:extLst>
                <a:ext uri="{FF2B5EF4-FFF2-40B4-BE49-F238E27FC236}">
                  <a16:creationId xmlns:a16="http://schemas.microsoft.com/office/drawing/2014/main" id="{3CC070C5-230D-5AFB-CD3C-6FDA40D4DF31}"/>
                </a:ext>
              </a:extLst>
            </p:cNvPr>
            <p:cNvCxnSpPr/>
            <p:nvPr/>
          </p:nvCxnSpPr>
          <p:spPr>
            <a:xfrm>
              <a:off x="4577618" y="2516341"/>
              <a:ext cx="926375"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27" name="Přímá spojnice 126">
              <a:extLst>
                <a:ext uri="{FF2B5EF4-FFF2-40B4-BE49-F238E27FC236}">
                  <a16:creationId xmlns:a16="http://schemas.microsoft.com/office/drawing/2014/main" id="{4DDA9FB7-AC03-69BA-E7A4-CFC0B93E1390}"/>
                </a:ext>
              </a:extLst>
            </p:cNvPr>
            <p:cNvCxnSpPr/>
            <p:nvPr/>
          </p:nvCxnSpPr>
          <p:spPr>
            <a:xfrm>
              <a:off x="5527475" y="2973507"/>
              <a:ext cx="926375"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147" name="Skupina 146">
            <a:extLst>
              <a:ext uri="{FF2B5EF4-FFF2-40B4-BE49-F238E27FC236}">
                <a16:creationId xmlns:a16="http://schemas.microsoft.com/office/drawing/2014/main" id="{89B001AC-FD21-003D-1504-D0EBFC9A0391}"/>
              </a:ext>
            </a:extLst>
          </p:cNvPr>
          <p:cNvGrpSpPr/>
          <p:nvPr/>
        </p:nvGrpSpPr>
        <p:grpSpPr>
          <a:xfrm flipV="1">
            <a:off x="7884000" y="4653000"/>
            <a:ext cx="962419" cy="522335"/>
            <a:chOff x="2048314" y="4164837"/>
            <a:chExt cx="1775839" cy="1057814"/>
          </a:xfrm>
        </p:grpSpPr>
        <p:cxnSp>
          <p:nvCxnSpPr>
            <p:cNvPr id="149" name="Přímá spojnice 148">
              <a:extLst>
                <a:ext uri="{FF2B5EF4-FFF2-40B4-BE49-F238E27FC236}">
                  <a16:creationId xmlns:a16="http://schemas.microsoft.com/office/drawing/2014/main" id="{0FA0DA1E-5BAE-CA01-B2DF-C9D9340CEE92}"/>
                </a:ext>
              </a:extLst>
            </p:cNvPr>
            <p:cNvCxnSpPr/>
            <p:nvPr/>
          </p:nvCxnSpPr>
          <p:spPr>
            <a:xfrm>
              <a:off x="2048314" y="4250675"/>
              <a:ext cx="0" cy="971976"/>
            </a:xfrm>
            <a:prstGeom prst="line">
              <a:avLst/>
            </a:prstGeom>
            <a:ln w="635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50" name="Přímá spojnice 149">
              <a:extLst>
                <a:ext uri="{FF2B5EF4-FFF2-40B4-BE49-F238E27FC236}">
                  <a16:creationId xmlns:a16="http://schemas.microsoft.com/office/drawing/2014/main" id="{B72CCA1D-F200-89D0-996B-3137FC00F123}"/>
                </a:ext>
              </a:extLst>
            </p:cNvPr>
            <p:cNvCxnSpPr/>
            <p:nvPr/>
          </p:nvCxnSpPr>
          <p:spPr>
            <a:xfrm>
              <a:off x="2508886" y="4643517"/>
              <a:ext cx="0" cy="466929"/>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51" name="Přímá spojnice 150">
              <a:extLst>
                <a:ext uri="{FF2B5EF4-FFF2-40B4-BE49-F238E27FC236}">
                  <a16:creationId xmlns:a16="http://schemas.microsoft.com/office/drawing/2014/main" id="{9E1D699D-D2A2-3C7A-CD22-E451201F110C}"/>
                </a:ext>
              </a:extLst>
            </p:cNvPr>
            <p:cNvCxnSpPr/>
            <p:nvPr/>
          </p:nvCxnSpPr>
          <p:spPr>
            <a:xfrm>
              <a:off x="2058930" y="5098572"/>
              <a:ext cx="1765223" cy="0"/>
            </a:xfrm>
            <a:prstGeom prst="line">
              <a:avLst/>
            </a:prstGeom>
            <a:ln w="6350">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53" name="Přímá spojnice 152">
              <a:extLst>
                <a:ext uri="{FF2B5EF4-FFF2-40B4-BE49-F238E27FC236}">
                  <a16:creationId xmlns:a16="http://schemas.microsoft.com/office/drawing/2014/main" id="{6705A628-ED15-9870-3131-BC6F8D03F7F4}"/>
                </a:ext>
              </a:extLst>
            </p:cNvPr>
            <p:cNvCxnSpPr/>
            <p:nvPr/>
          </p:nvCxnSpPr>
          <p:spPr>
            <a:xfrm>
              <a:off x="2048633" y="5100245"/>
              <a:ext cx="450851"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55" name="Přímá spojnice 154">
              <a:extLst>
                <a:ext uri="{FF2B5EF4-FFF2-40B4-BE49-F238E27FC236}">
                  <a16:creationId xmlns:a16="http://schemas.microsoft.com/office/drawing/2014/main" id="{1424B746-B12D-0839-087C-69892D68176C}"/>
                </a:ext>
              </a:extLst>
            </p:cNvPr>
            <p:cNvCxnSpPr/>
            <p:nvPr/>
          </p:nvCxnSpPr>
          <p:spPr>
            <a:xfrm flipH="1">
              <a:off x="2051721" y="4632400"/>
              <a:ext cx="460470" cy="460471"/>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56" name="Přímá spojnice 155">
              <a:extLst>
                <a:ext uri="{FF2B5EF4-FFF2-40B4-BE49-F238E27FC236}">
                  <a16:creationId xmlns:a16="http://schemas.microsoft.com/office/drawing/2014/main" id="{D538EB11-8985-C734-C693-7756697C504A}"/>
                </a:ext>
              </a:extLst>
            </p:cNvPr>
            <p:cNvCxnSpPr/>
            <p:nvPr/>
          </p:nvCxnSpPr>
          <p:spPr>
            <a:xfrm flipH="1">
              <a:off x="2517652" y="4164837"/>
              <a:ext cx="460470" cy="460471"/>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57" name="Přímá spojnice 156">
              <a:extLst>
                <a:ext uri="{FF2B5EF4-FFF2-40B4-BE49-F238E27FC236}">
                  <a16:creationId xmlns:a16="http://schemas.microsoft.com/office/drawing/2014/main" id="{755A377E-704C-8A9F-1C54-B30B15B88AB9}"/>
                </a:ext>
              </a:extLst>
            </p:cNvPr>
            <p:cNvCxnSpPr/>
            <p:nvPr/>
          </p:nvCxnSpPr>
          <p:spPr>
            <a:xfrm>
              <a:off x="2056110" y="4643648"/>
              <a:ext cx="463896" cy="0"/>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162" name="Skupina 161">
            <a:extLst>
              <a:ext uri="{FF2B5EF4-FFF2-40B4-BE49-F238E27FC236}">
                <a16:creationId xmlns:a16="http://schemas.microsoft.com/office/drawing/2014/main" id="{37A4600A-31FF-D3F6-0E26-D269E4C12B72}"/>
              </a:ext>
            </a:extLst>
          </p:cNvPr>
          <p:cNvGrpSpPr/>
          <p:nvPr/>
        </p:nvGrpSpPr>
        <p:grpSpPr>
          <a:xfrm flipV="1">
            <a:off x="7871300" y="5344929"/>
            <a:ext cx="1001193" cy="532071"/>
            <a:chOff x="5288602" y="4250675"/>
            <a:chExt cx="1775839" cy="971976"/>
          </a:xfrm>
        </p:grpSpPr>
        <p:cxnSp>
          <p:nvCxnSpPr>
            <p:cNvPr id="164" name="Přímá spojnice 163">
              <a:extLst>
                <a:ext uri="{FF2B5EF4-FFF2-40B4-BE49-F238E27FC236}">
                  <a16:creationId xmlns:a16="http://schemas.microsoft.com/office/drawing/2014/main" id="{8D900CB0-E372-86BF-2991-C2207E888B0E}"/>
                </a:ext>
              </a:extLst>
            </p:cNvPr>
            <p:cNvCxnSpPr/>
            <p:nvPr/>
          </p:nvCxnSpPr>
          <p:spPr>
            <a:xfrm>
              <a:off x="5288602" y="4250675"/>
              <a:ext cx="0" cy="971976"/>
            </a:xfrm>
            <a:prstGeom prst="line">
              <a:avLst/>
            </a:prstGeom>
            <a:ln w="635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65" name="Přímá spojnice 164">
              <a:extLst>
                <a:ext uri="{FF2B5EF4-FFF2-40B4-BE49-F238E27FC236}">
                  <a16:creationId xmlns:a16="http://schemas.microsoft.com/office/drawing/2014/main" id="{1E43302A-16E9-656C-50FA-2D43DEA14330}"/>
                </a:ext>
              </a:extLst>
            </p:cNvPr>
            <p:cNvCxnSpPr/>
            <p:nvPr/>
          </p:nvCxnSpPr>
          <p:spPr>
            <a:xfrm>
              <a:off x="5756989" y="4643517"/>
              <a:ext cx="0" cy="466929"/>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66" name="Přímá spojnice 165">
              <a:extLst>
                <a:ext uri="{FF2B5EF4-FFF2-40B4-BE49-F238E27FC236}">
                  <a16:creationId xmlns:a16="http://schemas.microsoft.com/office/drawing/2014/main" id="{805A7E1F-22C0-37EA-E001-04155C3E8D04}"/>
                </a:ext>
              </a:extLst>
            </p:cNvPr>
            <p:cNvCxnSpPr/>
            <p:nvPr/>
          </p:nvCxnSpPr>
          <p:spPr>
            <a:xfrm>
              <a:off x="5299218" y="5098572"/>
              <a:ext cx="1765223" cy="0"/>
            </a:xfrm>
            <a:prstGeom prst="line">
              <a:avLst/>
            </a:prstGeom>
            <a:ln w="6350">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68" name="Přímá spojnice 167">
              <a:extLst>
                <a:ext uri="{FF2B5EF4-FFF2-40B4-BE49-F238E27FC236}">
                  <a16:creationId xmlns:a16="http://schemas.microsoft.com/office/drawing/2014/main" id="{24B533D8-109C-2100-C207-3BC882FBA46B}"/>
                </a:ext>
              </a:extLst>
            </p:cNvPr>
            <p:cNvCxnSpPr/>
            <p:nvPr/>
          </p:nvCxnSpPr>
          <p:spPr>
            <a:xfrm>
              <a:off x="5766000" y="5094189"/>
              <a:ext cx="834336"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70" name="Přímá spojnice 169">
              <a:extLst>
                <a:ext uri="{FF2B5EF4-FFF2-40B4-BE49-F238E27FC236}">
                  <a16:creationId xmlns:a16="http://schemas.microsoft.com/office/drawing/2014/main" id="{CC379642-3107-79B2-76C3-0BB5CEAD4912}"/>
                </a:ext>
              </a:extLst>
            </p:cNvPr>
            <p:cNvCxnSpPr>
              <a:cxnSpLocks noChangeAspect="1"/>
            </p:cNvCxnSpPr>
            <p:nvPr/>
          </p:nvCxnSpPr>
          <p:spPr>
            <a:xfrm flipH="1">
              <a:off x="5300974" y="4643476"/>
              <a:ext cx="444061" cy="444062"/>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71" name="Přímá spojnice 170">
              <a:extLst>
                <a:ext uri="{FF2B5EF4-FFF2-40B4-BE49-F238E27FC236}">
                  <a16:creationId xmlns:a16="http://schemas.microsoft.com/office/drawing/2014/main" id="{B61845AD-5EAD-D6D5-1A57-7D614E242BB1}"/>
                </a:ext>
              </a:extLst>
            </p:cNvPr>
            <p:cNvCxnSpPr/>
            <p:nvPr/>
          </p:nvCxnSpPr>
          <p:spPr>
            <a:xfrm>
              <a:off x="5296398" y="4635833"/>
              <a:ext cx="463896" cy="0"/>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647591755"/>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0" nodeType="withEffect">
                                  <p:stCondLst>
                                    <p:cond delay="0"/>
                                  </p:stCondLst>
                                  <p:childTnLst>
                                    <p:set>
                                      <p:cBhvr>
                                        <p:cTn id="6" dur="1" fill="hold">
                                          <p:stCondLst>
                                            <p:cond delay="0"/>
                                          </p:stCondLst>
                                        </p:cTn>
                                        <p:tgtEl>
                                          <p:spTgt spid="45"/>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50"/>
                                        </p:tgtEl>
                                        <p:attrNameLst>
                                          <p:attrName>style.visibility</p:attrName>
                                        </p:attrNameLst>
                                      </p:cBhvr>
                                      <p:to>
                                        <p:strVal val="hidden"/>
                                      </p:to>
                                    </p:set>
                                  </p:childTnLst>
                                </p:cTn>
                              </p:par>
                              <p:par>
                                <p:cTn id="9" presetID="1" presetClass="exit" presetSubtype="0" fill="hold" grpId="0" nodeType="withEffect">
                                  <p:stCondLst>
                                    <p:cond delay="0"/>
                                  </p:stCondLst>
                                  <p:childTnLst>
                                    <p:set>
                                      <p:cBhvr>
                                        <p:cTn id="10" dur="1" fill="hold">
                                          <p:stCondLst>
                                            <p:cond delay="0"/>
                                          </p:stCondLst>
                                        </p:cTn>
                                        <p:tgtEl>
                                          <p:spTgt spid="51"/>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52"/>
                                        </p:tgtEl>
                                        <p:attrNameLst>
                                          <p:attrName>style.visibility</p:attrName>
                                        </p:attrNameLst>
                                      </p:cBhvr>
                                      <p:to>
                                        <p:strVal val="hidden"/>
                                      </p:to>
                                    </p:set>
                                  </p:childTnLst>
                                </p:cTn>
                              </p:par>
                              <p:par>
                                <p:cTn id="13" presetID="1" presetClass="exit" presetSubtype="0" fill="hold" grpId="0" nodeType="withEffect">
                                  <p:stCondLst>
                                    <p:cond delay="0"/>
                                  </p:stCondLst>
                                  <p:childTnLst>
                                    <p:set>
                                      <p:cBhvr>
                                        <p:cTn id="14" dur="1" fill="hold">
                                          <p:stCondLst>
                                            <p:cond delay="0"/>
                                          </p:stCondLst>
                                        </p:cTn>
                                        <p:tgtEl>
                                          <p:spTgt spid="53"/>
                                        </p:tgtEl>
                                        <p:attrNameLst>
                                          <p:attrName>style.visibility</p:attrName>
                                        </p:attrNameLst>
                                      </p:cBhvr>
                                      <p:to>
                                        <p:strVal val="hidden"/>
                                      </p:to>
                                    </p:set>
                                  </p:childTnLst>
                                </p:cTn>
                              </p:par>
                              <p:par>
                                <p:cTn id="15" presetID="1" presetClass="exit" presetSubtype="0" fill="hold" grpId="0" nodeType="withEffect">
                                  <p:stCondLst>
                                    <p:cond delay="0"/>
                                  </p:stCondLst>
                                  <p:childTnLst>
                                    <p:set>
                                      <p:cBhvr>
                                        <p:cTn id="16" dur="1" fill="hold">
                                          <p:stCondLst>
                                            <p:cond delay="0"/>
                                          </p:stCondLst>
                                        </p:cTn>
                                        <p:tgtEl>
                                          <p:spTgt spid="54"/>
                                        </p:tgtEl>
                                        <p:attrNameLst>
                                          <p:attrName>style.visibility</p:attrName>
                                        </p:attrNameLst>
                                      </p:cBhvr>
                                      <p:to>
                                        <p:strVal val="hidden"/>
                                      </p:to>
                                    </p:set>
                                  </p:childTnLst>
                                </p:cTn>
                              </p:par>
                              <p:par>
                                <p:cTn id="17" presetID="1" presetClass="exit" presetSubtype="0" fill="hold" grpId="0" nodeType="withEffect">
                                  <p:stCondLst>
                                    <p:cond delay="0"/>
                                  </p:stCondLst>
                                  <p:childTnLst>
                                    <p:set>
                                      <p:cBhvr>
                                        <p:cTn id="18" dur="1" fill="hold">
                                          <p:stCondLst>
                                            <p:cond delay="0"/>
                                          </p:stCondLst>
                                        </p:cTn>
                                        <p:tgtEl>
                                          <p:spTgt spid="55"/>
                                        </p:tgtEl>
                                        <p:attrNameLst>
                                          <p:attrName>style.visibility</p:attrName>
                                        </p:attrNameLst>
                                      </p:cBhvr>
                                      <p:to>
                                        <p:strVal val="hidden"/>
                                      </p:to>
                                    </p:set>
                                  </p:childTnLst>
                                </p:cTn>
                              </p:par>
                              <p:par>
                                <p:cTn id="19" presetID="1" presetClass="exit" presetSubtype="0" fill="hold" grpId="0" nodeType="withEffect">
                                  <p:stCondLst>
                                    <p:cond delay="0"/>
                                  </p:stCondLst>
                                  <p:childTnLst>
                                    <p:set>
                                      <p:cBhvr>
                                        <p:cTn id="20" dur="1" fill="hold">
                                          <p:stCondLst>
                                            <p:cond delay="0"/>
                                          </p:stCondLst>
                                        </p:cTn>
                                        <p:tgtEl>
                                          <p:spTgt spid="56"/>
                                        </p:tgtEl>
                                        <p:attrNameLst>
                                          <p:attrName>style.visibility</p:attrName>
                                        </p:attrNameLst>
                                      </p:cBhvr>
                                      <p:to>
                                        <p:strVal val="hidden"/>
                                      </p:to>
                                    </p:set>
                                  </p:childTnLst>
                                </p:cTn>
                              </p:par>
                              <p:par>
                                <p:cTn id="21" presetID="1" presetClass="exit" presetSubtype="0" fill="hold" grpId="0" nodeType="withEffect">
                                  <p:stCondLst>
                                    <p:cond delay="0"/>
                                  </p:stCondLst>
                                  <p:childTnLst>
                                    <p:set>
                                      <p:cBhvr>
                                        <p:cTn id="22" dur="1" fill="hold">
                                          <p:stCondLst>
                                            <p:cond delay="0"/>
                                          </p:stCondLst>
                                        </p:cTn>
                                        <p:tgtEl>
                                          <p:spTgt spid="58"/>
                                        </p:tgtEl>
                                        <p:attrNameLst>
                                          <p:attrName>style.visibility</p:attrName>
                                        </p:attrNameLst>
                                      </p:cBhvr>
                                      <p:to>
                                        <p:strVal val="hidden"/>
                                      </p:to>
                                    </p:set>
                                  </p:childTnLst>
                                </p:cTn>
                              </p:par>
                              <p:par>
                                <p:cTn id="23" presetID="1" presetClass="exit" presetSubtype="0" fill="hold" grpId="0" nodeType="withEffect">
                                  <p:stCondLst>
                                    <p:cond delay="0"/>
                                  </p:stCondLst>
                                  <p:childTnLst>
                                    <p:set>
                                      <p:cBhvr>
                                        <p:cTn id="24" dur="1" fill="hold">
                                          <p:stCondLst>
                                            <p:cond delay="0"/>
                                          </p:stCondLst>
                                        </p:cTn>
                                        <p:tgtEl>
                                          <p:spTgt spid="35"/>
                                        </p:tgtEl>
                                        <p:attrNameLst>
                                          <p:attrName>style.visibility</p:attrName>
                                        </p:attrNameLst>
                                      </p:cBhvr>
                                      <p:to>
                                        <p:strVal val="hidden"/>
                                      </p:to>
                                    </p:set>
                                  </p:childTnLst>
                                </p:cTn>
                              </p:par>
                              <p:par>
                                <p:cTn id="25" presetID="1" presetClass="exit" presetSubtype="0" fill="hold" grpId="0" nodeType="withEffect">
                                  <p:stCondLst>
                                    <p:cond delay="0"/>
                                  </p:stCondLst>
                                  <p:childTnLst>
                                    <p:set>
                                      <p:cBhvr>
                                        <p:cTn id="26" dur="1" fill="hold">
                                          <p:stCondLst>
                                            <p:cond delay="0"/>
                                          </p:stCondLst>
                                        </p:cTn>
                                        <p:tgtEl>
                                          <p:spTgt spid="37"/>
                                        </p:tgtEl>
                                        <p:attrNameLst>
                                          <p:attrName>style.visibility</p:attrName>
                                        </p:attrNameLst>
                                      </p:cBhvr>
                                      <p:to>
                                        <p:strVal val="hidden"/>
                                      </p:to>
                                    </p:set>
                                  </p:childTnLst>
                                </p:cTn>
                              </p:par>
                              <p:par>
                                <p:cTn id="27" presetID="1" presetClass="exit" presetSubtype="0" fill="hold" grpId="0" nodeType="withEffect">
                                  <p:stCondLst>
                                    <p:cond delay="0"/>
                                  </p:stCondLst>
                                  <p:childTnLst>
                                    <p:set>
                                      <p:cBhvr>
                                        <p:cTn id="28" dur="1" fill="hold">
                                          <p:stCondLst>
                                            <p:cond delay="0"/>
                                          </p:stCondLst>
                                        </p:cTn>
                                        <p:tgtEl>
                                          <p:spTgt spid="38"/>
                                        </p:tgtEl>
                                        <p:attrNameLst>
                                          <p:attrName>style.visibility</p:attrName>
                                        </p:attrNameLst>
                                      </p:cBhvr>
                                      <p:to>
                                        <p:strVal val="hidden"/>
                                      </p:to>
                                    </p:set>
                                  </p:childTnLst>
                                </p:cTn>
                              </p:par>
                              <p:par>
                                <p:cTn id="29" presetID="1" presetClass="exit" presetSubtype="0" fill="hold" grpId="0" nodeType="withEffect">
                                  <p:stCondLst>
                                    <p:cond delay="0"/>
                                  </p:stCondLst>
                                  <p:childTnLst>
                                    <p:set>
                                      <p:cBhvr>
                                        <p:cTn id="30" dur="1" fill="hold">
                                          <p:stCondLst>
                                            <p:cond delay="0"/>
                                          </p:stCondLst>
                                        </p:cTn>
                                        <p:tgtEl>
                                          <p:spTgt spid="39"/>
                                        </p:tgtEl>
                                        <p:attrNameLst>
                                          <p:attrName>style.visibility</p:attrName>
                                        </p:attrNameLst>
                                      </p:cBhvr>
                                      <p:to>
                                        <p:strVal val="hidden"/>
                                      </p:to>
                                    </p:set>
                                  </p:childTnLst>
                                </p:cTn>
                              </p:par>
                              <p:par>
                                <p:cTn id="31" presetID="1" presetClass="exit" presetSubtype="0" fill="hold" grpId="0" nodeType="withEffect">
                                  <p:stCondLst>
                                    <p:cond delay="0"/>
                                  </p:stCondLst>
                                  <p:childTnLst>
                                    <p:set>
                                      <p:cBhvr>
                                        <p:cTn id="32" dur="1" fill="hold">
                                          <p:stCondLst>
                                            <p:cond delay="0"/>
                                          </p:stCondLst>
                                        </p:cTn>
                                        <p:tgtEl>
                                          <p:spTgt spid="40"/>
                                        </p:tgtEl>
                                        <p:attrNameLst>
                                          <p:attrName>style.visibility</p:attrName>
                                        </p:attrNameLst>
                                      </p:cBhvr>
                                      <p:to>
                                        <p:strVal val="hidden"/>
                                      </p:to>
                                    </p:set>
                                  </p:childTnLst>
                                </p:cTn>
                              </p:par>
                              <p:par>
                                <p:cTn id="33" presetID="1" presetClass="exit" presetSubtype="0" fill="hold" grpId="0" nodeType="withEffect">
                                  <p:stCondLst>
                                    <p:cond delay="0"/>
                                  </p:stCondLst>
                                  <p:childTnLst>
                                    <p:set>
                                      <p:cBhvr>
                                        <p:cTn id="34" dur="1" fill="hold">
                                          <p:stCondLst>
                                            <p:cond delay="0"/>
                                          </p:stCondLst>
                                        </p:cTn>
                                        <p:tgtEl>
                                          <p:spTgt spid="41"/>
                                        </p:tgtEl>
                                        <p:attrNameLst>
                                          <p:attrName>style.visibility</p:attrName>
                                        </p:attrNameLst>
                                      </p:cBhvr>
                                      <p:to>
                                        <p:strVal val="hidden"/>
                                      </p:to>
                                    </p:set>
                                  </p:childTnLst>
                                </p:cTn>
                              </p:par>
                              <p:par>
                                <p:cTn id="35" presetID="1" presetClass="exit" presetSubtype="0" fill="hold" grpId="0" nodeType="withEffect">
                                  <p:stCondLst>
                                    <p:cond delay="0"/>
                                  </p:stCondLst>
                                  <p:childTnLst>
                                    <p:set>
                                      <p:cBhvr>
                                        <p:cTn id="36" dur="1" fill="hold">
                                          <p:stCondLst>
                                            <p:cond delay="0"/>
                                          </p:stCondLst>
                                        </p:cTn>
                                        <p:tgtEl>
                                          <p:spTgt spid="43"/>
                                        </p:tgtEl>
                                        <p:attrNameLst>
                                          <p:attrName>style.visibility</p:attrName>
                                        </p:attrNameLst>
                                      </p:cBhvr>
                                      <p:to>
                                        <p:strVal val="hidden"/>
                                      </p:to>
                                    </p:set>
                                  </p:childTnLst>
                                </p:cTn>
                              </p:par>
                              <p:par>
                                <p:cTn id="37" presetID="1" presetClass="exit" presetSubtype="0" fill="hold" grpId="0" nodeType="withEffect">
                                  <p:stCondLst>
                                    <p:cond delay="0"/>
                                  </p:stCondLst>
                                  <p:childTnLst>
                                    <p:set>
                                      <p:cBhvr>
                                        <p:cTn id="38" dur="1" fill="hold">
                                          <p:stCondLst>
                                            <p:cond delay="0"/>
                                          </p:stCondLst>
                                        </p:cTn>
                                        <p:tgtEl>
                                          <p:spTgt spid="42"/>
                                        </p:tgtEl>
                                        <p:attrNameLst>
                                          <p:attrName>style.visibility</p:attrName>
                                        </p:attrNameLst>
                                      </p:cBhvr>
                                      <p:to>
                                        <p:strVal val="hidden"/>
                                      </p:to>
                                    </p:set>
                                  </p:childTnLst>
                                </p:cTn>
                              </p:par>
                              <p:par>
                                <p:cTn id="39" presetID="1" presetClass="exit" presetSubtype="0" fill="hold" grpId="0" nodeType="withEffect">
                                  <p:stCondLst>
                                    <p:cond delay="0"/>
                                  </p:stCondLst>
                                  <p:childTnLst>
                                    <p:set>
                                      <p:cBhvr>
                                        <p:cTn id="40" dur="1" fill="hold">
                                          <p:stCondLst>
                                            <p:cond delay="0"/>
                                          </p:stCondLst>
                                        </p:cTn>
                                        <p:tgtEl>
                                          <p:spTgt spid="44"/>
                                        </p:tgtEl>
                                        <p:attrNameLst>
                                          <p:attrName>style.visibility</p:attrName>
                                        </p:attrNameLst>
                                      </p:cBhvr>
                                      <p:to>
                                        <p:strVal val="hidden"/>
                                      </p:to>
                                    </p:set>
                                  </p:childTnLst>
                                </p:cTn>
                              </p:par>
                              <p:par>
                                <p:cTn id="41" presetID="2" presetClass="entr" presetSubtype="8" fill="hold" grpId="0" nodeType="withEffect">
                                  <p:stCondLst>
                                    <p:cond delay="0"/>
                                  </p:stCondLst>
                                  <p:iterate type="lt">
                                    <p:tmPct val="0"/>
                                  </p:iterate>
                                  <p:childTnLst>
                                    <p:set>
                                      <p:cBhvr>
                                        <p:cTn id="42" dur="1" fill="hold">
                                          <p:stCondLst>
                                            <p:cond delay="0"/>
                                          </p:stCondLst>
                                        </p:cTn>
                                        <p:tgtEl>
                                          <p:spTgt spid="5"/>
                                        </p:tgtEl>
                                        <p:attrNameLst>
                                          <p:attrName>style.visibility</p:attrName>
                                        </p:attrNameLst>
                                      </p:cBhvr>
                                      <p:to>
                                        <p:strVal val="visible"/>
                                      </p:to>
                                    </p:set>
                                    <p:anim calcmode="lin" valueType="num">
                                      <p:cBhvr additive="base">
                                        <p:cTn id="43" dur="500" fill="hold"/>
                                        <p:tgtEl>
                                          <p:spTgt spid="5"/>
                                        </p:tgtEl>
                                        <p:attrNameLst>
                                          <p:attrName>ppt_x</p:attrName>
                                        </p:attrNameLst>
                                      </p:cBhvr>
                                      <p:tavLst>
                                        <p:tav tm="0">
                                          <p:val>
                                            <p:strVal val="0-#ppt_w/2"/>
                                          </p:val>
                                        </p:tav>
                                        <p:tav tm="100000">
                                          <p:val>
                                            <p:strVal val="#ppt_x"/>
                                          </p:val>
                                        </p:tav>
                                      </p:tavLst>
                                    </p:anim>
                                    <p:anim calcmode="lin" valueType="num">
                                      <p:cBhvr additive="base">
                                        <p:cTn id="44" dur="500" fill="hold"/>
                                        <p:tgtEl>
                                          <p:spTgt spid="5"/>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3" name="WhizzLeft.wav"/>
                                        </p:tgtEl>
                                      </p:cMediaNode>
                                    </p:audio>
                                  </p:subTnLst>
                                </p:cTn>
                              </p:par>
                              <p:par>
                                <p:cTn id="45" presetID="2" presetClass="entr" presetSubtype="8" fill="hold" grpId="0" nodeType="withEffect">
                                  <p:stCondLst>
                                    <p:cond delay="1500"/>
                                  </p:stCondLst>
                                  <p:iterate type="lt">
                                    <p:tmPct val="0"/>
                                  </p:iterate>
                                  <p:childTnLst>
                                    <p:set>
                                      <p:cBhvr>
                                        <p:cTn id="46" dur="1" fill="hold">
                                          <p:stCondLst>
                                            <p:cond delay="0"/>
                                          </p:stCondLst>
                                        </p:cTn>
                                        <p:tgtEl>
                                          <p:spTgt spid="6"/>
                                        </p:tgtEl>
                                        <p:attrNameLst>
                                          <p:attrName>style.visibility</p:attrName>
                                        </p:attrNameLst>
                                      </p:cBhvr>
                                      <p:to>
                                        <p:strVal val="visible"/>
                                      </p:to>
                                    </p:set>
                                    <p:anim calcmode="lin" valueType="num">
                                      <p:cBhvr additive="base">
                                        <p:cTn id="47" dur="500" fill="hold"/>
                                        <p:tgtEl>
                                          <p:spTgt spid="6"/>
                                        </p:tgtEl>
                                        <p:attrNameLst>
                                          <p:attrName>ppt_x</p:attrName>
                                        </p:attrNameLst>
                                      </p:cBhvr>
                                      <p:tavLst>
                                        <p:tav tm="0">
                                          <p:val>
                                            <p:strVal val="0-#ppt_w/2"/>
                                          </p:val>
                                        </p:tav>
                                        <p:tav tm="100000">
                                          <p:val>
                                            <p:strVal val="#ppt_x"/>
                                          </p:val>
                                        </p:tav>
                                      </p:tavLst>
                                    </p:anim>
                                    <p:anim calcmode="lin" valueType="num">
                                      <p:cBhvr additive="base">
                                        <p:cTn id="48" dur="500" fill="hold"/>
                                        <p:tgtEl>
                                          <p:spTgt spid="6"/>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5"/>
                                            </p:cond>
                                          </p:stCondLst>
                                          <p:endCondLst>
                                            <p:cond evt="onStopAudio" delay="0">
                                              <p:tgtEl>
                                                <p:sldTgt/>
                                              </p:tgtEl>
                                            </p:cond>
                                          </p:endCondLst>
                                        </p:cTn>
                                        <p:tgtEl>
                                          <p:sndTgt r:embed="rId3" name="WhizzLeft.wav"/>
                                        </p:tgtEl>
                                      </p:cMediaNode>
                                    </p:audio>
                                  </p:subTnLst>
                                </p:cTn>
                              </p:par>
                              <p:par>
                                <p:cTn id="49" presetID="2" presetClass="entr" presetSubtype="8" fill="hold" grpId="0" nodeType="withEffect">
                                  <p:stCondLst>
                                    <p:cond delay="3000"/>
                                  </p:stCondLst>
                                  <p:iterate type="lt">
                                    <p:tmPct val="0"/>
                                  </p:iterate>
                                  <p:childTnLst>
                                    <p:set>
                                      <p:cBhvr>
                                        <p:cTn id="50" dur="1" fill="hold">
                                          <p:stCondLst>
                                            <p:cond delay="0"/>
                                          </p:stCondLst>
                                        </p:cTn>
                                        <p:tgtEl>
                                          <p:spTgt spid="7"/>
                                        </p:tgtEl>
                                        <p:attrNameLst>
                                          <p:attrName>style.visibility</p:attrName>
                                        </p:attrNameLst>
                                      </p:cBhvr>
                                      <p:to>
                                        <p:strVal val="visible"/>
                                      </p:to>
                                    </p:set>
                                    <p:anim calcmode="lin" valueType="num">
                                      <p:cBhvr additive="base">
                                        <p:cTn id="51" dur="500" fill="hold"/>
                                        <p:tgtEl>
                                          <p:spTgt spid="7"/>
                                        </p:tgtEl>
                                        <p:attrNameLst>
                                          <p:attrName>ppt_x</p:attrName>
                                        </p:attrNameLst>
                                      </p:cBhvr>
                                      <p:tavLst>
                                        <p:tav tm="0">
                                          <p:val>
                                            <p:strVal val="0-#ppt_w/2"/>
                                          </p:val>
                                        </p:tav>
                                        <p:tav tm="100000">
                                          <p:val>
                                            <p:strVal val="#ppt_x"/>
                                          </p:val>
                                        </p:tav>
                                      </p:tavLst>
                                    </p:anim>
                                    <p:anim calcmode="lin" valueType="num">
                                      <p:cBhvr additive="base">
                                        <p:cTn id="52" dur="500" fill="hold"/>
                                        <p:tgtEl>
                                          <p:spTgt spid="7"/>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9"/>
                                            </p:cond>
                                          </p:stCondLst>
                                          <p:endCondLst>
                                            <p:cond evt="onStopAudio" delay="0">
                                              <p:tgtEl>
                                                <p:sldTgt/>
                                              </p:tgtEl>
                                            </p:cond>
                                          </p:endCondLst>
                                        </p:cTn>
                                        <p:tgtEl>
                                          <p:sndTgt r:embed="rId3" name="WhizzLeft.wav"/>
                                        </p:tgtEl>
                                      </p:cMediaNode>
                                    </p:audio>
                                  </p:subTnLst>
                                </p:cTn>
                              </p:par>
                            </p:childTnLst>
                          </p:cTn>
                        </p:par>
                        <p:par>
                          <p:cTn id="53" fill="hold">
                            <p:stCondLst>
                              <p:cond delay="3500"/>
                            </p:stCondLst>
                            <p:childTnLst>
                              <p:par>
                                <p:cTn id="54" presetID="2" presetClass="entr" presetSubtype="1" fill="hold" grpId="2" nodeType="afterEffect">
                                  <p:stCondLst>
                                    <p:cond delay="500"/>
                                  </p:stCondLst>
                                  <p:iterate type="lt">
                                    <p:tmPct val="0"/>
                                  </p:iterate>
                                  <p:childTnLst>
                                    <p:set>
                                      <p:cBhvr>
                                        <p:cTn id="55" dur="1" fill="hold">
                                          <p:stCondLst>
                                            <p:cond delay="0"/>
                                          </p:stCondLst>
                                        </p:cTn>
                                        <p:tgtEl>
                                          <p:spTgt spid="4"/>
                                        </p:tgtEl>
                                        <p:attrNameLst>
                                          <p:attrName>style.visibility</p:attrName>
                                        </p:attrNameLst>
                                      </p:cBhvr>
                                      <p:to>
                                        <p:strVal val="visible"/>
                                      </p:to>
                                    </p:set>
                                    <p:anim calcmode="lin" valueType="num">
                                      <p:cBhvr additive="base">
                                        <p:cTn id="56" dur="500" fill="hold"/>
                                        <p:tgtEl>
                                          <p:spTgt spid="4"/>
                                        </p:tgtEl>
                                        <p:attrNameLst>
                                          <p:attrName>ppt_x</p:attrName>
                                        </p:attrNameLst>
                                      </p:cBhvr>
                                      <p:tavLst>
                                        <p:tav tm="0">
                                          <p:val>
                                            <p:strVal val="#ppt_x"/>
                                          </p:val>
                                        </p:tav>
                                        <p:tav tm="100000">
                                          <p:val>
                                            <p:strVal val="#ppt_x"/>
                                          </p:val>
                                        </p:tav>
                                      </p:tavLst>
                                    </p:anim>
                                    <p:anim calcmode="lin" valueType="num">
                                      <p:cBhvr additive="base">
                                        <p:cTn id="57" dur="500" fill="hold"/>
                                        <p:tgtEl>
                                          <p:spTgt spid="4"/>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54"/>
                                            </p:cond>
                                          </p:stCondLst>
                                          <p:endCondLst>
                                            <p:cond evt="onStopAudio" delay="0">
                                              <p:tgtEl>
                                                <p:sldTgt/>
                                              </p:tgtEl>
                                            </p:cond>
                                          </p:endCondLst>
                                        </p:cTn>
                                        <p:tgtEl>
                                          <p:sndTgt r:embed="rId4" name="Impact.wav"/>
                                        </p:tgtEl>
                                      </p:cMediaNode>
                                    </p:audio>
                                  </p:subTnLst>
                                </p:cTn>
                              </p:par>
                            </p:childTnLst>
                          </p:cTn>
                        </p:par>
                        <p:par>
                          <p:cTn id="58" fill="hold">
                            <p:stCondLst>
                              <p:cond delay="4500"/>
                            </p:stCondLst>
                            <p:childTnLst>
                              <p:par>
                                <p:cTn id="59" presetID="1" presetClass="entr" presetSubtype="0" fill="hold" grpId="3" nodeType="afterEffect">
                                  <p:stCondLst>
                                    <p:cond delay="1000"/>
                                  </p:stCondLst>
                                  <p:iterate type="lt">
                                    <p:tmAbs val="0"/>
                                  </p:iterate>
                                  <p:childTnLst>
                                    <p:set>
                                      <p:cBhvr>
                                        <p:cTn id="60" dur="1" fill="hold">
                                          <p:stCondLst>
                                            <p:cond delay="2699"/>
                                          </p:stCondLst>
                                        </p:cTn>
                                        <p:tgtEl>
                                          <p:spTgt spid="4"/>
                                        </p:tgtEl>
                                        <p:attrNameLst>
                                          <p:attrName>style.visibility</p:attrName>
                                        </p:attrNameLst>
                                      </p:cBhvr>
                                      <p:to>
                                        <p:strVal val="visible"/>
                                      </p:to>
                                    </p:set>
                                  </p:childTnLst>
                                  <p:subTnLst>
                                    <p:audio>
                                      <p:cMediaNode>
                                        <p:cTn display="0" masterRel="sameClick">
                                          <p:stCondLst>
                                            <p:cond evt="begin" delay="0">
                                              <p:tn val="59"/>
                                            </p:cond>
                                          </p:stCondLst>
                                          <p:endCondLst>
                                            <p:cond evt="onStopAudio" delay="0">
                                              <p:tgtEl>
                                                <p:sldTgt/>
                                              </p:tgtEl>
                                            </p:cond>
                                          </p:endCondLst>
                                        </p:cTn>
                                        <p:tgtEl>
                                          <p:sndTgt r:embed="rId5" name="L21S04_Headline.wav"/>
                                        </p:tgtEl>
                                      </p:cMediaNode>
                                    </p:audio>
                                  </p:subTnLst>
                                </p:cTn>
                              </p:par>
                            </p:childTnLst>
                          </p:cTn>
                        </p:par>
                      </p:childTnLst>
                    </p:cTn>
                  </p:par>
                </p:childTnLst>
              </p:cTn>
              <p:prevCondLst>
                <p:cond evt="onPrev" delay="0">
                  <p:tgtEl>
                    <p:sldTgt/>
                  </p:tgtEl>
                </p:cond>
              </p:prevCondLst>
              <p:nextCondLst>
                <p:cond evt="onNext" delay="0">
                  <p:tgtEl>
                    <p:sldTgt/>
                  </p:tgtEl>
                </p:cond>
              </p:nextCondLst>
            </p:seq>
            <p:seq concurrent="1" nextAc="seek">
              <p:cTn id="61" restart="whenNotActive" fill="hold" evtFilter="cancelBubble" nodeType="interactiveSeq">
                <p:stCondLst>
                  <p:cond evt="onClick" delay="0">
                    <p:tgtEl>
                      <p:spTgt spid="5"/>
                    </p:tgtEl>
                  </p:cond>
                </p:stCondLst>
                <p:endSync evt="end" delay="0">
                  <p:rtn val="all"/>
                </p:endSync>
                <p:childTnLst>
                  <p:par>
                    <p:cTn id="62" fill="hold">
                      <p:stCondLst>
                        <p:cond delay="0"/>
                      </p:stCondLst>
                      <p:childTnLst>
                        <p:par>
                          <p:cTn id="63" fill="hold">
                            <p:stCondLst>
                              <p:cond delay="0"/>
                            </p:stCondLst>
                            <p:childTnLst>
                              <p:par>
                                <p:cTn id="64" presetID="26" presetClass="emph" presetSubtype="0" fill="hold" grpId="1" nodeType="clickEffect">
                                  <p:stCondLst>
                                    <p:cond delay="0"/>
                                  </p:stCondLst>
                                  <p:iterate type="lt">
                                    <p:tmPct val="0"/>
                                  </p:iterate>
                                  <p:childTnLst>
                                    <p:animEffect transition="out" filter="fade">
                                      <p:cBhvr>
                                        <p:cTn id="65" dur="500" tmFilter="0, 0; .2, .5; .8, .5; 1, 0"/>
                                        <p:tgtEl>
                                          <p:spTgt spid="5"/>
                                        </p:tgtEl>
                                      </p:cBhvr>
                                    </p:animEffect>
                                    <p:animScale>
                                      <p:cBhvr>
                                        <p:cTn id="66" dur="250" autoRev="1" fill="hold"/>
                                        <p:tgtEl>
                                          <p:spTgt spid="5"/>
                                        </p:tgtEl>
                                      </p:cBhvr>
                                      <p:by x="105000" y="105000"/>
                                    </p:animScale>
                                  </p:childTnLst>
                                </p:cTn>
                              </p:par>
                              <p:par>
                                <p:cTn id="67" presetID="9" presetClass="entr" presetSubtype="0" fill="hold" grpId="1" nodeType="withEffect">
                                  <p:stCondLst>
                                    <p:cond delay="0"/>
                                  </p:stCondLst>
                                  <p:childTnLst>
                                    <p:set>
                                      <p:cBhvr>
                                        <p:cTn id="68" dur="1" fill="hold">
                                          <p:stCondLst>
                                            <p:cond delay="0"/>
                                          </p:stCondLst>
                                        </p:cTn>
                                        <p:tgtEl>
                                          <p:spTgt spid="16"/>
                                        </p:tgtEl>
                                        <p:attrNameLst>
                                          <p:attrName>style.visibility</p:attrName>
                                        </p:attrNameLst>
                                      </p:cBhvr>
                                      <p:to>
                                        <p:strVal val="visible"/>
                                      </p:to>
                                    </p:set>
                                    <p:animEffect transition="in" filter="dissolve">
                                      <p:cBhvr>
                                        <p:cTn id="69" dur="500"/>
                                        <p:tgtEl>
                                          <p:spTgt spid="16"/>
                                        </p:tgtEl>
                                      </p:cBhvr>
                                    </p:animEffect>
                                  </p:childTnLst>
                                </p:cTn>
                              </p:par>
                            </p:childTnLst>
                          </p:cTn>
                        </p:par>
                        <p:par>
                          <p:cTn id="70" fill="hold">
                            <p:stCondLst>
                              <p:cond delay="500"/>
                            </p:stCondLst>
                            <p:childTnLst>
                              <p:par>
                                <p:cTn id="71" presetID="22" presetClass="entr" presetSubtype="8" fill="hold" grpId="0" nodeType="afterEffect">
                                  <p:stCondLst>
                                    <p:cond delay="0"/>
                                  </p:stCondLst>
                                  <p:iterate type="lt">
                                    <p:tmPct val="10000"/>
                                  </p:iterate>
                                  <p:childTnLst>
                                    <p:set>
                                      <p:cBhvr>
                                        <p:cTn id="72" dur="1" fill="hold">
                                          <p:stCondLst>
                                            <p:cond delay="0"/>
                                          </p:stCondLst>
                                        </p:cTn>
                                        <p:tgtEl>
                                          <p:spTgt spid="29"/>
                                        </p:tgtEl>
                                        <p:attrNameLst>
                                          <p:attrName>style.visibility</p:attrName>
                                        </p:attrNameLst>
                                      </p:cBhvr>
                                      <p:to>
                                        <p:strVal val="visible"/>
                                      </p:to>
                                    </p:set>
                                    <p:animEffect transition="in" filter="wipe(left)">
                                      <p:cBhvr>
                                        <p:cTn id="73" dur="1000"/>
                                        <p:tgtEl>
                                          <p:spTgt spid="29"/>
                                        </p:tgtEl>
                                      </p:cBhvr>
                                    </p:animEffect>
                                  </p:childTnLst>
                                </p:cTn>
                              </p:par>
                              <p:par>
                                <p:cTn id="74" presetID="1" presetClass="entr" presetSubtype="0" fill="hold" grpId="1" nodeType="withEffect">
                                  <p:stCondLst>
                                    <p:cond delay="0"/>
                                  </p:stCondLst>
                                  <p:iterate type="lt">
                                    <p:tmAbs val="0"/>
                                  </p:iterate>
                                  <p:childTnLst>
                                    <p:set>
                                      <p:cBhvr>
                                        <p:cTn id="75" dur="1" fill="hold">
                                          <p:stCondLst>
                                            <p:cond delay="6599"/>
                                          </p:stCondLst>
                                        </p:cTn>
                                        <p:tgtEl>
                                          <p:spTgt spid="29"/>
                                        </p:tgtEl>
                                        <p:attrNameLst>
                                          <p:attrName>style.visibility</p:attrName>
                                        </p:attrNameLst>
                                      </p:cBhvr>
                                      <p:to>
                                        <p:strVal val="visible"/>
                                      </p:to>
                                    </p:set>
                                  </p:childTnLst>
                                  <p:subTnLst>
                                    <p:audio>
                                      <p:cMediaNode>
                                        <p:cTn display="0" masterRel="sameClick">
                                          <p:stCondLst>
                                            <p:cond evt="begin" delay="0">
                                              <p:tn val="74"/>
                                            </p:cond>
                                          </p:stCondLst>
                                          <p:endCondLst>
                                            <p:cond evt="onStopAudio" delay="0">
                                              <p:tgtEl>
                                                <p:sldTgt/>
                                              </p:tgtEl>
                                            </p:cond>
                                          </p:endCondLst>
                                        </p:cTn>
                                        <p:tgtEl>
                                          <p:sndTgt r:embed="rId6" name="L21S04_Clip_1.wav"/>
                                        </p:tgtEl>
                                      </p:cMediaNode>
                                    </p:audio>
                                  </p:subTnLst>
                                </p:cTn>
                              </p:par>
                              <p:par>
                                <p:cTn id="76" presetID="64" presetClass="path" presetSubtype="0" accel="50000" decel="50000" fill="hold" nodeType="withEffect">
                                  <p:stCondLst>
                                    <p:cond delay="0"/>
                                  </p:stCondLst>
                                  <p:childTnLst>
                                    <p:animMotion origin="layout" path="M 0.10642 0.04213 L 0.10642 -0.12963 " pathEditMode="fixed" rAng="0" ptsTypes="AA">
                                      <p:cBhvr>
                                        <p:cTn id="77" dur="1000" fill="hold"/>
                                        <p:tgtEl>
                                          <p:spTgt spid="35"/>
                                        </p:tgtEl>
                                        <p:attrNameLst>
                                          <p:attrName>ppt_x</p:attrName>
                                          <p:attrName>ppt_y</p:attrName>
                                        </p:attrNameLst>
                                      </p:cBhvr>
                                      <p:rCtr x="0" y="-8588"/>
                                    </p:animMotion>
                                  </p:childTnLst>
                                </p:cTn>
                              </p:par>
                              <p:par>
                                <p:cTn id="78" presetID="64" presetClass="path" presetSubtype="0" accel="50000" decel="50000" fill="hold" nodeType="withEffect">
                                  <p:stCondLst>
                                    <p:cond delay="0"/>
                                  </p:stCondLst>
                                  <p:childTnLst>
                                    <p:animMotion origin="layout" path="M 0.10642 0.04213 L 0.10642 -0.22939 " pathEditMode="fixed" rAng="0" ptsTypes="AA">
                                      <p:cBhvr>
                                        <p:cTn id="79" dur="1000" fill="hold"/>
                                        <p:tgtEl>
                                          <p:spTgt spid="45"/>
                                        </p:tgtEl>
                                        <p:attrNameLst>
                                          <p:attrName>ppt_x</p:attrName>
                                          <p:attrName>ppt_y</p:attrName>
                                        </p:attrNameLst>
                                      </p:cBhvr>
                                      <p:rCtr x="0" y="-13588"/>
                                    </p:animMotion>
                                  </p:childTnLst>
                                </p:cTn>
                              </p:par>
                            </p:childTnLst>
                          </p:cTn>
                        </p:par>
                        <p:par>
                          <p:cTn id="80" fill="hold">
                            <p:stCondLst>
                              <p:cond delay="7100"/>
                            </p:stCondLst>
                            <p:childTnLst>
                              <p:par>
                                <p:cTn id="81" presetID="2" presetClass="exit" presetSubtype="4" fill="hold" nodeType="afterEffect">
                                  <p:stCondLst>
                                    <p:cond delay="0"/>
                                  </p:stCondLst>
                                  <p:childTnLst>
                                    <p:anim calcmode="lin" valueType="num">
                                      <p:cBhvr additive="base">
                                        <p:cTn id="82" dur="500"/>
                                        <p:tgtEl>
                                          <p:spTgt spid="35"/>
                                        </p:tgtEl>
                                        <p:attrNameLst>
                                          <p:attrName>ppt_x</p:attrName>
                                        </p:attrNameLst>
                                      </p:cBhvr>
                                      <p:tavLst>
                                        <p:tav tm="0">
                                          <p:val>
                                            <p:strVal val="ppt_x"/>
                                          </p:val>
                                        </p:tav>
                                        <p:tav tm="100000">
                                          <p:val>
                                            <p:strVal val="ppt_x"/>
                                          </p:val>
                                        </p:tav>
                                      </p:tavLst>
                                    </p:anim>
                                    <p:anim calcmode="lin" valueType="num">
                                      <p:cBhvr additive="base">
                                        <p:cTn id="83" dur="500"/>
                                        <p:tgtEl>
                                          <p:spTgt spid="35"/>
                                        </p:tgtEl>
                                        <p:attrNameLst>
                                          <p:attrName>ppt_y</p:attrName>
                                        </p:attrNameLst>
                                      </p:cBhvr>
                                      <p:tavLst>
                                        <p:tav tm="0">
                                          <p:val>
                                            <p:strVal val="ppt_y"/>
                                          </p:val>
                                        </p:tav>
                                        <p:tav tm="100000">
                                          <p:val>
                                            <p:strVal val="1+ppt_h/2"/>
                                          </p:val>
                                        </p:tav>
                                      </p:tavLst>
                                    </p:anim>
                                    <p:set>
                                      <p:cBhvr>
                                        <p:cTn id="84" dur="1" fill="hold">
                                          <p:stCondLst>
                                            <p:cond delay="499"/>
                                          </p:stCondLst>
                                        </p:cTn>
                                        <p:tgtEl>
                                          <p:spTgt spid="35"/>
                                        </p:tgtEl>
                                        <p:attrNameLst>
                                          <p:attrName>style.visibility</p:attrName>
                                        </p:attrNameLst>
                                      </p:cBhvr>
                                      <p:to>
                                        <p:strVal val="hidden"/>
                                      </p:to>
                                    </p:set>
                                  </p:childTnLst>
                                </p:cTn>
                              </p:par>
                              <p:par>
                                <p:cTn id="85" presetID="2" presetClass="exit" presetSubtype="4" fill="hold" nodeType="withEffect">
                                  <p:stCondLst>
                                    <p:cond delay="0"/>
                                  </p:stCondLst>
                                  <p:childTnLst>
                                    <p:anim calcmode="lin" valueType="num">
                                      <p:cBhvr additive="base">
                                        <p:cTn id="86" dur="500"/>
                                        <p:tgtEl>
                                          <p:spTgt spid="45"/>
                                        </p:tgtEl>
                                        <p:attrNameLst>
                                          <p:attrName>ppt_x</p:attrName>
                                        </p:attrNameLst>
                                      </p:cBhvr>
                                      <p:tavLst>
                                        <p:tav tm="0">
                                          <p:val>
                                            <p:strVal val="ppt_x"/>
                                          </p:val>
                                        </p:tav>
                                        <p:tav tm="100000">
                                          <p:val>
                                            <p:strVal val="ppt_x"/>
                                          </p:val>
                                        </p:tav>
                                      </p:tavLst>
                                    </p:anim>
                                    <p:anim calcmode="lin" valueType="num">
                                      <p:cBhvr additive="base">
                                        <p:cTn id="87" dur="500"/>
                                        <p:tgtEl>
                                          <p:spTgt spid="45"/>
                                        </p:tgtEl>
                                        <p:attrNameLst>
                                          <p:attrName>ppt_y</p:attrName>
                                        </p:attrNameLst>
                                      </p:cBhvr>
                                      <p:tavLst>
                                        <p:tav tm="0">
                                          <p:val>
                                            <p:strVal val="ppt_y"/>
                                          </p:val>
                                        </p:tav>
                                        <p:tav tm="100000">
                                          <p:val>
                                            <p:strVal val="1+ppt_h/2"/>
                                          </p:val>
                                        </p:tav>
                                      </p:tavLst>
                                    </p:anim>
                                    <p:set>
                                      <p:cBhvr>
                                        <p:cTn id="88" dur="1" fill="hold">
                                          <p:stCondLst>
                                            <p:cond delay="499"/>
                                          </p:stCondLst>
                                        </p:cTn>
                                        <p:tgtEl>
                                          <p:spTgt spid="45"/>
                                        </p:tgtEl>
                                        <p:attrNameLst>
                                          <p:attrName>style.visibility</p:attrName>
                                        </p:attrNameLst>
                                      </p:cBhvr>
                                      <p:to>
                                        <p:strVal val="hidden"/>
                                      </p:to>
                                    </p:set>
                                  </p:childTnLst>
                                </p:cTn>
                              </p:par>
                            </p:childTnLst>
                          </p:cTn>
                        </p:par>
                        <p:par>
                          <p:cTn id="89" fill="hold">
                            <p:stCondLst>
                              <p:cond delay="7600"/>
                            </p:stCondLst>
                            <p:childTnLst>
                              <p:par>
                                <p:cTn id="90" presetID="22" presetClass="entr" presetSubtype="8" fill="hold" grpId="0" nodeType="afterEffect">
                                  <p:stCondLst>
                                    <p:cond delay="0"/>
                                  </p:stCondLst>
                                  <p:iterate type="lt">
                                    <p:tmPct val="10000"/>
                                  </p:iterate>
                                  <p:childTnLst>
                                    <p:set>
                                      <p:cBhvr>
                                        <p:cTn id="91" dur="1" fill="hold">
                                          <p:stCondLst>
                                            <p:cond delay="0"/>
                                          </p:stCondLst>
                                        </p:cTn>
                                        <p:tgtEl>
                                          <p:spTgt spid="59"/>
                                        </p:tgtEl>
                                        <p:attrNameLst>
                                          <p:attrName>style.visibility</p:attrName>
                                        </p:attrNameLst>
                                      </p:cBhvr>
                                      <p:to>
                                        <p:strVal val="visible"/>
                                      </p:to>
                                    </p:set>
                                    <p:animEffect transition="in" filter="wipe(left)">
                                      <p:cBhvr>
                                        <p:cTn id="92" dur="500"/>
                                        <p:tgtEl>
                                          <p:spTgt spid="59"/>
                                        </p:tgtEl>
                                      </p:cBhvr>
                                    </p:animEffect>
                                  </p:childTnLst>
                                </p:cTn>
                              </p:par>
                              <p:par>
                                <p:cTn id="93" presetID="1" presetClass="entr" presetSubtype="0" fill="hold" grpId="1" nodeType="withEffect">
                                  <p:stCondLst>
                                    <p:cond delay="0"/>
                                  </p:stCondLst>
                                  <p:iterate type="lt">
                                    <p:tmAbs val="0"/>
                                  </p:iterate>
                                  <p:childTnLst>
                                    <p:set>
                                      <p:cBhvr>
                                        <p:cTn id="94" dur="1" fill="hold">
                                          <p:stCondLst>
                                            <p:cond delay="17299"/>
                                          </p:stCondLst>
                                        </p:cTn>
                                        <p:tgtEl>
                                          <p:spTgt spid="59"/>
                                        </p:tgtEl>
                                        <p:attrNameLst>
                                          <p:attrName>style.visibility</p:attrName>
                                        </p:attrNameLst>
                                      </p:cBhvr>
                                      <p:to>
                                        <p:strVal val="visible"/>
                                      </p:to>
                                    </p:set>
                                  </p:childTnLst>
                                  <p:subTnLst>
                                    <p:audio>
                                      <p:cMediaNode>
                                        <p:cTn display="0" masterRel="sameClick">
                                          <p:stCondLst>
                                            <p:cond evt="begin" delay="0">
                                              <p:tn val="93"/>
                                            </p:cond>
                                          </p:stCondLst>
                                          <p:endCondLst>
                                            <p:cond evt="onStopAudio" delay="0">
                                              <p:tgtEl>
                                                <p:sldTgt/>
                                              </p:tgtEl>
                                            </p:cond>
                                          </p:endCondLst>
                                        </p:cTn>
                                        <p:tgtEl>
                                          <p:sndTgt r:embed="rId7" name="L21S04_Clip_1_1.wav"/>
                                        </p:tgtEl>
                                      </p:cMediaNode>
                                    </p:audio>
                                  </p:subTnLst>
                                </p:cTn>
                              </p:par>
                              <p:par>
                                <p:cTn id="95" presetID="64" presetClass="path" presetSubtype="0" accel="50000" decel="50000" fill="hold" nodeType="withEffect">
                                  <p:stCondLst>
                                    <p:cond delay="0"/>
                                  </p:stCondLst>
                                  <p:childTnLst>
                                    <p:animMotion origin="layout" path="M 0.08663 0.04213 L 0.08663 -0.12963 " pathEditMode="relative" rAng="0" ptsTypes="AA">
                                      <p:cBhvr>
                                        <p:cTn id="96" dur="1000" fill="hold"/>
                                        <p:tgtEl>
                                          <p:spTgt spid="37"/>
                                        </p:tgtEl>
                                        <p:attrNameLst>
                                          <p:attrName>ppt_x</p:attrName>
                                          <p:attrName>ppt_y</p:attrName>
                                        </p:attrNameLst>
                                      </p:cBhvr>
                                      <p:rCtr x="0" y="-8588"/>
                                    </p:animMotion>
                                  </p:childTnLst>
                                </p:cTn>
                              </p:par>
                              <p:par>
                                <p:cTn id="97" presetID="64" presetClass="path" presetSubtype="0" accel="50000" decel="50000" fill="hold" nodeType="withEffect">
                                  <p:stCondLst>
                                    <p:cond delay="0"/>
                                  </p:stCondLst>
                                  <p:childTnLst>
                                    <p:animMotion origin="layout" path="M 0.08663 0.04213 L 0.08663 -0.22939 " pathEditMode="fixed" rAng="0" ptsTypes="AA">
                                      <p:cBhvr>
                                        <p:cTn id="98" dur="1000" fill="hold"/>
                                        <p:tgtEl>
                                          <p:spTgt spid="50"/>
                                        </p:tgtEl>
                                        <p:attrNameLst>
                                          <p:attrName>ppt_x</p:attrName>
                                          <p:attrName>ppt_y</p:attrName>
                                        </p:attrNameLst>
                                      </p:cBhvr>
                                      <p:rCtr x="0" y="-13588"/>
                                    </p:animMotion>
                                  </p:childTnLst>
                                </p:cTn>
                              </p:par>
                            </p:childTnLst>
                          </p:cTn>
                        </p:par>
                        <p:par>
                          <p:cTn id="99" fill="hold">
                            <p:stCondLst>
                              <p:cond delay="24900"/>
                            </p:stCondLst>
                            <p:childTnLst>
                              <p:par>
                                <p:cTn id="100" presetID="2" presetClass="exit" presetSubtype="4" fill="hold" nodeType="afterEffect">
                                  <p:stCondLst>
                                    <p:cond delay="0"/>
                                  </p:stCondLst>
                                  <p:childTnLst>
                                    <p:anim calcmode="lin" valueType="num">
                                      <p:cBhvr additive="base">
                                        <p:cTn id="101" dur="500"/>
                                        <p:tgtEl>
                                          <p:spTgt spid="37"/>
                                        </p:tgtEl>
                                        <p:attrNameLst>
                                          <p:attrName>ppt_x</p:attrName>
                                        </p:attrNameLst>
                                      </p:cBhvr>
                                      <p:tavLst>
                                        <p:tav tm="0">
                                          <p:val>
                                            <p:strVal val="ppt_x"/>
                                          </p:val>
                                        </p:tav>
                                        <p:tav tm="100000">
                                          <p:val>
                                            <p:strVal val="ppt_x"/>
                                          </p:val>
                                        </p:tav>
                                      </p:tavLst>
                                    </p:anim>
                                    <p:anim calcmode="lin" valueType="num">
                                      <p:cBhvr additive="base">
                                        <p:cTn id="102" dur="500"/>
                                        <p:tgtEl>
                                          <p:spTgt spid="37"/>
                                        </p:tgtEl>
                                        <p:attrNameLst>
                                          <p:attrName>ppt_y</p:attrName>
                                        </p:attrNameLst>
                                      </p:cBhvr>
                                      <p:tavLst>
                                        <p:tav tm="0">
                                          <p:val>
                                            <p:strVal val="ppt_y"/>
                                          </p:val>
                                        </p:tav>
                                        <p:tav tm="100000">
                                          <p:val>
                                            <p:strVal val="1+ppt_h/2"/>
                                          </p:val>
                                        </p:tav>
                                      </p:tavLst>
                                    </p:anim>
                                    <p:set>
                                      <p:cBhvr>
                                        <p:cTn id="103" dur="1" fill="hold">
                                          <p:stCondLst>
                                            <p:cond delay="499"/>
                                          </p:stCondLst>
                                        </p:cTn>
                                        <p:tgtEl>
                                          <p:spTgt spid="37"/>
                                        </p:tgtEl>
                                        <p:attrNameLst>
                                          <p:attrName>style.visibility</p:attrName>
                                        </p:attrNameLst>
                                      </p:cBhvr>
                                      <p:to>
                                        <p:strVal val="hidden"/>
                                      </p:to>
                                    </p:set>
                                  </p:childTnLst>
                                </p:cTn>
                              </p:par>
                              <p:par>
                                <p:cTn id="104" presetID="2" presetClass="exit" presetSubtype="4" fill="hold" nodeType="withEffect">
                                  <p:stCondLst>
                                    <p:cond delay="0"/>
                                  </p:stCondLst>
                                  <p:childTnLst>
                                    <p:anim calcmode="lin" valueType="num">
                                      <p:cBhvr additive="base">
                                        <p:cTn id="105" dur="500"/>
                                        <p:tgtEl>
                                          <p:spTgt spid="50"/>
                                        </p:tgtEl>
                                        <p:attrNameLst>
                                          <p:attrName>ppt_x</p:attrName>
                                        </p:attrNameLst>
                                      </p:cBhvr>
                                      <p:tavLst>
                                        <p:tav tm="0">
                                          <p:val>
                                            <p:strVal val="ppt_x"/>
                                          </p:val>
                                        </p:tav>
                                        <p:tav tm="100000">
                                          <p:val>
                                            <p:strVal val="ppt_x"/>
                                          </p:val>
                                        </p:tav>
                                      </p:tavLst>
                                    </p:anim>
                                    <p:anim calcmode="lin" valueType="num">
                                      <p:cBhvr additive="base">
                                        <p:cTn id="106" dur="500"/>
                                        <p:tgtEl>
                                          <p:spTgt spid="50"/>
                                        </p:tgtEl>
                                        <p:attrNameLst>
                                          <p:attrName>ppt_y</p:attrName>
                                        </p:attrNameLst>
                                      </p:cBhvr>
                                      <p:tavLst>
                                        <p:tav tm="0">
                                          <p:val>
                                            <p:strVal val="ppt_y"/>
                                          </p:val>
                                        </p:tav>
                                        <p:tav tm="100000">
                                          <p:val>
                                            <p:strVal val="1+ppt_h/2"/>
                                          </p:val>
                                        </p:tav>
                                      </p:tavLst>
                                    </p:anim>
                                    <p:set>
                                      <p:cBhvr>
                                        <p:cTn id="107" dur="1" fill="hold">
                                          <p:stCondLst>
                                            <p:cond delay="499"/>
                                          </p:stCondLst>
                                        </p:cTn>
                                        <p:tgtEl>
                                          <p:spTgt spid="50"/>
                                        </p:tgtEl>
                                        <p:attrNameLst>
                                          <p:attrName>style.visibility</p:attrName>
                                        </p:attrNameLst>
                                      </p:cBhvr>
                                      <p:to>
                                        <p:strVal val="hidden"/>
                                      </p:to>
                                    </p:set>
                                  </p:childTnLst>
                                </p:cTn>
                              </p:par>
                            </p:childTnLst>
                          </p:cTn>
                        </p:par>
                        <p:par>
                          <p:cTn id="108" fill="hold">
                            <p:stCondLst>
                              <p:cond delay="25400"/>
                            </p:stCondLst>
                            <p:childTnLst>
                              <p:par>
                                <p:cTn id="109" presetID="22" presetClass="entr" presetSubtype="8" fill="hold" grpId="0" nodeType="afterEffect">
                                  <p:stCondLst>
                                    <p:cond delay="0"/>
                                  </p:stCondLst>
                                  <p:iterate type="lt">
                                    <p:tmPct val="10000"/>
                                  </p:iterate>
                                  <p:childTnLst>
                                    <p:set>
                                      <p:cBhvr>
                                        <p:cTn id="110" dur="1" fill="hold">
                                          <p:stCondLst>
                                            <p:cond delay="0"/>
                                          </p:stCondLst>
                                        </p:cTn>
                                        <p:tgtEl>
                                          <p:spTgt spid="78"/>
                                        </p:tgtEl>
                                        <p:attrNameLst>
                                          <p:attrName>style.visibility</p:attrName>
                                        </p:attrNameLst>
                                      </p:cBhvr>
                                      <p:to>
                                        <p:strVal val="visible"/>
                                      </p:to>
                                    </p:set>
                                    <p:animEffect transition="in" filter="wipe(left)">
                                      <p:cBhvr>
                                        <p:cTn id="111" dur="500"/>
                                        <p:tgtEl>
                                          <p:spTgt spid="78"/>
                                        </p:tgtEl>
                                      </p:cBhvr>
                                    </p:animEffect>
                                  </p:childTnLst>
                                </p:cTn>
                              </p:par>
                              <p:par>
                                <p:cTn id="112" presetID="1" presetClass="entr" presetSubtype="0" fill="hold" grpId="1" nodeType="withEffect">
                                  <p:stCondLst>
                                    <p:cond delay="0"/>
                                  </p:stCondLst>
                                  <p:iterate type="lt">
                                    <p:tmAbs val="0"/>
                                  </p:iterate>
                                  <p:childTnLst>
                                    <p:set>
                                      <p:cBhvr>
                                        <p:cTn id="113" dur="1" fill="hold">
                                          <p:stCondLst>
                                            <p:cond delay="21899"/>
                                          </p:stCondLst>
                                        </p:cTn>
                                        <p:tgtEl>
                                          <p:spTgt spid="78"/>
                                        </p:tgtEl>
                                        <p:attrNameLst>
                                          <p:attrName>style.visibility</p:attrName>
                                        </p:attrNameLst>
                                      </p:cBhvr>
                                      <p:to>
                                        <p:strVal val="visible"/>
                                      </p:to>
                                    </p:set>
                                  </p:childTnLst>
                                  <p:subTnLst>
                                    <p:audio>
                                      <p:cMediaNode>
                                        <p:cTn display="0" masterRel="sameClick">
                                          <p:stCondLst>
                                            <p:cond evt="begin" delay="0">
                                              <p:tn val="112"/>
                                            </p:cond>
                                          </p:stCondLst>
                                          <p:endCondLst>
                                            <p:cond evt="onStopAudio" delay="0">
                                              <p:tgtEl>
                                                <p:sldTgt/>
                                              </p:tgtEl>
                                            </p:cond>
                                          </p:endCondLst>
                                        </p:cTn>
                                        <p:tgtEl>
                                          <p:sndTgt r:embed="rId8" name="L21S04_Clip_1_2.wav"/>
                                        </p:tgtEl>
                                      </p:cMediaNode>
                                    </p:audio>
                                  </p:subTnLst>
                                </p:cTn>
                              </p:par>
                              <p:par>
                                <p:cTn id="114" presetID="64" presetClass="path" presetSubtype="0" accel="50000" decel="50000" fill="hold" nodeType="withEffect">
                                  <p:stCondLst>
                                    <p:cond delay="0"/>
                                  </p:stCondLst>
                                  <p:childTnLst>
                                    <p:animMotion origin="layout" path="M 0.06701 0.04213 L 0.06701 -0.12963 " pathEditMode="fixed" rAng="0" ptsTypes="AA">
                                      <p:cBhvr>
                                        <p:cTn id="115" dur="1000" fill="hold"/>
                                        <p:tgtEl>
                                          <p:spTgt spid="38"/>
                                        </p:tgtEl>
                                        <p:attrNameLst>
                                          <p:attrName>ppt_x</p:attrName>
                                          <p:attrName>ppt_y</p:attrName>
                                        </p:attrNameLst>
                                      </p:cBhvr>
                                      <p:rCtr x="0" y="-8588"/>
                                    </p:animMotion>
                                  </p:childTnLst>
                                </p:cTn>
                              </p:par>
                              <p:par>
                                <p:cTn id="116" presetID="64" presetClass="path" presetSubtype="0" accel="50000" decel="50000" fill="hold" nodeType="withEffect">
                                  <p:stCondLst>
                                    <p:cond delay="0"/>
                                  </p:stCondLst>
                                  <p:childTnLst>
                                    <p:animMotion origin="layout" path="M 0.06701 0.04213 L 0.06701 -0.22939 " pathEditMode="fixed" rAng="0" ptsTypes="AA">
                                      <p:cBhvr>
                                        <p:cTn id="117" dur="1000" fill="hold"/>
                                        <p:tgtEl>
                                          <p:spTgt spid="51"/>
                                        </p:tgtEl>
                                        <p:attrNameLst>
                                          <p:attrName>ppt_x</p:attrName>
                                          <p:attrName>ppt_y</p:attrName>
                                        </p:attrNameLst>
                                      </p:cBhvr>
                                      <p:rCtr x="0" y="-13588"/>
                                    </p:animMotion>
                                  </p:childTnLst>
                                </p:cTn>
                              </p:par>
                              <p:par>
                                <p:cTn id="118" presetID="16" presetClass="entr" presetSubtype="37" fill="hold" nodeType="withEffect">
                                  <p:stCondLst>
                                    <p:cond delay="4000"/>
                                  </p:stCondLst>
                                  <p:childTnLst>
                                    <p:set>
                                      <p:cBhvr>
                                        <p:cTn id="119" dur="1" fill="hold">
                                          <p:stCondLst>
                                            <p:cond delay="0"/>
                                          </p:stCondLst>
                                        </p:cTn>
                                        <p:tgtEl>
                                          <p:spTgt spid="9"/>
                                        </p:tgtEl>
                                        <p:attrNameLst>
                                          <p:attrName>style.visibility</p:attrName>
                                        </p:attrNameLst>
                                      </p:cBhvr>
                                      <p:to>
                                        <p:strVal val="visible"/>
                                      </p:to>
                                    </p:set>
                                    <p:animEffect transition="in" filter="barn(outVertical)">
                                      <p:cBhvr>
                                        <p:cTn id="120" dur="1000"/>
                                        <p:tgtEl>
                                          <p:spTgt spid="9"/>
                                        </p:tgtEl>
                                      </p:cBhvr>
                                    </p:animEffect>
                                  </p:childTnLst>
                                </p:cTn>
                              </p:par>
                              <p:par>
                                <p:cTn id="121" presetID="16" presetClass="exit" presetSubtype="21" fill="hold" nodeType="withEffect">
                                  <p:stCondLst>
                                    <p:cond delay="12200"/>
                                  </p:stCondLst>
                                  <p:childTnLst>
                                    <p:animEffect transition="out" filter="barn(inVertical)">
                                      <p:cBhvr>
                                        <p:cTn id="122" dur="1000"/>
                                        <p:tgtEl>
                                          <p:spTgt spid="9"/>
                                        </p:tgtEl>
                                      </p:cBhvr>
                                    </p:animEffect>
                                    <p:set>
                                      <p:cBhvr>
                                        <p:cTn id="123" dur="1" fill="hold">
                                          <p:stCondLst>
                                            <p:cond delay="999"/>
                                          </p:stCondLst>
                                        </p:cTn>
                                        <p:tgtEl>
                                          <p:spTgt spid="9"/>
                                        </p:tgtEl>
                                        <p:attrNameLst>
                                          <p:attrName>style.visibility</p:attrName>
                                        </p:attrNameLst>
                                      </p:cBhvr>
                                      <p:to>
                                        <p:strVal val="hidden"/>
                                      </p:to>
                                    </p:set>
                                  </p:childTnLst>
                                </p:cTn>
                              </p:par>
                              <p:par>
                                <p:cTn id="124" presetID="16" presetClass="entr" presetSubtype="37" fill="hold" nodeType="withEffect">
                                  <p:stCondLst>
                                    <p:cond delay="12200"/>
                                  </p:stCondLst>
                                  <p:childTnLst>
                                    <p:set>
                                      <p:cBhvr>
                                        <p:cTn id="125" dur="1" fill="hold">
                                          <p:stCondLst>
                                            <p:cond delay="0"/>
                                          </p:stCondLst>
                                        </p:cTn>
                                        <p:tgtEl>
                                          <p:spTgt spid="12"/>
                                        </p:tgtEl>
                                        <p:attrNameLst>
                                          <p:attrName>style.visibility</p:attrName>
                                        </p:attrNameLst>
                                      </p:cBhvr>
                                      <p:to>
                                        <p:strVal val="visible"/>
                                      </p:to>
                                    </p:set>
                                    <p:animEffect transition="in" filter="barn(outVertical)">
                                      <p:cBhvr>
                                        <p:cTn id="126" dur="1000"/>
                                        <p:tgtEl>
                                          <p:spTgt spid="12"/>
                                        </p:tgtEl>
                                      </p:cBhvr>
                                    </p:animEffect>
                                  </p:childTnLst>
                                </p:cTn>
                              </p:par>
                            </p:childTnLst>
                          </p:cTn>
                        </p:par>
                        <p:par>
                          <p:cTn id="127" fill="hold">
                            <p:stCondLst>
                              <p:cond delay="47300"/>
                            </p:stCondLst>
                            <p:childTnLst>
                              <p:par>
                                <p:cTn id="128" presetID="2" presetClass="exit" presetSubtype="4" fill="hold" nodeType="afterEffect">
                                  <p:stCondLst>
                                    <p:cond delay="0"/>
                                  </p:stCondLst>
                                  <p:childTnLst>
                                    <p:anim calcmode="lin" valueType="num">
                                      <p:cBhvr additive="base">
                                        <p:cTn id="129" dur="500"/>
                                        <p:tgtEl>
                                          <p:spTgt spid="38"/>
                                        </p:tgtEl>
                                        <p:attrNameLst>
                                          <p:attrName>ppt_x</p:attrName>
                                        </p:attrNameLst>
                                      </p:cBhvr>
                                      <p:tavLst>
                                        <p:tav tm="0">
                                          <p:val>
                                            <p:strVal val="ppt_x"/>
                                          </p:val>
                                        </p:tav>
                                        <p:tav tm="100000">
                                          <p:val>
                                            <p:strVal val="ppt_x"/>
                                          </p:val>
                                        </p:tav>
                                      </p:tavLst>
                                    </p:anim>
                                    <p:anim calcmode="lin" valueType="num">
                                      <p:cBhvr additive="base">
                                        <p:cTn id="130" dur="500"/>
                                        <p:tgtEl>
                                          <p:spTgt spid="38"/>
                                        </p:tgtEl>
                                        <p:attrNameLst>
                                          <p:attrName>ppt_y</p:attrName>
                                        </p:attrNameLst>
                                      </p:cBhvr>
                                      <p:tavLst>
                                        <p:tav tm="0">
                                          <p:val>
                                            <p:strVal val="ppt_y"/>
                                          </p:val>
                                        </p:tav>
                                        <p:tav tm="100000">
                                          <p:val>
                                            <p:strVal val="1+ppt_h/2"/>
                                          </p:val>
                                        </p:tav>
                                      </p:tavLst>
                                    </p:anim>
                                    <p:set>
                                      <p:cBhvr>
                                        <p:cTn id="131" dur="1" fill="hold">
                                          <p:stCondLst>
                                            <p:cond delay="499"/>
                                          </p:stCondLst>
                                        </p:cTn>
                                        <p:tgtEl>
                                          <p:spTgt spid="38"/>
                                        </p:tgtEl>
                                        <p:attrNameLst>
                                          <p:attrName>style.visibility</p:attrName>
                                        </p:attrNameLst>
                                      </p:cBhvr>
                                      <p:to>
                                        <p:strVal val="hidden"/>
                                      </p:to>
                                    </p:set>
                                  </p:childTnLst>
                                </p:cTn>
                              </p:par>
                              <p:par>
                                <p:cTn id="132" presetID="2" presetClass="exit" presetSubtype="4" fill="hold" nodeType="withEffect">
                                  <p:stCondLst>
                                    <p:cond delay="0"/>
                                  </p:stCondLst>
                                  <p:childTnLst>
                                    <p:anim calcmode="lin" valueType="num">
                                      <p:cBhvr additive="base">
                                        <p:cTn id="133" dur="500"/>
                                        <p:tgtEl>
                                          <p:spTgt spid="51"/>
                                        </p:tgtEl>
                                        <p:attrNameLst>
                                          <p:attrName>ppt_x</p:attrName>
                                        </p:attrNameLst>
                                      </p:cBhvr>
                                      <p:tavLst>
                                        <p:tav tm="0">
                                          <p:val>
                                            <p:strVal val="ppt_x"/>
                                          </p:val>
                                        </p:tav>
                                        <p:tav tm="100000">
                                          <p:val>
                                            <p:strVal val="ppt_x"/>
                                          </p:val>
                                        </p:tav>
                                      </p:tavLst>
                                    </p:anim>
                                    <p:anim calcmode="lin" valueType="num">
                                      <p:cBhvr additive="base">
                                        <p:cTn id="134" dur="500"/>
                                        <p:tgtEl>
                                          <p:spTgt spid="51"/>
                                        </p:tgtEl>
                                        <p:attrNameLst>
                                          <p:attrName>ppt_y</p:attrName>
                                        </p:attrNameLst>
                                      </p:cBhvr>
                                      <p:tavLst>
                                        <p:tav tm="0">
                                          <p:val>
                                            <p:strVal val="ppt_y"/>
                                          </p:val>
                                        </p:tav>
                                        <p:tav tm="100000">
                                          <p:val>
                                            <p:strVal val="1+ppt_h/2"/>
                                          </p:val>
                                        </p:tav>
                                      </p:tavLst>
                                    </p:anim>
                                    <p:set>
                                      <p:cBhvr>
                                        <p:cTn id="135" dur="1" fill="hold">
                                          <p:stCondLst>
                                            <p:cond delay="499"/>
                                          </p:stCondLst>
                                        </p:cTn>
                                        <p:tgtEl>
                                          <p:spTgt spid="51"/>
                                        </p:tgtEl>
                                        <p:attrNameLst>
                                          <p:attrName>style.visibility</p:attrName>
                                        </p:attrNameLst>
                                      </p:cBhvr>
                                      <p:to>
                                        <p:strVal val="hidden"/>
                                      </p:to>
                                    </p:set>
                                  </p:childTnLst>
                                </p:cTn>
                              </p:par>
                              <p:par>
                                <p:cTn id="136" presetID="16" presetClass="exit" presetSubtype="21" fill="hold" nodeType="withEffect">
                                  <p:stCondLst>
                                    <p:cond delay="0"/>
                                  </p:stCondLst>
                                  <p:childTnLst>
                                    <p:animEffect transition="out" filter="barn(inVertical)">
                                      <p:cBhvr>
                                        <p:cTn id="137" dur="1000"/>
                                        <p:tgtEl>
                                          <p:spTgt spid="12"/>
                                        </p:tgtEl>
                                      </p:cBhvr>
                                    </p:animEffect>
                                    <p:set>
                                      <p:cBhvr>
                                        <p:cTn id="138" dur="1" fill="hold">
                                          <p:stCondLst>
                                            <p:cond delay="999"/>
                                          </p:stCondLst>
                                        </p:cTn>
                                        <p:tgtEl>
                                          <p:spTgt spid="12"/>
                                        </p:tgtEl>
                                        <p:attrNameLst>
                                          <p:attrName>style.visibility</p:attrName>
                                        </p:attrNameLst>
                                      </p:cBhvr>
                                      <p:to>
                                        <p:strVal val="hidden"/>
                                      </p:to>
                                    </p:set>
                                  </p:childTnLst>
                                </p:cTn>
                              </p:par>
                            </p:childTnLst>
                          </p:cTn>
                        </p:par>
                        <p:par>
                          <p:cTn id="139" fill="hold">
                            <p:stCondLst>
                              <p:cond delay="48300"/>
                            </p:stCondLst>
                            <p:childTnLst>
                              <p:par>
                                <p:cTn id="140" presetID="16" presetClass="emph" presetSubtype="0" fill="hold" grpId="2" nodeType="afterEffect">
                                  <p:stCondLst>
                                    <p:cond delay="0"/>
                                  </p:stCondLst>
                                  <p:iterate type="lt">
                                    <p:tmPct val="4000"/>
                                  </p:iterate>
                                  <p:childTnLst>
                                    <p:set>
                                      <p:cBhvr override="childStyle">
                                        <p:cTn id="141" dur="500" fill="hold"/>
                                        <p:tgtEl>
                                          <p:spTgt spid="5"/>
                                        </p:tgtEl>
                                        <p:attrNameLst>
                                          <p:attrName>style.color</p:attrName>
                                        </p:attrNameLst>
                                      </p:cBhvr>
                                      <p:to>
                                        <p:clrVal>
                                          <a:srgbClr val="C00000"/>
                                        </p:clrVal>
                                      </p:to>
                                    </p:set>
                                    <p:set>
                                      <p:cBhvr>
                                        <p:cTn id="142" dur="500" fill="hold"/>
                                        <p:tgtEl>
                                          <p:spTgt spid="5"/>
                                        </p:tgtEl>
                                        <p:attrNameLst>
                                          <p:attrName>fillcolor</p:attrName>
                                        </p:attrNameLst>
                                      </p:cBhvr>
                                      <p:to>
                                        <p:clrVal>
                                          <a:srgbClr val="C00000"/>
                                        </p:clrVal>
                                      </p:to>
                                    </p:set>
                                    <p:set>
                                      <p:cBhvr>
                                        <p:cTn id="143" dur="500" fill="hold"/>
                                        <p:tgtEl>
                                          <p:spTgt spid="5"/>
                                        </p:tgtEl>
                                        <p:attrNameLst>
                                          <p:attrName>fill.type</p:attrName>
                                        </p:attrNameLst>
                                      </p:cBhvr>
                                      <p:to>
                                        <p:strVal val="solid"/>
                                      </p:to>
                                    </p:set>
                                  </p:childTnLst>
                                </p:cTn>
                              </p:par>
                            </p:childTnLst>
                          </p:cTn>
                        </p:par>
                      </p:childTnLst>
                    </p:cTn>
                  </p:par>
                </p:childTnLst>
              </p:cTn>
              <p:nextCondLst>
                <p:cond evt="onClick" delay="0">
                  <p:tgtEl>
                    <p:spTgt spid="5"/>
                  </p:tgtEl>
                </p:cond>
              </p:nextCondLst>
            </p:seq>
            <p:seq concurrent="1" nextAc="seek">
              <p:cTn id="144" restart="whenNotActive" fill="hold" evtFilter="cancelBubble" nodeType="interactiveSeq">
                <p:stCondLst>
                  <p:cond evt="onClick" delay="0">
                    <p:tgtEl>
                      <p:spTgt spid="8"/>
                    </p:tgtEl>
                  </p:cond>
                </p:stCondLst>
                <p:endSync evt="end" delay="0">
                  <p:rtn val="all"/>
                </p:endSync>
                <p:childTnLst>
                  <p:par>
                    <p:cTn id="145" fill="hold">
                      <p:stCondLst>
                        <p:cond delay="0"/>
                      </p:stCondLst>
                      <p:childTnLst>
                        <p:par>
                          <p:cTn id="146" fill="hold">
                            <p:stCondLst>
                              <p:cond delay="0"/>
                            </p:stCondLst>
                            <p:childTnLst>
                              <p:par>
                                <p:cTn id="147" presetID="1" presetClass="entr" presetSubtype="0" fill="hold" grpId="1" nodeType="withEffect">
                                  <p:stCondLst>
                                    <p:cond delay="0"/>
                                  </p:stCondLst>
                                  <p:childTnLst>
                                    <p:set>
                                      <p:cBhvr>
                                        <p:cTn id="148" dur="1" fill="hold">
                                          <p:stCondLst>
                                            <p:cond delay="0"/>
                                          </p:stCondLst>
                                        </p:cTn>
                                        <p:tgtEl>
                                          <p:spTgt spid="35"/>
                                        </p:tgtEl>
                                        <p:attrNameLst>
                                          <p:attrName>style.visibility</p:attrName>
                                        </p:attrNameLst>
                                      </p:cBhvr>
                                      <p:to>
                                        <p:strVal val="visible"/>
                                      </p:to>
                                    </p:set>
                                  </p:childTnLst>
                                </p:cTn>
                              </p:par>
                              <p:par>
                                <p:cTn id="149" presetID="1" presetClass="entr" presetSubtype="0" fill="hold" grpId="1" nodeType="withEffect">
                                  <p:stCondLst>
                                    <p:cond delay="0"/>
                                  </p:stCondLst>
                                  <p:childTnLst>
                                    <p:set>
                                      <p:cBhvr>
                                        <p:cTn id="150" dur="1" fill="hold">
                                          <p:stCondLst>
                                            <p:cond delay="0"/>
                                          </p:stCondLst>
                                        </p:cTn>
                                        <p:tgtEl>
                                          <p:spTgt spid="37"/>
                                        </p:tgtEl>
                                        <p:attrNameLst>
                                          <p:attrName>style.visibility</p:attrName>
                                        </p:attrNameLst>
                                      </p:cBhvr>
                                      <p:to>
                                        <p:strVal val="visible"/>
                                      </p:to>
                                    </p:set>
                                  </p:childTnLst>
                                </p:cTn>
                              </p:par>
                              <p:par>
                                <p:cTn id="151" presetID="1" presetClass="entr" presetSubtype="0" fill="hold" grpId="1" nodeType="withEffect">
                                  <p:stCondLst>
                                    <p:cond delay="0"/>
                                  </p:stCondLst>
                                  <p:childTnLst>
                                    <p:set>
                                      <p:cBhvr>
                                        <p:cTn id="152" dur="1" fill="hold">
                                          <p:stCondLst>
                                            <p:cond delay="0"/>
                                          </p:stCondLst>
                                        </p:cTn>
                                        <p:tgtEl>
                                          <p:spTgt spid="38"/>
                                        </p:tgtEl>
                                        <p:attrNameLst>
                                          <p:attrName>style.visibility</p:attrName>
                                        </p:attrNameLst>
                                      </p:cBhvr>
                                      <p:to>
                                        <p:strVal val="visible"/>
                                      </p:to>
                                    </p:set>
                                  </p:childTnLst>
                                </p:cTn>
                              </p:par>
                              <p:par>
                                <p:cTn id="153" presetID="1" presetClass="entr" presetSubtype="0" fill="hold" grpId="1" nodeType="withEffect">
                                  <p:stCondLst>
                                    <p:cond delay="0"/>
                                  </p:stCondLst>
                                  <p:childTnLst>
                                    <p:set>
                                      <p:cBhvr>
                                        <p:cTn id="154" dur="1" fill="hold">
                                          <p:stCondLst>
                                            <p:cond delay="0"/>
                                          </p:stCondLst>
                                        </p:cTn>
                                        <p:tgtEl>
                                          <p:spTgt spid="39"/>
                                        </p:tgtEl>
                                        <p:attrNameLst>
                                          <p:attrName>style.visibility</p:attrName>
                                        </p:attrNameLst>
                                      </p:cBhvr>
                                      <p:to>
                                        <p:strVal val="visible"/>
                                      </p:to>
                                    </p:set>
                                  </p:childTnLst>
                                </p:cTn>
                              </p:par>
                              <p:par>
                                <p:cTn id="155" presetID="1" presetClass="entr" presetSubtype="0" fill="hold" grpId="1" nodeType="withEffect">
                                  <p:stCondLst>
                                    <p:cond delay="0"/>
                                  </p:stCondLst>
                                  <p:childTnLst>
                                    <p:set>
                                      <p:cBhvr>
                                        <p:cTn id="156" dur="1" fill="hold">
                                          <p:stCondLst>
                                            <p:cond delay="0"/>
                                          </p:stCondLst>
                                        </p:cTn>
                                        <p:tgtEl>
                                          <p:spTgt spid="40"/>
                                        </p:tgtEl>
                                        <p:attrNameLst>
                                          <p:attrName>style.visibility</p:attrName>
                                        </p:attrNameLst>
                                      </p:cBhvr>
                                      <p:to>
                                        <p:strVal val="visible"/>
                                      </p:to>
                                    </p:set>
                                  </p:childTnLst>
                                </p:cTn>
                              </p:par>
                              <p:par>
                                <p:cTn id="157" presetID="1" presetClass="entr" presetSubtype="0" fill="hold" grpId="1" nodeType="withEffect">
                                  <p:stCondLst>
                                    <p:cond delay="0"/>
                                  </p:stCondLst>
                                  <p:childTnLst>
                                    <p:set>
                                      <p:cBhvr>
                                        <p:cTn id="158" dur="1" fill="hold">
                                          <p:stCondLst>
                                            <p:cond delay="0"/>
                                          </p:stCondLst>
                                        </p:cTn>
                                        <p:tgtEl>
                                          <p:spTgt spid="41"/>
                                        </p:tgtEl>
                                        <p:attrNameLst>
                                          <p:attrName>style.visibility</p:attrName>
                                        </p:attrNameLst>
                                      </p:cBhvr>
                                      <p:to>
                                        <p:strVal val="visible"/>
                                      </p:to>
                                    </p:set>
                                  </p:childTnLst>
                                </p:cTn>
                              </p:par>
                              <p:par>
                                <p:cTn id="159" presetID="1" presetClass="entr" presetSubtype="0" fill="hold" grpId="1" nodeType="withEffect">
                                  <p:stCondLst>
                                    <p:cond delay="0"/>
                                  </p:stCondLst>
                                  <p:childTnLst>
                                    <p:set>
                                      <p:cBhvr>
                                        <p:cTn id="160" dur="1" fill="hold">
                                          <p:stCondLst>
                                            <p:cond delay="0"/>
                                          </p:stCondLst>
                                        </p:cTn>
                                        <p:tgtEl>
                                          <p:spTgt spid="43"/>
                                        </p:tgtEl>
                                        <p:attrNameLst>
                                          <p:attrName>style.visibility</p:attrName>
                                        </p:attrNameLst>
                                      </p:cBhvr>
                                      <p:to>
                                        <p:strVal val="visible"/>
                                      </p:to>
                                    </p:set>
                                  </p:childTnLst>
                                </p:cTn>
                              </p:par>
                              <p:par>
                                <p:cTn id="161" presetID="1" presetClass="entr" presetSubtype="0" fill="hold" grpId="1" nodeType="withEffect">
                                  <p:stCondLst>
                                    <p:cond delay="0"/>
                                  </p:stCondLst>
                                  <p:childTnLst>
                                    <p:set>
                                      <p:cBhvr>
                                        <p:cTn id="162" dur="1" fill="hold">
                                          <p:stCondLst>
                                            <p:cond delay="0"/>
                                          </p:stCondLst>
                                        </p:cTn>
                                        <p:tgtEl>
                                          <p:spTgt spid="42"/>
                                        </p:tgtEl>
                                        <p:attrNameLst>
                                          <p:attrName>style.visibility</p:attrName>
                                        </p:attrNameLst>
                                      </p:cBhvr>
                                      <p:to>
                                        <p:strVal val="visible"/>
                                      </p:to>
                                    </p:set>
                                  </p:childTnLst>
                                </p:cTn>
                              </p:par>
                              <p:par>
                                <p:cTn id="163" presetID="1" presetClass="entr" presetSubtype="0" fill="hold" grpId="1" nodeType="withEffect">
                                  <p:stCondLst>
                                    <p:cond delay="0"/>
                                  </p:stCondLst>
                                  <p:childTnLst>
                                    <p:set>
                                      <p:cBhvr>
                                        <p:cTn id="164" dur="1" fill="hold">
                                          <p:stCondLst>
                                            <p:cond delay="0"/>
                                          </p:stCondLst>
                                        </p:cTn>
                                        <p:tgtEl>
                                          <p:spTgt spid="44"/>
                                        </p:tgtEl>
                                        <p:attrNameLst>
                                          <p:attrName>style.visibility</p:attrName>
                                        </p:attrNameLst>
                                      </p:cBhvr>
                                      <p:to>
                                        <p:strVal val="visible"/>
                                      </p:to>
                                    </p:set>
                                  </p:childTnLst>
                                </p:cTn>
                              </p:par>
                              <p:par>
                                <p:cTn id="165" presetID="1" presetClass="emph" presetSubtype="2" fill="hold" nodeType="withEffect">
                                  <p:stCondLst>
                                    <p:cond delay="0"/>
                                  </p:stCondLst>
                                  <p:childTnLst>
                                    <p:animClr clrSpc="rgb" dir="cw">
                                      <p:cBhvr>
                                        <p:cTn id="166" dur="1000" fill="hold"/>
                                        <p:tgtEl>
                                          <p:spTgt spid="8"/>
                                        </p:tgtEl>
                                        <p:attrNameLst>
                                          <p:attrName>fillcolor</p:attrName>
                                        </p:attrNameLst>
                                      </p:cBhvr>
                                      <p:to>
                                        <a:srgbClr val="4E67C8"/>
                                      </p:to>
                                    </p:animClr>
                                    <p:set>
                                      <p:cBhvr>
                                        <p:cTn id="167" dur="1000" fill="hold"/>
                                        <p:tgtEl>
                                          <p:spTgt spid="8"/>
                                        </p:tgtEl>
                                        <p:attrNameLst>
                                          <p:attrName>fill.type</p:attrName>
                                        </p:attrNameLst>
                                      </p:cBhvr>
                                      <p:to>
                                        <p:strVal val="solid"/>
                                      </p:to>
                                    </p:set>
                                    <p:set>
                                      <p:cBhvr>
                                        <p:cTn id="168" dur="1000" fill="hold"/>
                                        <p:tgtEl>
                                          <p:spTgt spid="8"/>
                                        </p:tgtEl>
                                        <p:attrNameLst>
                                          <p:attrName>fill.on</p:attrName>
                                        </p:attrNameLst>
                                      </p:cBhvr>
                                      <p:to>
                                        <p:strVal val="true"/>
                                      </p:to>
                                    </p:set>
                                  </p:childTnLst>
                                </p:cTn>
                              </p:par>
                              <p:par>
                                <p:cTn id="169" presetID="1" presetClass="emph" presetSubtype="2" fill="hold" nodeType="withEffect">
                                  <p:stCondLst>
                                    <p:cond delay="0"/>
                                  </p:stCondLst>
                                  <p:childTnLst>
                                    <p:animClr clrSpc="rgb" dir="cw">
                                      <p:cBhvr>
                                        <p:cTn id="170" dur="1000" fill="hold"/>
                                        <p:tgtEl>
                                          <p:spTgt spid="48"/>
                                        </p:tgtEl>
                                        <p:attrNameLst>
                                          <p:attrName>fillcolor</p:attrName>
                                        </p:attrNameLst>
                                      </p:cBhvr>
                                      <p:to>
                                        <a:srgbClr val="B4DCFA"/>
                                      </p:to>
                                    </p:animClr>
                                    <p:set>
                                      <p:cBhvr>
                                        <p:cTn id="171" dur="1000" fill="hold"/>
                                        <p:tgtEl>
                                          <p:spTgt spid="48"/>
                                        </p:tgtEl>
                                        <p:attrNameLst>
                                          <p:attrName>fill.type</p:attrName>
                                        </p:attrNameLst>
                                      </p:cBhvr>
                                      <p:to>
                                        <p:strVal val="solid"/>
                                      </p:to>
                                    </p:set>
                                    <p:set>
                                      <p:cBhvr>
                                        <p:cTn id="172" dur="1000" fill="hold"/>
                                        <p:tgtEl>
                                          <p:spTgt spid="48"/>
                                        </p:tgtEl>
                                        <p:attrNameLst>
                                          <p:attrName>fill.on</p:attrName>
                                        </p:attrNameLst>
                                      </p:cBhvr>
                                      <p:to>
                                        <p:strVal val="true"/>
                                      </p:to>
                                    </p:set>
                                  </p:childTnLst>
                                </p:cTn>
                              </p:par>
                            </p:childTnLst>
                          </p:cTn>
                        </p:par>
                        <p:par>
                          <p:cTn id="173" fill="hold">
                            <p:stCondLst>
                              <p:cond delay="1000"/>
                            </p:stCondLst>
                            <p:childTnLst>
                              <p:par>
                                <p:cTn id="174" presetID="9" presetClass="entr" presetSubtype="0" fill="hold" grpId="3" nodeType="afterEffect">
                                  <p:stCondLst>
                                    <p:cond delay="0"/>
                                  </p:stCondLst>
                                  <p:childTnLst>
                                    <p:set>
                                      <p:cBhvr>
                                        <p:cTn id="175" dur="1" fill="hold">
                                          <p:stCondLst>
                                            <p:cond delay="0"/>
                                          </p:stCondLst>
                                        </p:cTn>
                                        <p:tgtEl>
                                          <p:spTgt spid="16"/>
                                        </p:tgtEl>
                                        <p:attrNameLst>
                                          <p:attrName>style.visibility</p:attrName>
                                        </p:attrNameLst>
                                      </p:cBhvr>
                                      <p:to>
                                        <p:strVal val="visible"/>
                                      </p:to>
                                    </p:set>
                                    <p:animEffect transition="in" filter="dissolve">
                                      <p:cBhvr>
                                        <p:cTn id="176" dur="1000"/>
                                        <p:tgtEl>
                                          <p:spTgt spid="16"/>
                                        </p:tgtEl>
                                      </p:cBhvr>
                                    </p:animEffect>
                                  </p:childTnLst>
                                </p:cTn>
                              </p:par>
                            </p:childTnLst>
                          </p:cTn>
                        </p:par>
                      </p:childTnLst>
                    </p:cTn>
                  </p:par>
                </p:childTnLst>
              </p:cTn>
              <p:nextCondLst>
                <p:cond evt="onClick" delay="0">
                  <p:tgtEl>
                    <p:spTgt spid="8"/>
                  </p:tgtEl>
                </p:cond>
              </p:nextCondLst>
            </p:seq>
            <p:seq concurrent="1" nextAc="seek">
              <p:cTn id="177" restart="whenNotActive" fill="hold" evtFilter="cancelBubble" nodeType="interactiveSeq">
                <p:stCondLst>
                  <p:cond evt="onClick" delay="0">
                    <p:tgtEl>
                      <p:spTgt spid="47"/>
                    </p:tgtEl>
                  </p:cond>
                </p:stCondLst>
                <p:endSync evt="end" delay="0">
                  <p:rtn val="all"/>
                </p:endSync>
                <p:childTnLst>
                  <p:par>
                    <p:cTn id="178" fill="hold">
                      <p:stCondLst>
                        <p:cond delay="0"/>
                      </p:stCondLst>
                      <p:childTnLst>
                        <p:par>
                          <p:cTn id="179" fill="hold">
                            <p:stCondLst>
                              <p:cond delay="0"/>
                            </p:stCondLst>
                            <p:childTnLst>
                              <p:par>
                                <p:cTn id="180" presetID="1" presetClass="entr" presetSubtype="0" fill="hold" grpId="1" nodeType="withEffect">
                                  <p:stCondLst>
                                    <p:cond delay="0"/>
                                  </p:stCondLst>
                                  <p:childTnLst>
                                    <p:set>
                                      <p:cBhvr>
                                        <p:cTn id="181" dur="1" fill="hold">
                                          <p:stCondLst>
                                            <p:cond delay="0"/>
                                          </p:stCondLst>
                                        </p:cTn>
                                        <p:tgtEl>
                                          <p:spTgt spid="45"/>
                                        </p:tgtEl>
                                        <p:attrNameLst>
                                          <p:attrName>style.visibility</p:attrName>
                                        </p:attrNameLst>
                                      </p:cBhvr>
                                      <p:to>
                                        <p:strVal val="visible"/>
                                      </p:to>
                                    </p:set>
                                  </p:childTnLst>
                                </p:cTn>
                              </p:par>
                              <p:par>
                                <p:cTn id="182" presetID="1" presetClass="entr" presetSubtype="0" fill="hold" grpId="1" nodeType="withEffect">
                                  <p:stCondLst>
                                    <p:cond delay="0"/>
                                  </p:stCondLst>
                                  <p:childTnLst>
                                    <p:set>
                                      <p:cBhvr>
                                        <p:cTn id="183" dur="1" fill="hold">
                                          <p:stCondLst>
                                            <p:cond delay="0"/>
                                          </p:stCondLst>
                                        </p:cTn>
                                        <p:tgtEl>
                                          <p:spTgt spid="50"/>
                                        </p:tgtEl>
                                        <p:attrNameLst>
                                          <p:attrName>style.visibility</p:attrName>
                                        </p:attrNameLst>
                                      </p:cBhvr>
                                      <p:to>
                                        <p:strVal val="visible"/>
                                      </p:to>
                                    </p:set>
                                  </p:childTnLst>
                                </p:cTn>
                              </p:par>
                              <p:par>
                                <p:cTn id="184" presetID="1" presetClass="entr" presetSubtype="0" fill="hold" grpId="1" nodeType="withEffect">
                                  <p:stCondLst>
                                    <p:cond delay="0"/>
                                  </p:stCondLst>
                                  <p:childTnLst>
                                    <p:set>
                                      <p:cBhvr>
                                        <p:cTn id="185" dur="1" fill="hold">
                                          <p:stCondLst>
                                            <p:cond delay="0"/>
                                          </p:stCondLst>
                                        </p:cTn>
                                        <p:tgtEl>
                                          <p:spTgt spid="51"/>
                                        </p:tgtEl>
                                        <p:attrNameLst>
                                          <p:attrName>style.visibility</p:attrName>
                                        </p:attrNameLst>
                                      </p:cBhvr>
                                      <p:to>
                                        <p:strVal val="visible"/>
                                      </p:to>
                                    </p:set>
                                  </p:childTnLst>
                                </p:cTn>
                              </p:par>
                              <p:par>
                                <p:cTn id="186" presetID="1" presetClass="entr" presetSubtype="0" fill="hold" grpId="1" nodeType="withEffect">
                                  <p:stCondLst>
                                    <p:cond delay="0"/>
                                  </p:stCondLst>
                                  <p:childTnLst>
                                    <p:set>
                                      <p:cBhvr>
                                        <p:cTn id="187" dur="1" fill="hold">
                                          <p:stCondLst>
                                            <p:cond delay="0"/>
                                          </p:stCondLst>
                                        </p:cTn>
                                        <p:tgtEl>
                                          <p:spTgt spid="52"/>
                                        </p:tgtEl>
                                        <p:attrNameLst>
                                          <p:attrName>style.visibility</p:attrName>
                                        </p:attrNameLst>
                                      </p:cBhvr>
                                      <p:to>
                                        <p:strVal val="visible"/>
                                      </p:to>
                                    </p:set>
                                  </p:childTnLst>
                                </p:cTn>
                              </p:par>
                              <p:par>
                                <p:cTn id="188" presetID="1" presetClass="entr" presetSubtype="0" fill="hold" grpId="1" nodeType="withEffect">
                                  <p:stCondLst>
                                    <p:cond delay="0"/>
                                  </p:stCondLst>
                                  <p:childTnLst>
                                    <p:set>
                                      <p:cBhvr>
                                        <p:cTn id="189" dur="1" fill="hold">
                                          <p:stCondLst>
                                            <p:cond delay="0"/>
                                          </p:stCondLst>
                                        </p:cTn>
                                        <p:tgtEl>
                                          <p:spTgt spid="53"/>
                                        </p:tgtEl>
                                        <p:attrNameLst>
                                          <p:attrName>style.visibility</p:attrName>
                                        </p:attrNameLst>
                                      </p:cBhvr>
                                      <p:to>
                                        <p:strVal val="visible"/>
                                      </p:to>
                                    </p:set>
                                  </p:childTnLst>
                                </p:cTn>
                              </p:par>
                              <p:par>
                                <p:cTn id="190" presetID="1" presetClass="entr" presetSubtype="0" fill="hold" grpId="1" nodeType="withEffect">
                                  <p:stCondLst>
                                    <p:cond delay="0"/>
                                  </p:stCondLst>
                                  <p:childTnLst>
                                    <p:set>
                                      <p:cBhvr>
                                        <p:cTn id="191" dur="1" fill="hold">
                                          <p:stCondLst>
                                            <p:cond delay="0"/>
                                          </p:stCondLst>
                                        </p:cTn>
                                        <p:tgtEl>
                                          <p:spTgt spid="54"/>
                                        </p:tgtEl>
                                        <p:attrNameLst>
                                          <p:attrName>style.visibility</p:attrName>
                                        </p:attrNameLst>
                                      </p:cBhvr>
                                      <p:to>
                                        <p:strVal val="visible"/>
                                      </p:to>
                                    </p:set>
                                  </p:childTnLst>
                                </p:cTn>
                              </p:par>
                              <p:par>
                                <p:cTn id="192" presetID="1" presetClass="entr" presetSubtype="0" fill="hold" grpId="1" nodeType="withEffect">
                                  <p:stCondLst>
                                    <p:cond delay="0"/>
                                  </p:stCondLst>
                                  <p:childTnLst>
                                    <p:set>
                                      <p:cBhvr>
                                        <p:cTn id="193" dur="1" fill="hold">
                                          <p:stCondLst>
                                            <p:cond delay="0"/>
                                          </p:stCondLst>
                                        </p:cTn>
                                        <p:tgtEl>
                                          <p:spTgt spid="55"/>
                                        </p:tgtEl>
                                        <p:attrNameLst>
                                          <p:attrName>style.visibility</p:attrName>
                                        </p:attrNameLst>
                                      </p:cBhvr>
                                      <p:to>
                                        <p:strVal val="visible"/>
                                      </p:to>
                                    </p:set>
                                  </p:childTnLst>
                                </p:cTn>
                              </p:par>
                              <p:par>
                                <p:cTn id="194" presetID="1" presetClass="entr" presetSubtype="0" fill="hold" grpId="1" nodeType="withEffect">
                                  <p:stCondLst>
                                    <p:cond delay="0"/>
                                  </p:stCondLst>
                                  <p:childTnLst>
                                    <p:set>
                                      <p:cBhvr>
                                        <p:cTn id="195" dur="1" fill="hold">
                                          <p:stCondLst>
                                            <p:cond delay="0"/>
                                          </p:stCondLst>
                                        </p:cTn>
                                        <p:tgtEl>
                                          <p:spTgt spid="56"/>
                                        </p:tgtEl>
                                        <p:attrNameLst>
                                          <p:attrName>style.visibility</p:attrName>
                                        </p:attrNameLst>
                                      </p:cBhvr>
                                      <p:to>
                                        <p:strVal val="visible"/>
                                      </p:to>
                                    </p:set>
                                  </p:childTnLst>
                                </p:cTn>
                              </p:par>
                              <p:par>
                                <p:cTn id="196" presetID="1" presetClass="entr" presetSubtype="0" fill="hold" grpId="1" nodeType="withEffect">
                                  <p:stCondLst>
                                    <p:cond delay="0"/>
                                  </p:stCondLst>
                                  <p:childTnLst>
                                    <p:set>
                                      <p:cBhvr>
                                        <p:cTn id="197" dur="1" fill="hold">
                                          <p:stCondLst>
                                            <p:cond delay="0"/>
                                          </p:stCondLst>
                                        </p:cTn>
                                        <p:tgtEl>
                                          <p:spTgt spid="58"/>
                                        </p:tgtEl>
                                        <p:attrNameLst>
                                          <p:attrName>style.visibility</p:attrName>
                                        </p:attrNameLst>
                                      </p:cBhvr>
                                      <p:to>
                                        <p:strVal val="visible"/>
                                      </p:to>
                                    </p:set>
                                  </p:childTnLst>
                                </p:cTn>
                              </p:par>
                              <p:par>
                                <p:cTn id="198" presetID="1" presetClass="emph" presetSubtype="2" fill="hold" nodeType="withEffect">
                                  <p:stCondLst>
                                    <p:cond delay="0"/>
                                  </p:stCondLst>
                                  <p:childTnLst>
                                    <p:animClr clrSpc="rgb" dir="cw">
                                      <p:cBhvr>
                                        <p:cTn id="199" dur="1000" fill="hold"/>
                                        <p:tgtEl>
                                          <p:spTgt spid="47"/>
                                        </p:tgtEl>
                                        <p:attrNameLst>
                                          <p:attrName>fillcolor</p:attrName>
                                        </p:attrNameLst>
                                      </p:cBhvr>
                                      <p:to>
                                        <a:srgbClr val="4E67C8"/>
                                      </p:to>
                                    </p:animClr>
                                    <p:set>
                                      <p:cBhvr>
                                        <p:cTn id="200" dur="1000" fill="hold"/>
                                        <p:tgtEl>
                                          <p:spTgt spid="47"/>
                                        </p:tgtEl>
                                        <p:attrNameLst>
                                          <p:attrName>fill.type</p:attrName>
                                        </p:attrNameLst>
                                      </p:cBhvr>
                                      <p:to>
                                        <p:strVal val="solid"/>
                                      </p:to>
                                    </p:set>
                                    <p:set>
                                      <p:cBhvr>
                                        <p:cTn id="201" dur="1000" fill="hold"/>
                                        <p:tgtEl>
                                          <p:spTgt spid="47"/>
                                        </p:tgtEl>
                                        <p:attrNameLst>
                                          <p:attrName>fill.on</p:attrName>
                                        </p:attrNameLst>
                                      </p:cBhvr>
                                      <p:to>
                                        <p:strVal val="true"/>
                                      </p:to>
                                    </p:set>
                                  </p:childTnLst>
                                </p:cTn>
                              </p:par>
                              <p:par>
                                <p:cTn id="202" presetID="1" presetClass="emph" presetSubtype="2" fill="hold" nodeType="withEffect">
                                  <p:stCondLst>
                                    <p:cond delay="0"/>
                                  </p:stCondLst>
                                  <p:childTnLst>
                                    <p:animClr clrSpc="rgb" dir="cw">
                                      <p:cBhvr>
                                        <p:cTn id="203" dur="1000" fill="hold"/>
                                        <p:tgtEl>
                                          <p:spTgt spid="48"/>
                                        </p:tgtEl>
                                        <p:attrNameLst>
                                          <p:attrName>fillcolor</p:attrName>
                                        </p:attrNameLst>
                                      </p:cBhvr>
                                      <p:to>
                                        <a:srgbClr val="B4DCFA"/>
                                      </p:to>
                                    </p:animClr>
                                    <p:set>
                                      <p:cBhvr>
                                        <p:cTn id="204" dur="1000" fill="hold"/>
                                        <p:tgtEl>
                                          <p:spTgt spid="48"/>
                                        </p:tgtEl>
                                        <p:attrNameLst>
                                          <p:attrName>fill.type</p:attrName>
                                        </p:attrNameLst>
                                      </p:cBhvr>
                                      <p:to>
                                        <p:strVal val="solid"/>
                                      </p:to>
                                    </p:set>
                                    <p:set>
                                      <p:cBhvr>
                                        <p:cTn id="205" dur="1000" fill="hold"/>
                                        <p:tgtEl>
                                          <p:spTgt spid="48"/>
                                        </p:tgtEl>
                                        <p:attrNameLst>
                                          <p:attrName>fill.on</p:attrName>
                                        </p:attrNameLst>
                                      </p:cBhvr>
                                      <p:to>
                                        <p:strVal val="true"/>
                                      </p:to>
                                    </p:set>
                                  </p:childTnLst>
                                </p:cTn>
                              </p:par>
                            </p:childTnLst>
                          </p:cTn>
                        </p:par>
                        <p:par>
                          <p:cTn id="206" fill="hold">
                            <p:stCondLst>
                              <p:cond delay="1000"/>
                            </p:stCondLst>
                            <p:childTnLst>
                              <p:par>
                                <p:cTn id="207" presetID="9" presetClass="entr" presetSubtype="0" fill="hold" grpId="4" nodeType="afterEffect">
                                  <p:stCondLst>
                                    <p:cond delay="0"/>
                                  </p:stCondLst>
                                  <p:childTnLst>
                                    <p:set>
                                      <p:cBhvr>
                                        <p:cTn id="208" dur="1" fill="hold">
                                          <p:stCondLst>
                                            <p:cond delay="0"/>
                                          </p:stCondLst>
                                        </p:cTn>
                                        <p:tgtEl>
                                          <p:spTgt spid="16"/>
                                        </p:tgtEl>
                                        <p:attrNameLst>
                                          <p:attrName>style.visibility</p:attrName>
                                        </p:attrNameLst>
                                      </p:cBhvr>
                                      <p:to>
                                        <p:strVal val="visible"/>
                                      </p:to>
                                    </p:set>
                                    <p:animEffect transition="in" filter="dissolve">
                                      <p:cBhvr>
                                        <p:cTn id="209" dur="1000"/>
                                        <p:tgtEl>
                                          <p:spTgt spid="16"/>
                                        </p:tgtEl>
                                      </p:cBhvr>
                                    </p:animEffect>
                                  </p:childTnLst>
                                </p:cTn>
                              </p:par>
                            </p:childTnLst>
                          </p:cTn>
                        </p:par>
                      </p:childTnLst>
                    </p:cTn>
                  </p:par>
                </p:childTnLst>
              </p:cTn>
              <p:nextCondLst>
                <p:cond evt="onClick" delay="0">
                  <p:tgtEl>
                    <p:spTgt spid="47"/>
                  </p:tgtEl>
                </p:cond>
              </p:nextCondLst>
            </p:seq>
            <p:seq concurrent="1" nextAc="seek">
              <p:cTn id="210" restart="whenNotActive" fill="hold" evtFilter="cancelBubble" nodeType="interactiveSeq">
                <p:stCondLst>
                  <p:cond evt="onClick" delay="0">
                    <p:tgtEl>
                      <p:spTgt spid="6"/>
                    </p:tgtEl>
                  </p:cond>
                </p:stCondLst>
                <p:endSync evt="end" delay="0">
                  <p:rtn val="all"/>
                </p:endSync>
                <p:childTnLst>
                  <p:par>
                    <p:cTn id="211" fill="hold">
                      <p:stCondLst>
                        <p:cond delay="0"/>
                      </p:stCondLst>
                      <p:childTnLst>
                        <p:par>
                          <p:cTn id="212" fill="hold">
                            <p:stCondLst>
                              <p:cond delay="0"/>
                            </p:stCondLst>
                            <p:childTnLst>
                              <p:par>
                                <p:cTn id="213" presetID="26" presetClass="emph" presetSubtype="0" fill="hold" grpId="1" nodeType="clickEffect">
                                  <p:stCondLst>
                                    <p:cond delay="0"/>
                                  </p:stCondLst>
                                  <p:iterate type="lt">
                                    <p:tmPct val="0"/>
                                  </p:iterate>
                                  <p:childTnLst>
                                    <p:animEffect transition="out" filter="fade">
                                      <p:cBhvr>
                                        <p:cTn id="214" dur="500" tmFilter="0, 0; .2, .5; .8, .5; 1, 0"/>
                                        <p:tgtEl>
                                          <p:spTgt spid="6"/>
                                        </p:tgtEl>
                                      </p:cBhvr>
                                    </p:animEffect>
                                    <p:animScale>
                                      <p:cBhvr>
                                        <p:cTn id="215" dur="250" autoRev="1" fill="hold"/>
                                        <p:tgtEl>
                                          <p:spTgt spid="6"/>
                                        </p:tgtEl>
                                      </p:cBhvr>
                                      <p:by x="105000" y="105000"/>
                                    </p:animScale>
                                  </p:childTnLst>
                                </p:cTn>
                              </p:par>
                              <p:par>
                                <p:cTn id="216" presetID="9" presetClass="entr" presetSubtype="0" fill="hold" grpId="0" nodeType="withEffect">
                                  <p:stCondLst>
                                    <p:cond delay="0"/>
                                  </p:stCondLst>
                                  <p:childTnLst>
                                    <p:set>
                                      <p:cBhvr>
                                        <p:cTn id="217" dur="1" fill="hold">
                                          <p:stCondLst>
                                            <p:cond delay="0"/>
                                          </p:stCondLst>
                                        </p:cTn>
                                        <p:tgtEl>
                                          <p:spTgt spid="16"/>
                                        </p:tgtEl>
                                        <p:attrNameLst>
                                          <p:attrName>style.visibility</p:attrName>
                                        </p:attrNameLst>
                                      </p:cBhvr>
                                      <p:to>
                                        <p:strVal val="visible"/>
                                      </p:to>
                                    </p:set>
                                    <p:animEffect transition="in" filter="dissolve">
                                      <p:cBhvr>
                                        <p:cTn id="218" dur="500"/>
                                        <p:tgtEl>
                                          <p:spTgt spid="16"/>
                                        </p:tgtEl>
                                      </p:cBhvr>
                                    </p:animEffect>
                                  </p:childTnLst>
                                </p:cTn>
                              </p:par>
                            </p:childTnLst>
                          </p:cTn>
                        </p:par>
                        <p:par>
                          <p:cTn id="219" fill="hold">
                            <p:stCondLst>
                              <p:cond delay="500"/>
                            </p:stCondLst>
                            <p:childTnLst>
                              <p:par>
                                <p:cTn id="220" presetID="1" presetClass="entr" presetSubtype="0" fill="hold" grpId="0" nodeType="afterEffect">
                                  <p:stCondLst>
                                    <p:cond delay="0"/>
                                  </p:stCondLst>
                                  <p:childTnLst>
                                    <p:set>
                                      <p:cBhvr>
                                        <p:cTn id="221" dur="1" fill="hold">
                                          <p:stCondLst>
                                            <p:cond delay="50699"/>
                                          </p:stCondLst>
                                        </p:cTn>
                                        <p:tgtEl>
                                          <p:spTgt spid="28"/>
                                        </p:tgtEl>
                                        <p:attrNameLst>
                                          <p:attrName>style.visibility</p:attrName>
                                        </p:attrNameLst>
                                      </p:cBhvr>
                                      <p:to>
                                        <p:strVal val="visible"/>
                                      </p:to>
                                    </p:set>
                                  </p:childTnLst>
                                  <p:subTnLst>
                                    <p:audio>
                                      <p:cMediaNode>
                                        <p:cTn display="0" masterRel="sameClick">
                                          <p:stCondLst>
                                            <p:cond evt="begin" delay="0">
                                              <p:tn val="220"/>
                                            </p:cond>
                                          </p:stCondLst>
                                          <p:endCondLst>
                                            <p:cond evt="onStopAudio" delay="0">
                                              <p:tgtEl>
                                                <p:sldTgt/>
                                              </p:tgtEl>
                                            </p:cond>
                                          </p:endCondLst>
                                        </p:cTn>
                                        <p:tgtEl>
                                          <p:sndTgt r:embed="rId9" name="L21S04_Clip_2.wav"/>
                                        </p:tgtEl>
                                      </p:cMediaNode>
                                    </p:audio>
                                  </p:subTnLst>
                                </p:cTn>
                              </p:par>
                              <p:par>
                                <p:cTn id="222" presetID="64" presetClass="path" presetSubtype="0" accel="50000" decel="50000" fill="hold" nodeType="withEffect">
                                  <p:stCondLst>
                                    <p:cond delay="0"/>
                                  </p:stCondLst>
                                  <p:childTnLst>
                                    <p:animMotion origin="layout" path="M 0.04722 0.04213 L 0.04722 -0.12963 " pathEditMode="fixed" rAng="0" ptsTypes="AA">
                                      <p:cBhvr>
                                        <p:cTn id="223" dur="1000" fill="hold"/>
                                        <p:tgtEl>
                                          <p:spTgt spid="39"/>
                                        </p:tgtEl>
                                        <p:attrNameLst>
                                          <p:attrName>ppt_x</p:attrName>
                                          <p:attrName>ppt_y</p:attrName>
                                        </p:attrNameLst>
                                      </p:cBhvr>
                                      <p:rCtr x="0" y="-8588"/>
                                    </p:animMotion>
                                  </p:childTnLst>
                                </p:cTn>
                              </p:par>
                              <p:par>
                                <p:cTn id="224" presetID="64" presetClass="path" presetSubtype="0" accel="50000" decel="50000" fill="hold" nodeType="withEffect">
                                  <p:stCondLst>
                                    <p:cond delay="0"/>
                                  </p:stCondLst>
                                  <p:childTnLst>
                                    <p:animMotion origin="layout" path="M 0.04722 0.04213 L 0.04722 -0.22939 " pathEditMode="fixed" rAng="0" ptsTypes="AA">
                                      <p:cBhvr>
                                        <p:cTn id="225" dur="1000" fill="hold"/>
                                        <p:tgtEl>
                                          <p:spTgt spid="52"/>
                                        </p:tgtEl>
                                        <p:attrNameLst>
                                          <p:attrName>ppt_x</p:attrName>
                                          <p:attrName>ppt_y</p:attrName>
                                        </p:attrNameLst>
                                      </p:cBhvr>
                                      <p:rCtr x="0" y="-13588"/>
                                    </p:animMotion>
                                  </p:childTnLst>
                                </p:cTn>
                              </p:par>
                              <p:par>
                                <p:cTn id="226" presetID="22" presetClass="entr" presetSubtype="8" fill="hold" grpId="0" nodeType="withEffect">
                                  <p:stCondLst>
                                    <p:cond delay="500"/>
                                  </p:stCondLst>
                                  <p:childTnLst>
                                    <p:set>
                                      <p:cBhvr>
                                        <p:cTn id="227" dur="1" fill="hold">
                                          <p:stCondLst>
                                            <p:cond delay="0"/>
                                          </p:stCondLst>
                                        </p:cTn>
                                        <p:tgtEl>
                                          <p:spTgt spid="74"/>
                                        </p:tgtEl>
                                        <p:attrNameLst>
                                          <p:attrName>style.visibility</p:attrName>
                                        </p:attrNameLst>
                                      </p:cBhvr>
                                      <p:to>
                                        <p:strVal val="visible"/>
                                      </p:to>
                                    </p:set>
                                    <p:animEffect transition="in" filter="wipe(left)">
                                      <p:cBhvr>
                                        <p:cTn id="228" dur="2000"/>
                                        <p:tgtEl>
                                          <p:spTgt spid="74"/>
                                        </p:tgtEl>
                                      </p:cBhvr>
                                    </p:animEffect>
                                  </p:childTnLst>
                                </p:cTn>
                              </p:par>
                              <p:par>
                                <p:cTn id="229" presetID="2" presetClass="entr" presetSubtype="8" fill="hold" nodeType="withEffect">
                                  <p:stCondLst>
                                    <p:cond delay="1200"/>
                                  </p:stCondLst>
                                  <p:childTnLst>
                                    <p:set>
                                      <p:cBhvr>
                                        <p:cTn id="230" dur="1" fill="hold">
                                          <p:stCondLst>
                                            <p:cond delay="0"/>
                                          </p:stCondLst>
                                        </p:cTn>
                                        <p:tgtEl>
                                          <p:spTgt spid="20"/>
                                        </p:tgtEl>
                                        <p:attrNameLst>
                                          <p:attrName>style.visibility</p:attrName>
                                        </p:attrNameLst>
                                      </p:cBhvr>
                                      <p:to>
                                        <p:strVal val="visible"/>
                                      </p:to>
                                    </p:set>
                                    <p:anim calcmode="lin" valueType="num">
                                      <p:cBhvr additive="base">
                                        <p:cTn id="231" dur="1500" fill="hold"/>
                                        <p:tgtEl>
                                          <p:spTgt spid="20"/>
                                        </p:tgtEl>
                                        <p:attrNameLst>
                                          <p:attrName>ppt_x</p:attrName>
                                        </p:attrNameLst>
                                      </p:cBhvr>
                                      <p:tavLst>
                                        <p:tav tm="0">
                                          <p:val>
                                            <p:strVal val="0-#ppt_w/2"/>
                                          </p:val>
                                        </p:tav>
                                        <p:tav tm="100000">
                                          <p:val>
                                            <p:strVal val="#ppt_x"/>
                                          </p:val>
                                        </p:tav>
                                      </p:tavLst>
                                    </p:anim>
                                    <p:anim calcmode="lin" valueType="num">
                                      <p:cBhvr additive="base">
                                        <p:cTn id="232" dur="1500" fill="hold"/>
                                        <p:tgtEl>
                                          <p:spTgt spid="20"/>
                                        </p:tgtEl>
                                        <p:attrNameLst>
                                          <p:attrName>ppt_y</p:attrName>
                                        </p:attrNameLst>
                                      </p:cBhvr>
                                      <p:tavLst>
                                        <p:tav tm="0">
                                          <p:val>
                                            <p:strVal val="#ppt_y"/>
                                          </p:val>
                                        </p:tav>
                                        <p:tav tm="100000">
                                          <p:val>
                                            <p:strVal val="#ppt_y"/>
                                          </p:val>
                                        </p:tav>
                                      </p:tavLst>
                                    </p:anim>
                                  </p:childTnLst>
                                </p:cTn>
                              </p:par>
                              <p:par>
                                <p:cTn id="233" presetID="22" presetClass="entr" presetSubtype="8" repeatCount="5000" fill="hold" grpId="0" nodeType="withEffect">
                                  <p:stCondLst>
                                    <p:cond delay="6700"/>
                                  </p:stCondLst>
                                  <p:childTnLst>
                                    <p:set>
                                      <p:cBhvr>
                                        <p:cTn id="234" dur="1" fill="hold">
                                          <p:stCondLst>
                                            <p:cond delay="0"/>
                                          </p:stCondLst>
                                        </p:cTn>
                                        <p:tgtEl>
                                          <p:spTgt spid="32"/>
                                        </p:tgtEl>
                                        <p:attrNameLst>
                                          <p:attrName>style.visibility</p:attrName>
                                        </p:attrNameLst>
                                      </p:cBhvr>
                                      <p:to>
                                        <p:strVal val="visible"/>
                                      </p:to>
                                    </p:set>
                                    <p:animEffect transition="in" filter="wipe(left)">
                                      <p:cBhvr>
                                        <p:cTn id="235" dur="500"/>
                                        <p:tgtEl>
                                          <p:spTgt spid="32"/>
                                        </p:tgtEl>
                                      </p:cBhvr>
                                    </p:animEffect>
                                  </p:childTnLst>
                                </p:cTn>
                              </p:par>
                              <p:par>
                                <p:cTn id="236" presetID="1" presetClass="entr" presetSubtype="0" fill="hold" nodeType="withEffect">
                                  <p:stCondLst>
                                    <p:cond delay="12400"/>
                                  </p:stCondLst>
                                  <p:childTnLst>
                                    <p:set>
                                      <p:cBhvr>
                                        <p:cTn id="237" dur="1" fill="hold">
                                          <p:stCondLst>
                                            <p:cond delay="0"/>
                                          </p:stCondLst>
                                        </p:cTn>
                                        <p:tgtEl>
                                          <p:spTgt spid="34"/>
                                        </p:tgtEl>
                                        <p:attrNameLst>
                                          <p:attrName>style.visibility</p:attrName>
                                        </p:attrNameLst>
                                      </p:cBhvr>
                                      <p:to>
                                        <p:strVal val="visible"/>
                                      </p:to>
                                    </p:set>
                                  </p:childTnLst>
                                </p:cTn>
                              </p:par>
                              <p:par>
                                <p:cTn id="238" presetID="32" presetClass="emph" presetSubtype="0" fill="hold" nodeType="withEffect">
                                  <p:stCondLst>
                                    <p:cond delay="12400"/>
                                  </p:stCondLst>
                                  <p:childTnLst>
                                    <p:animRot by="120000">
                                      <p:cBhvr>
                                        <p:cTn id="239" dur="150" fill="hold">
                                          <p:stCondLst>
                                            <p:cond delay="0"/>
                                          </p:stCondLst>
                                        </p:cTn>
                                        <p:tgtEl>
                                          <p:spTgt spid="34"/>
                                        </p:tgtEl>
                                        <p:attrNameLst>
                                          <p:attrName>r</p:attrName>
                                        </p:attrNameLst>
                                      </p:cBhvr>
                                    </p:animRot>
                                    <p:animRot by="-240000">
                                      <p:cBhvr>
                                        <p:cTn id="240" dur="300" fill="hold">
                                          <p:stCondLst>
                                            <p:cond delay="300"/>
                                          </p:stCondLst>
                                        </p:cTn>
                                        <p:tgtEl>
                                          <p:spTgt spid="34"/>
                                        </p:tgtEl>
                                        <p:attrNameLst>
                                          <p:attrName>r</p:attrName>
                                        </p:attrNameLst>
                                      </p:cBhvr>
                                    </p:animRot>
                                    <p:animRot by="240000">
                                      <p:cBhvr>
                                        <p:cTn id="241" dur="300" fill="hold">
                                          <p:stCondLst>
                                            <p:cond delay="600"/>
                                          </p:stCondLst>
                                        </p:cTn>
                                        <p:tgtEl>
                                          <p:spTgt spid="34"/>
                                        </p:tgtEl>
                                        <p:attrNameLst>
                                          <p:attrName>r</p:attrName>
                                        </p:attrNameLst>
                                      </p:cBhvr>
                                    </p:animRot>
                                    <p:animRot by="-240000">
                                      <p:cBhvr>
                                        <p:cTn id="242" dur="300" fill="hold">
                                          <p:stCondLst>
                                            <p:cond delay="900"/>
                                          </p:stCondLst>
                                        </p:cTn>
                                        <p:tgtEl>
                                          <p:spTgt spid="34"/>
                                        </p:tgtEl>
                                        <p:attrNameLst>
                                          <p:attrName>r</p:attrName>
                                        </p:attrNameLst>
                                      </p:cBhvr>
                                    </p:animRot>
                                    <p:animRot by="120000">
                                      <p:cBhvr>
                                        <p:cTn id="243" dur="300" fill="hold">
                                          <p:stCondLst>
                                            <p:cond delay="1200"/>
                                          </p:stCondLst>
                                        </p:cTn>
                                        <p:tgtEl>
                                          <p:spTgt spid="34"/>
                                        </p:tgtEl>
                                        <p:attrNameLst>
                                          <p:attrName>r</p:attrName>
                                        </p:attrNameLst>
                                      </p:cBhvr>
                                    </p:animRot>
                                  </p:childTnLst>
                                </p:cTn>
                              </p:par>
                              <p:par>
                                <p:cTn id="244" presetID="1" presetClass="exit" presetSubtype="0" fill="hold" nodeType="withEffect">
                                  <p:stCondLst>
                                    <p:cond delay="13900"/>
                                  </p:stCondLst>
                                  <p:childTnLst>
                                    <p:set>
                                      <p:cBhvr>
                                        <p:cTn id="245" dur="1" fill="hold">
                                          <p:stCondLst>
                                            <p:cond delay="0"/>
                                          </p:stCondLst>
                                        </p:cTn>
                                        <p:tgtEl>
                                          <p:spTgt spid="34"/>
                                        </p:tgtEl>
                                        <p:attrNameLst>
                                          <p:attrName>style.visibility</p:attrName>
                                        </p:attrNameLst>
                                      </p:cBhvr>
                                      <p:to>
                                        <p:strVal val="hidden"/>
                                      </p:to>
                                    </p:set>
                                  </p:childTnLst>
                                </p:cTn>
                              </p:par>
                              <p:par>
                                <p:cTn id="246" presetID="22" presetClass="exit" presetSubtype="2" fill="hold" grpId="2" nodeType="withEffect">
                                  <p:stCondLst>
                                    <p:cond delay="15300"/>
                                  </p:stCondLst>
                                  <p:childTnLst>
                                    <p:animEffect transition="out" filter="wipe(right)">
                                      <p:cBhvr>
                                        <p:cTn id="247" dur="1000"/>
                                        <p:tgtEl>
                                          <p:spTgt spid="32"/>
                                        </p:tgtEl>
                                      </p:cBhvr>
                                    </p:animEffect>
                                    <p:set>
                                      <p:cBhvr>
                                        <p:cTn id="248" dur="1" fill="hold">
                                          <p:stCondLst>
                                            <p:cond delay="999"/>
                                          </p:stCondLst>
                                        </p:cTn>
                                        <p:tgtEl>
                                          <p:spTgt spid="32"/>
                                        </p:tgtEl>
                                        <p:attrNameLst>
                                          <p:attrName>style.visibility</p:attrName>
                                        </p:attrNameLst>
                                      </p:cBhvr>
                                      <p:to>
                                        <p:strVal val="hidden"/>
                                      </p:to>
                                    </p:set>
                                  </p:childTnLst>
                                </p:cTn>
                              </p:par>
                              <p:par>
                                <p:cTn id="249" presetID="1" presetClass="entr" presetSubtype="0" fill="hold" nodeType="withEffect">
                                  <p:stCondLst>
                                    <p:cond delay="15300"/>
                                  </p:stCondLst>
                                  <p:childTnLst>
                                    <p:set>
                                      <p:cBhvr>
                                        <p:cTn id="250" dur="1" fill="hold">
                                          <p:stCondLst>
                                            <p:cond delay="0"/>
                                          </p:stCondLst>
                                        </p:cTn>
                                        <p:tgtEl>
                                          <p:spTgt spid="46"/>
                                        </p:tgtEl>
                                        <p:attrNameLst>
                                          <p:attrName>style.visibility</p:attrName>
                                        </p:attrNameLst>
                                      </p:cBhvr>
                                      <p:to>
                                        <p:strVal val="visible"/>
                                      </p:to>
                                    </p:set>
                                  </p:childTnLst>
                                </p:cTn>
                              </p:par>
                              <p:par>
                                <p:cTn id="251" presetID="32" presetClass="emph" presetSubtype="0" fill="hold" nodeType="withEffect">
                                  <p:stCondLst>
                                    <p:cond delay="15300"/>
                                  </p:stCondLst>
                                  <p:childTnLst>
                                    <p:animRot by="120000">
                                      <p:cBhvr>
                                        <p:cTn id="252" dur="150" fill="hold">
                                          <p:stCondLst>
                                            <p:cond delay="0"/>
                                          </p:stCondLst>
                                        </p:cTn>
                                        <p:tgtEl>
                                          <p:spTgt spid="46"/>
                                        </p:tgtEl>
                                        <p:attrNameLst>
                                          <p:attrName>r</p:attrName>
                                        </p:attrNameLst>
                                      </p:cBhvr>
                                    </p:animRot>
                                    <p:animRot by="-240000">
                                      <p:cBhvr>
                                        <p:cTn id="253" dur="300" fill="hold">
                                          <p:stCondLst>
                                            <p:cond delay="300"/>
                                          </p:stCondLst>
                                        </p:cTn>
                                        <p:tgtEl>
                                          <p:spTgt spid="46"/>
                                        </p:tgtEl>
                                        <p:attrNameLst>
                                          <p:attrName>r</p:attrName>
                                        </p:attrNameLst>
                                      </p:cBhvr>
                                    </p:animRot>
                                    <p:animRot by="240000">
                                      <p:cBhvr>
                                        <p:cTn id="254" dur="300" fill="hold">
                                          <p:stCondLst>
                                            <p:cond delay="600"/>
                                          </p:stCondLst>
                                        </p:cTn>
                                        <p:tgtEl>
                                          <p:spTgt spid="46"/>
                                        </p:tgtEl>
                                        <p:attrNameLst>
                                          <p:attrName>r</p:attrName>
                                        </p:attrNameLst>
                                      </p:cBhvr>
                                    </p:animRot>
                                    <p:animRot by="-240000">
                                      <p:cBhvr>
                                        <p:cTn id="255" dur="300" fill="hold">
                                          <p:stCondLst>
                                            <p:cond delay="900"/>
                                          </p:stCondLst>
                                        </p:cTn>
                                        <p:tgtEl>
                                          <p:spTgt spid="46"/>
                                        </p:tgtEl>
                                        <p:attrNameLst>
                                          <p:attrName>r</p:attrName>
                                        </p:attrNameLst>
                                      </p:cBhvr>
                                    </p:animRot>
                                    <p:animRot by="120000">
                                      <p:cBhvr>
                                        <p:cTn id="256" dur="300" fill="hold">
                                          <p:stCondLst>
                                            <p:cond delay="1200"/>
                                          </p:stCondLst>
                                        </p:cTn>
                                        <p:tgtEl>
                                          <p:spTgt spid="46"/>
                                        </p:tgtEl>
                                        <p:attrNameLst>
                                          <p:attrName>r</p:attrName>
                                        </p:attrNameLst>
                                      </p:cBhvr>
                                    </p:animRot>
                                  </p:childTnLst>
                                </p:cTn>
                              </p:par>
                              <p:par>
                                <p:cTn id="257" presetID="1" presetClass="exit" presetSubtype="0" fill="hold" nodeType="withEffect">
                                  <p:stCondLst>
                                    <p:cond delay="17000"/>
                                  </p:stCondLst>
                                  <p:childTnLst>
                                    <p:set>
                                      <p:cBhvr>
                                        <p:cTn id="258" dur="1" fill="hold">
                                          <p:stCondLst>
                                            <p:cond delay="0"/>
                                          </p:stCondLst>
                                        </p:cTn>
                                        <p:tgtEl>
                                          <p:spTgt spid="46"/>
                                        </p:tgtEl>
                                        <p:attrNameLst>
                                          <p:attrName>style.visibility</p:attrName>
                                        </p:attrNameLst>
                                      </p:cBhvr>
                                      <p:to>
                                        <p:strVal val="hidden"/>
                                      </p:to>
                                    </p:set>
                                  </p:childTnLst>
                                </p:cTn>
                              </p:par>
                              <p:par>
                                <p:cTn id="259" presetID="22" presetClass="entr" presetSubtype="4" fill="hold" grpId="0" nodeType="withEffect">
                                  <p:stCondLst>
                                    <p:cond delay="18900"/>
                                  </p:stCondLst>
                                  <p:childTnLst>
                                    <p:set>
                                      <p:cBhvr>
                                        <p:cTn id="260" dur="1" fill="hold">
                                          <p:stCondLst>
                                            <p:cond delay="0"/>
                                          </p:stCondLst>
                                        </p:cTn>
                                        <p:tgtEl>
                                          <p:spTgt spid="61"/>
                                        </p:tgtEl>
                                        <p:attrNameLst>
                                          <p:attrName>style.visibility</p:attrName>
                                        </p:attrNameLst>
                                      </p:cBhvr>
                                      <p:to>
                                        <p:strVal val="visible"/>
                                      </p:to>
                                    </p:set>
                                    <p:animEffect transition="in" filter="wipe(down)">
                                      <p:cBhvr>
                                        <p:cTn id="261" dur="1000"/>
                                        <p:tgtEl>
                                          <p:spTgt spid="61"/>
                                        </p:tgtEl>
                                      </p:cBhvr>
                                    </p:animEffect>
                                  </p:childTnLst>
                                </p:cTn>
                              </p:par>
                              <p:par>
                                <p:cTn id="262" presetID="22" presetClass="exit" presetSubtype="4" fill="hold" grpId="1" nodeType="withEffect">
                                  <p:stCondLst>
                                    <p:cond delay="19900"/>
                                  </p:stCondLst>
                                  <p:childTnLst>
                                    <p:animEffect transition="out" filter="wipe(down)">
                                      <p:cBhvr>
                                        <p:cTn id="263" dur="1000"/>
                                        <p:tgtEl>
                                          <p:spTgt spid="61"/>
                                        </p:tgtEl>
                                      </p:cBhvr>
                                    </p:animEffect>
                                    <p:set>
                                      <p:cBhvr>
                                        <p:cTn id="264" dur="1" fill="hold">
                                          <p:stCondLst>
                                            <p:cond delay="999"/>
                                          </p:stCondLst>
                                        </p:cTn>
                                        <p:tgtEl>
                                          <p:spTgt spid="61"/>
                                        </p:tgtEl>
                                        <p:attrNameLst>
                                          <p:attrName>style.visibility</p:attrName>
                                        </p:attrNameLst>
                                      </p:cBhvr>
                                      <p:to>
                                        <p:strVal val="hidden"/>
                                      </p:to>
                                    </p:set>
                                  </p:childTnLst>
                                </p:cTn>
                              </p:par>
                              <p:par>
                                <p:cTn id="265" presetID="2" presetClass="exit" presetSubtype="4" fill="hold" nodeType="withEffect">
                                  <p:stCondLst>
                                    <p:cond delay="21500"/>
                                  </p:stCondLst>
                                  <p:childTnLst>
                                    <p:anim calcmode="lin" valueType="num">
                                      <p:cBhvr additive="base">
                                        <p:cTn id="266" dur="500"/>
                                        <p:tgtEl>
                                          <p:spTgt spid="39"/>
                                        </p:tgtEl>
                                        <p:attrNameLst>
                                          <p:attrName>ppt_x</p:attrName>
                                        </p:attrNameLst>
                                      </p:cBhvr>
                                      <p:tavLst>
                                        <p:tav tm="0">
                                          <p:val>
                                            <p:strVal val="ppt_x"/>
                                          </p:val>
                                        </p:tav>
                                        <p:tav tm="100000">
                                          <p:val>
                                            <p:strVal val="ppt_x"/>
                                          </p:val>
                                        </p:tav>
                                      </p:tavLst>
                                    </p:anim>
                                    <p:anim calcmode="lin" valueType="num">
                                      <p:cBhvr additive="base">
                                        <p:cTn id="267" dur="500"/>
                                        <p:tgtEl>
                                          <p:spTgt spid="39"/>
                                        </p:tgtEl>
                                        <p:attrNameLst>
                                          <p:attrName>ppt_y</p:attrName>
                                        </p:attrNameLst>
                                      </p:cBhvr>
                                      <p:tavLst>
                                        <p:tav tm="0">
                                          <p:val>
                                            <p:strVal val="ppt_y"/>
                                          </p:val>
                                        </p:tav>
                                        <p:tav tm="100000">
                                          <p:val>
                                            <p:strVal val="1+ppt_h/2"/>
                                          </p:val>
                                        </p:tav>
                                      </p:tavLst>
                                    </p:anim>
                                    <p:set>
                                      <p:cBhvr>
                                        <p:cTn id="268" dur="1" fill="hold">
                                          <p:stCondLst>
                                            <p:cond delay="499"/>
                                          </p:stCondLst>
                                        </p:cTn>
                                        <p:tgtEl>
                                          <p:spTgt spid="39"/>
                                        </p:tgtEl>
                                        <p:attrNameLst>
                                          <p:attrName>style.visibility</p:attrName>
                                        </p:attrNameLst>
                                      </p:cBhvr>
                                      <p:to>
                                        <p:strVal val="hidden"/>
                                      </p:to>
                                    </p:set>
                                  </p:childTnLst>
                                </p:cTn>
                              </p:par>
                              <p:par>
                                <p:cTn id="269" presetID="2" presetClass="exit" presetSubtype="4" fill="hold" nodeType="withEffect">
                                  <p:stCondLst>
                                    <p:cond delay="21500"/>
                                  </p:stCondLst>
                                  <p:childTnLst>
                                    <p:anim calcmode="lin" valueType="num">
                                      <p:cBhvr additive="base">
                                        <p:cTn id="270" dur="500"/>
                                        <p:tgtEl>
                                          <p:spTgt spid="52"/>
                                        </p:tgtEl>
                                        <p:attrNameLst>
                                          <p:attrName>ppt_x</p:attrName>
                                        </p:attrNameLst>
                                      </p:cBhvr>
                                      <p:tavLst>
                                        <p:tav tm="0">
                                          <p:val>
                                            <p:strVal val="ppt_x"/>
                                          </p:val>
                                        </p:tav>
                                        <p:tav tm="100000">
                                          <p:val>
                                            <p:strVal val="ppt_x"/>
                                          </p:val>
                                        </p:tav>
                                      </p:tavLst>
                                    </p:anim>
                                    <p:anim calcmode="lin" valueType="num">
                                      <p:cBhvr additive="base">
                                        <p:cTn id="271" dur="500"/>
                                        <p:tgtEl>
                                          <p:spTgt spid="52"/>
                                        </p:tgtEl>
                                        <p:attrNameLst>
                                          <p:attrName>ppt_y</p:attrName>
                                        </p:attrNameLst>
                                      </p:cBhvr>
                                      <p:tavLst>
                                        <p:tav tm="0">
                                          <p:val>
                                            <p:strVal val="ppt_y"/>
                                          </p:val>
                                        </p:tav>
                                        <p:tav tm="100000">
                                          <p:val>
                                            <p:strVal val="1+ppt_h/2"/>
                                          </p:val>
                                        </p:tav>
                                      </p:tavLst>
                                    </p:anim>
                                    <p:set>
                                      <p:cBhvr>
                                        <p:cTn id="272" dur="1" fill="hold">
                                          <p:stCondLst>
                                            <p:cond delay="499"/>
                                          </p:stCondLst>
                                        </p:cTn>
                                        <p:tgtEl>
                                          <p:spTgt spid="52"/>
                                        </p:tgtEl>
                                        <p:attrNameLst>
                                          <p:attrName>style.visibility</p:attrName>
                                        </p:attrNameLst>
                                      </p:cBhvr>
                                      <p:to>
                                        <p:strVal val="hidden"/>
                                      </p:to>
                                    </p:set>
                                  </p:childTnLst>
                                </p:cTn>
                              </p:par>
                              <p:par>
                                <p:cTn id="273" presetID="64" presetClass="path" presetSubtype="0" accel="50000" decel="50000" fill="hold" nodeType="withEffect">
                                  <p:stCondLst>
                                    <p:cond delay="22300"/>
                                  </p:stCondLst>
                                  <p:childTnLst>
                                    <p:animMotion origin="layout" path="M 0.0276 0.04213 L 0.0276 -0.12963 " pathEditMode="fixed" rAng="0" ptsTypes="AA">
                                      <p:cBhvr>
                                        <p:cTn id="274" dur="1000" fill="hold"/>
                                        <p:tgtEl>
                                          <p:spTgt spid="40"/>
                                        </p:tgtEl>
                                        <p:attrNameLst>
                                          <p:attrName>ppt_x</p:attrName>
                                          <p:attrName>ppt_y</p:attrName>
                                        </p:attrNameLst>
                                      </p:cBhvr>
                                      <p:rCtr x="0" y="-8588"/>
                                    </p:animMotion>
                                  </p:childTnLst>
                                </p:cTn>
                              </p:par>
                              <p:par>
                                <p:cTn id="275" presetID="64" presetClass="path" presetSubtype="0" accel="50000" decel="50000" fill="hold" nodeType="withEffect">
                                  <p:stCondLst>
                                    <p:cond delay="22300"/>
                                  </p:stCondLst>
                                  <p:childTnLst>
                                    <p:animMotion origin="layout" path="M 0.0276 0.04213 L 0.0276 -0.22939 " pathEditMode="fixed" rAng="0" ptsTypes="AA">
                                      <p:cBhvr>
                                        <p:cTn id="276" dur="1000" fill="hold"/>
                                        <p:tgtEl>
                                          <p:spTgt spid="53"/>
                                        </p:tgtEl>
                                        <p:attrNameLst>
                                          <p:attrName>ppt_x</p:attrName>
                                          <p:attrName>ppt_y</p:attrName>
                                        </p:attrNameLst>
                                      </p:cBhvr>
                                      <p:rCtr x="0" y="-13588"/>
                                    </p:animMotion>
                                  </p:childTnLst>
                                </p:cTn>
                              </p:par>
                              <p:par>
                                <p:cTn id="277" presetID="2" presetClass="entr" presetSubtype="2" fill="hold" nodeType="withEffect">
                                  <p:stCondLst>
                                    <p:cond delay="24000"/>
                                  </p:stCondLst>
                                  <p:childTnLst>
                                    <p:set>
                                      <p:cBhvr>
                                        <p:cTn id="278" dur="1" fill="hold">
                                          <p:stCondLst>
                                            <p:cond delay="0"/>
                                          </p:stCondLst>
                                        </p:cTn>
                                        <p:tgtEl>
                                          <p:spTgt spid="21"/>
                                        </p:tgtEl>
                                        <p:attrNameLst>
                                          <p:attrName>style.visibility</p:attrName>
                                        </p:attrNameLst>
                                      </p:cBhvr>
                                      <p:to>
                                        <p:strVal val="visible"/>
                                      </p:to>
                                    </p:set>
                                    <p:anim calcmode="lin" valueType="num">
                                      <p:cBhvr additive="base">
                                        <p:cTn id="279" dur="1500" fill="hold"/>
                                        <p:tgtEl>
                                          <p:spTgt spid="21"/>
                                        </p:tgtEl>
                                        <p:attrNameLst>
                                          <p:attrName>ppt_x</p:attrName>
                                        </p:attrNameLst>
                                      </p:cBhvr>
                                      <p:tavLst>
                                        <p:tav tm="0">
                                          <p:val>
                                            <p:strVal val="1+#ppt_w/2"/>
                                          </p:val>
                                        </p:tav>
                                        <p:tav tm="100000">
                                          <p:val>
                                            <p:strVal val="#ppt_x"/>
                                          </p:val>
                                        </p:tav>
                                      </p:tavLst>
                                    </p:anim>
                                    <p:anim calcmode="lin" valueType="num">
                                      <p:cBhvr additive="base">
                                        <p:cTn id="280" dur="1500" fill="hold"/>
                                        <p:tgtEl>
                                          <p:spTgt spid="21"/>
                                        </p:tgtEl>
                                        <p:attrNameLst>
                                          <p:attrName>ppt_y</p:attrName>
                                        </p:attrNameLst>
                                      </p:cBhvr>
                                      <p:tavLst>
                                        <p:tav tm="0">
                                          <p:val>
                                            <p:strVal val="#ppt_y"/>
                                          </p:val>
                                        </p:tav>
                                        <p:tav tm="100000">
                                          <p:val>
                                            <p:strVal val="#ppt_y"/>
                                          </p:val>
                                        </p:tav>
                                      </p:tavLst>
                                    </p:anim>
                                  </p:childTnLst>
                                </p:cTn>
                              </p:par>
                              <p:par>
                                <p:cTn id="281" presetID="1" presetClass="entr" presetSubtype="0" fill="hold" nodeType="withEffect">
                                  <p:stCondLst>
                                    <p:cond delay="26400"/>
                                  </p:stCondLst>
                                  <p:childTnLst>
                                    <p:set>
                                      <p:cBhvr>
                                        <p:cTn id="282" dur="1" fill="hold">
                                          <p:stCondLst>
                                            <p:cond delay="0"/>
                                          </p:stCondLst>
                                        </p:cTn>
                                        <p:tgtEl>
                                          <p:spTgt spid="63"/>
                                        </p:tgtEl>
                                        <p:attrNameLst>
                                          <p:attrName>style.visibility</p:attrName>
                                        </p:attrNameLst>
                                      </p:cBhvr>
                                      <p:to>
                                        <p:strVal val="visible"/>
                                      </p:to>
                                    </p:set>
                                  </p:childTnLst>
                                </p:cTn>
                              </p:par>
                              <p:par>
                                <p:cTn id="283" presetID="32" presetClass="emph" presetSubtype="0" fill="hold" nodeType="withEffect">
                                  <p:stCondLst>
                                    <p:cond delay="26400"/>
                                  </p:stCondLst>
                                  <p:childTnLst>
                                    <p:animRot by="120000">
                                      <p:cBhvr>
                                        <p:cTn id="284" dur="150" fill="hold">
                                          <p:stCondLst>
                                            <p:cond delay="0"/>
                                          </p:stCondLst>
                                        </p:cTn>
                                        <p:tgtEl>
                                          <p:spTgt spid="63"/>
                                        </p:tgtEl>
                                        <p:attrNameLst>
                                          <p:attrName>r</p:attrName>
                                        </p:attrNameLst>
                                      </p:cBhvr>
                                    </p:animRot>
                                    <p:animRot by="-240000">
                                      <p:cBhvr>
                                        <p:cTn id="285" dur="300" fill="hold">
                                          <p:stCondLst>
                                            <p:cond delay="300"/>
                                          </p:stCondLst>
                                        </p:cTn>
                                        <p:tgtEl>
                                          <p:spTgt spid="63"/>
                                        </p:tgtEl>
                                        <p:attrNameLst>
                                          <p:attrName>r</p:attrName>
                                        </p:attrNameLst>
                                      </p:cBhvr>
                                    </p:animRot>
                                    <p:animRot by="240000">
                                      <p:cBhvr>
                                        <p:cTn id="286" dur="300" fill="hold">
                                          <p:stCondLst>
                                            <p:cond delay="600"/>
                                          </p:stCondLst>
                                        </p:cTn>
                                        <p:tgtEl>
                                          <p:spTgt spid="63"/>
                                        </p:tgtEl>
                                        <p:attrNameLst>
                                          <p:attrName>r</p:attrName>
                                        </p:attrNameLst>
                                      </p:cBhvr>
                                    </p:animRot>
                                    <p:animRot by="-240000">
                                      <p:cBhvr>
                                        <p:cTn id="287" dur="300" fill="hold">
                                          <p:stCondLst>
                                            <p:cond delay="900"/>
                                          </p:stCondLst>
                                        </p:cTn>
                                        <p:tgtEl>
                                          <p:spTgt spid="63"/>
                                        </p:tgtEl>
                                        <p:attrNameLst>
                                          <p:attrName>r</p:attrName>
                                        </p:attrNameLst>
                                      </p:cBhvr>
                                    </p:animRot>
                                    <p:animRot by="120000">
                                      <p:cBhvr>
                                        <p:cTn id="288" dur="300" fill="hold">
                                          <p:stCondLst>
                                            <p:cond delay="1200"/>
                                          </p:stCondLst>
                                        </p:cTn>
                                        <p:tgtEl>
                                          <p:spTgt spid="63"/>
                                        </p:tgtEl>
                                        <p:attrNameLst>
                                          <p:attrName>r</p:attrName>
                                        </p:attrNameLst>
                                      </p:cBhvr>
                                    </p:animRot>
                                  </p:childTnLst>
                                </p:cTn>
                              </p:par>
                              <p:par>
                                <p:cTn id="289" presetID="1" presetClass="exit" presetSubtype="0" fill="hold" nodeType="withEffect">
                                  <p:stCondLst>
                                    <p:cond delay="28000"/>
                                  </p:stCondLst>
                                  <p:childTnLst>
                                    <p:set>
                                      <p:cBhvr>
                                        <p:cTn id="290" dur="1" fill="hold">
                                          <p:stCondLst>
                                            <p:cond delay="0"/>
                                          </p:stCondLst>
                                        </p:cTn>
                                        <p:tgtEl>
                                          <p:spTgt spid="63"/>
                                        </p:tgtEl>
                                        <p:attrNameLst>
                                          <p:attrName>style.visibility</p:attrName>
                                        </p:attrNameLst>
                                      </p:cBhvr>
                                      <p:to>
                                        <p:strVal val="hidden"/>
                                      </p:to>
                                    </p:set>
                                  </p:childTnLst>
                                </p:cTn>
                              </p:par>
                              <p:par>
                                <p:cTn id="291" presetID="22" presetClass="entr" presetSubtype="2" repeatCount="5000" fill="hold" grpId="0" nodeType="withEffect">
                                  <p:stCondLst>
                                    <p:cond delay="30400"/>
                                  </p:stCondLst>
                                  <p:childTnLst>
                                    <p:set>
                                      <p:cBhvr>
                                        <p:cTn id="292" dur="1" fill="hold">
                                          <p:stCondLst>
                                            <p:cond delay="0"/>
                                          </p:stCondLst>
                                        </p:cTn>
                                        <p:tgtEl>
                                          <p:spTgt spid="62"/>
                                        </p:tgtEl>
                                        <p:attrNameLst>
                                          <p:attrName>style.visibility</p:attrName>
                                        </p:attrNameLst>
                                      </p:cBhvr>
                                      <p:to>
                                        <p:strVal val="visible"/>
                                      </p:to>
                                    </p:set>
                                    <p:animEffect transition="in" filter="wipe(right)">
                                      <p:cBhvr>
                                        <p:cTn id="293" dur="500"/>
                                        <p:tgtEl>
                                          <p:spTgt spid="62"/>
                                        </p:tgtEl>
                                      </p:cBhvr>
                                    </p:animEffect>
                                  </p:childTnLst>
                                </p:cTn>
                              </p:par>
                              <p:par>
                                <p:cTn id="294" presetID="22" presetClass="exit" presetSubtype="8" fill="hold" grpId="1" nodeType="withEffect">
                                  <p:stCondLst>
                                    <p:cond delay="34800"/>
                                  </p:stCondLst>
                                  <p:childTnLst>
                                    <p:animEffect transition="out" filter="wipe(left)">
                                      <p:cBhvr>
                                        <p:cTn id="295" dur="1000"/>
                                        <p:tgtEl>
                                          <p:spTgt spid="62"/>
                                        </p:tgtEl>
                                      </p:cBhvr>
                                    </p:animEffect>
                                    <p:set>
                                      <p:cBhvr>
                                        <p:cTn id="296" dur="1" fill="hold">
                                          <p:stCondLst>
                                            <p:cond delay="999"/>
                                          </p:stCondLst>
                                        </p:cTn>
                                        <p:tgtEl>
                                          <p:spTgt spid="62"/>
                                        </p:tgtEl>
                                        <p:attrNameLst>
                                          <p:attrName>style.visibility</p:attrName>
                                        </p:attrNameLst>
                                      </p:cBhvr>
                                      <p:to>
                                        <p:strVal val="hidden"/>
                                      </p:to>
                                    </p:set>
                                  </p:childTnLst>
                                </p:cTn>
                              </p:par>
                              <p:par>
                                <p:cTn id="297" presetID="1" presetClass="entr" presetSubtype="0" fill="hold" nodeType="withEffect">
                                  <p:stCondLst>
                                    <p:cond delay="34800"/>
                                  </p:stCondLst>
                                  <p:childTnLst>
                                    <p:set>
                                      <p:cBhvr>
                                        <p:cTn id="298" dur="1" fill="hold">
                                          <p:stCondLst>
                                            <p:cond delay="0"/>
                                          </p:stCondLst>
                                        </p:cTn>
                                        <p:tgtEl>
                                          <p:spTgt spid="64"/>
                                        </p:tgtEl>
                                        <p:attrNameLst>
                                          <p:attrName>style.visibility</p:attrName>
                                        </p:attrNameLst>
                                      </p:cBhvr>
                                      <p:to>
                                        <p:strVal val="visible"/>
                                      </p:to>
                                    </p:set>
                                  </p:childTnLst>
                                </p:cTn>
                              </p:par>
                              <p:par>
                                <p:cTn id="299" presetID="32" presetClass="emph" presetSubtype="0" fill="hold" nodeType="withEffect">
                                  <p:stCondLst>
                                    <p:cond delay="34800"/>
                                  </p:stCondLst>
                                  <p:childTnLst>
                                    <p:animRot by="120000">
                                      <p:cBhvr>
                                        <p:cTn id="300" dur="150" fill="hold">
                                          <p:stCondLst>
                                            <p:cond delay="0"/>
                                          </p:stCondLst>
                                        </p:cTn>
                                        <p:tgtEl>
                                          <p:spTgt spid="64"/>
                                        </p:tgtEl>
                                        <p:attrNameLst>
                                          <p:attrName>r</p:attrName>
                                        </p:attrNameLst>
                                      </p:cBhvr>
                                    </p:animRot>
                                    <p:animRot by="-240000">
                                      <p:cBhvr>
                                        <p:cTn id="301" dur="300" fill="hold">
                                          <p:stCondLst>
                                            <p:cond delay="300"/>
                                          </p:stCondLst>
                                        </p:cTn>
                                        <p:tgtEl>
                                          <p:spTgt spid="64"/>
                                        </p:tgtEl>
                                        <p:attrNameLst>
                                          <p:attrName>r</p:attrName>
                                        </p:attrNameLst>
                                      </p:cBhvr>
                                    </p:animRot>
                                    <p:animRot by="240000">
                                      <p:cBhvr>
                                        <p:cTn id="302" dur="300" fill="hold">
                                          <p:stCondLst>
                                            <p:cond delay="600"/>
                                          </p:stCondLst>
                                        </p:cTn>
                                        <p:tgtEl>
                                          <p:spTgt spid="64"/>
                                        </p:tgtEl>
                                        <p:attrNameLst>
                                          <p:attrName>r</p:attrName>
                                        </p:attrNameLst>
                                      </p:cBhvr>
                                    </p:animRot>
                                    <p:animRot by="-240000">
                                      <p:cBhvr>
                                        <p:cTn id="303" dur="300" fill="hold">
                                          <p:stCondLst>
                                            <p:cond delay="900"/>
                                          </p:stCondLst>
                                        </p:cTn>
                                        <p:tgtEl>
                                          <p:spTgt spid="64"/>
                                        </p:tgtEl>
                                        <p:attrNameLst>
                                          <p:attrName>r</p:attrName>
                                        </p:attrNameLst>
                                      </p:cBhvr>
                                    </p:animRot>
                                    <p:animRot by="120000">
                                      <p:cBhvr>
                                        <p:cTn id="304" dur="300" fill="hold">
                                          <p:stCondLst>
                                            <p:cond delay="1200"/>
                                          </p:stCondLst>
                                        </p:cTn>
                                        <p:tgtEl>
                                          <p:spTgt spid="64"/>
                                        </p:tgtEl>
                                        <p:attrNameLst>
                                          <p:attrName>r</p:attrName>
                                        </p:attrNameLst>
                                      </p:cBhvr>
                                    </p:animRot>
                                  </p:childTnLst>
                                </p:cTn>
                              </p:par>
                              <p:par>
                                <p:cTn id="305" presetID="2" presetClass="exit" presetSubtype="4" fill="hold" nodeType="withEffect">
                                  <p:stCondLst>
                                    <p:cond delay="36100"/>
                                  </p:stCondLst>
                                  <p:childTnLst>
                                    <p:anim calcmode="lin" valueType="num">
                                      <p:cBhvr additive="base">
                                        <p:cTn id="306" dur="500"/>
                                        <p:tgtEl>
                                          <p:spTgt spid="40"/>
                                        </p:tgtEl>
                                        <p:attrNameLst>
                                          <p:attrName>ppt_x</p:attrName>
                                        </p:attrNameLst>
                                      </p:cBhvr>
                                      <p:tavLst>
                                        <p:tav tm="0">
                                          <p:val>
                                            <p:strVal val="ppt_x"/>
                                          </p:val>
                                        </p:tav>
                                        <p:tav tm="100000">
                                          <p:val>
                                            <p:strVal val="ppt_x"/>
                                          </p:val>
                                        </p:tav>
                                      </p:tavLst>
                                    </p:anim>
                                    <p:anim calcmode="lin" valueType="num">
                                      <p:cBhvr additive="base">
                                        <p:cTn id="307" dur="500"/>
                                        <p:tgtEl>
                                          <p:spTgt spid="40"/>
                                        </p:tgtEl>
                                        <p:attrNameLst>
                                          <p:attrName>ppt_y</p:attrName>
                                        </p:attrNameLst>
                                      </p:cBhvr>
                                      <p:tavLst>
                                        <p:tav tm="0">
                                          <p:val>
                                            <p:strVal val="ppt_y"/>
                                          </p:val>
                                        </p:tav>
                                        <p:tav tm="100000">
                                          <p:val>
                                            <p:strVal val="1+ppt_h/2"/>
                                          </p:val>
                                        </p:tav>
                                      </p:tavLst>
                                    </p:anim>
                                    <p:set>
                                      <p:cBhvr>
                                        <p:cTn id="308" dur="1" fill="hold">
                                          <p:stCondLst>
                                            <p:cond delay="499"/>
                                          </p:stCondLst>
                                        </p:cTn>
                                        <p:tgtEl>
                                          <p:spTgt spid="40"/>
                                        </p:tgtEl>
                                        <p:attrNameLst>
                                          <p:attrName>style.visibility</p:attrName>
                                        </p:attrNameLst>
                                      </p:cBhvr>
                                      <p:to>
                                        <p:strVal val="hidden"/>
                                      </p:to>
                                    </p:set>
                                  </p:childTnLst>
                                </p:cTn>
                              </p:par>
                              <p:par>
                                <p:cTn id="309" presetID="2" presetClass="exit" presetSubtype="4" fill="hold" nodeType="withEffect">
                                  <p:stCondLst>
                                    <p:cond delay="36100"/>
                                  </p:stCondLst>
                                  <p:childTnLst>
                                    <p:anim calcmode="lin" valueType="num">
                                      <p:cBhvr additive="base">
                                        <p:cTn id="310" dur="500"/>
                                        <p:tgtEl>
                                          <p:spTgt spid="53"/>
                                        </p:tgtEl>
                                        <p:attrNameLst>
                                          <p:attrName>ppt_x</p:attrName>
                                        </p:attrNameLst>
                                      </p:cBhvr>
                                      <p:tavLst>
                                        <p:tav tm="0">
                                          <p:val>
                                            <p:strVal val="ppt_x"/>
                                          </p:val>
                                        </p:tav>
                                        <p:tav tm="100000">
                                          <p:val>
                                            <p:strVal val="ppt_x"/>
                                          </p:val>
                                        </p:tav>
                                      </p:tavLst>
                                    </p:anim>
                                    <p:anim calcmode="lin" valueType="num">
                                      <p:cBhvr additive="base">
                                        <p:cTn id="311" dur="500"/>
                                        <p:tgtEl>
                                          <p:spTgt spid="53"/>
                                        </p:tgtEl>
                                        <p:attrNameLst>
                                          <p:attrName>ppt_y</p:attrName>
                                        </p:attrNameLst>
                                      </p:cBhvr>
                                      <p:tavLst>
                                        <p:tav tm="0">
                                          <p:val>
                                            <p:strVal val="ppt_y"/>
                                          </p:val>
                                        </p:tav>
                                        <p:tav tm="100000">
                                          <p:val>
                                            <p:strVal val="1+ppt_h/2"/>
                                          </p:val>
                                        </p:tav>
                                      </p:tavLst>
                                    </p:anim>
                                    <p:set>
                                      <p:cBhvr>
                                        <p:cTn id="312" dur="1" fill="hold">
                                          <p:stCondLst>
                                            <p:cond delay="499"/>
                                          </p:stCondLst>
                                        </p:cTn>
                                        <p:tgtEl>
                                          <p:spTgt spid="53"/>
                                        </p:tgtEl>
                                        <p:attrNameLst>
                                          <p:attrName>style.visibility</p:attrName>
                                        </p:attrNameLst>
                                      </p:cBhvr>
                                      <p:to>
                                        <p:strVal val="hidden"/>
                                      </p:to>
                                    </p:set>
                                  </p:childTnLst>
                                </p:cTn>
                              </p:par>
                              <p:par>
                                <p:cTn id="313" presetID="1" presetClass="exit" presetSubtype="0" fill="hold" nodeType="withEffect">
                                  <p:stCondLst>
                                    <p:cond delay="36100"/>
                                  </p:stCondLst>
                                  <p:childTnLst>
                                    <p:set>
                                      <p:cBhvr>
                                        <p:cTn id="314" dur="1" fill="hold">
                                          <p:stCondLst>
                                            <p:cond delay="0"/>
                                          </p:stCondLst>
                                        </p:cTn>
                                        <p:tgtEl>
                                          <p:spTgt spid="64"/>
                                        </p:tgtEl>
                                        <p:attrNameLst>
                                          <p:attrName>style.visibility</p:attrName>
                                        </p:attrNameLst>
                                      </p:cBhvr>
                                      <p:to>
                                        <p:strVal val="hidden"/>
                                      </p:to>
                                    </p:set>
                                  </p:childTnLst>
                                </p:cTn>
                              </p:par>
                              <p:par>
                                <p:cTn id="315" presetID="64" presetClass="path" presetSubtype="0" accel="50000" decel="50000" fill="hold" nodeType="withEffect">
                                  <p:stCondLst>
                                    <p:cond delay="36900"/>
                                  </p:stCondLst>
                                  <p:childTnLst>
                                    <p:animMotion origin="layout" path="M 0.00799 0.04213 L 0.00799 -0.12963 " pathEditMode="fixed" rAng="0" ptsTypes="AA">
                                      <p:cBhvr>
                                        <p:cTn id="316" dur="1000" fill="hold"/>
                                        <p:tgtEl>
                                          <p:spTgt spid="41"/>
                                        </p:tgtEl>
                                        <p:attrNameLst>
                                          <p:attrName>ppt_x</p:attrName>
                                          <p:attrName>ppt_y</p:attrName>
                                        </p:attrNameLst>
                                      </p:cBhvr>
                                      <p:rCtr x="0" y="-8588"/>
                                    </p:animMotion>
                                  </p:childTnLst>
                                </p:cTn>
                              </p:par>
                              <p:par>
                                <p:cTn id="317" presetID="64" presetClass="path" presetSubtype="0" accel="50000" decel="50000" fill="hold" nodeType="withEffect">
                                  <p:stCondLst>
                                    <p:cond delay="36900"/>
                                  </p:stCondLst>
                                  <p:childTnLst>
                                    <p:animMotion origin="layout" path="M 0.00799 0.04213 L 0.00799 -0.22939 " pathEditMode="fixed" rAng="0" ptsTypes="AA">
                                      <p:cBhvr>
                                        <p:cTn id="318" dur="1000" fill="hold"/>
                                        <p:tgtEl>
                                          <p:spTgt spid="54"/>
                                        </p:tgtEl>
                                        <p:attrNameLst>
                                          <p:attrName>ppt_x</p:attrName>
                                          <p:attrName>ppt_y</p:attrName>
                                        </p:attrNameLst>
                                      </p:cBhvr>
                                      <p:rCtr x="0" y="-13588"/>
                                    </p:animMotion>
                                  </p:childTnLst>
                                </p:cTn>
                              </p:par>
                              <p:par>
                                <p:cTn id="319" presetID="22" presetClass="entr" presetSubtype="8" fill="hold" grpId="0" nodeType="withEffect">
                                  <p:stCondLst>
                                    <p:cond delay="42300"/>
                                  </p:stCondLst>
                                  <p:childTnLst>
                                    <p:set>
                                      <p:cBhvr>
                                        <p:cTn id="320" dur="1" fill="hold">
                                          <p:stCondLst>
                                            <p:cond delay="0"/>
                                          </p:stCondLst>
                                        </p:cTn>
                                        <p:tgtEl>
                                          <p:spTgt spid="68"/>
                                        </p:tgtEl>
                                        <p:attrNameLst>
                                          <p:attrName>style.visibility</p:attrName>
                                        </p:attrNameLst>
                                      </p:cBhvr>
                                      <p:to>
                                        <p:strVal val="visible"/>
                                      </p:to>
                                    </p:set>
                                    <p:animEffect transition="in" filter="wipe(left)">
                                      <p:cBhvr>
                                        <p:cTn id="321" dur="1500"/>
                                        <p:tgtEl>
                                          <p:spTgt spid="68"/>
                                        </p:tgtEl>
                                      </p:cBhvr>
                                    </p:animEffect>
                                  </p:childTnLst>
                                </p:cTn>
                              </p:par>
                              <p:par>
                                <p:cTn id="322" presetID="22" presetClass="entr" presetSubtype="8" fill="hold" grpId="0" nodeType="withEffect">
                                  <p:stCondLst>
                                    <p:cond delay="42300"/>
                                  </p:stCondLst>
                                  <p:childTnLst>
                                    <p:set>
                                      <p:cBhvr>
                                        <p:cTn id="323" dur="1" fill="hold">
                                          <p:stCondLst>
                                            <p:cond delay="0"/>
                                          </p:stCondLst>
                                        </p:cTn>
                                        <p:tgtEl>
                                          <p:spTgt spid="116"/>
                                        </p:tgtEl>
                                        <p:attrNameLst>
                                          <p:attrName>style.visibility</p:attrName>
                                        </p:attrNameLst>
                                      </p:cBhvr>
                                      <p:to>
                                        <p:strVal val="visible"/>
                                      </p:to>
                                    </p:set>
                                    <p:animEffect transition="in" filter="wipe(left)">
                                      <p:cBhvr>
                                        <p:cTn id="324" dur="1500"/>
                                        <p:tgtEl>
                                          <p:spTgt spid="116"/>
                                        </p:tgtEl>
                                      </p:cBhvr>
                                    </p:animEffect>
                                  </p:childTnLst>
                                </p:cTn>
                              </p:par>
                              <p:par>
                                <p:cTn id="325" presetID="26" presetClass="emph" presetSubtype="0" fill="hold" grpId="1" nodeType="withEffect">
                                  <p:stCondLst>
                                    <p:cond delay="43800"/>
                                  </p:stCondLst>
                                  <p:childTnLst>
                                    <p:animEffect transition="out" filter="fade">
                                      <p:cBhvr>
                                        <p:cTn id="326" dur="500" tmFilter="0, 0; .2, .5; .8, .5; 1, 0"/>
                                        <p:tgtEl>
                                          <p:spTgt spid="68"/>
                                        </p:tgtEl>
                                      </p:cBhvr>
                                    </p:animEffect>
                                    <p:animScale>
                                      <p:cBhvr>
                                        <p:cTn id="327" dur="250" autoRev="1" fill="hold"/>
                                        <p:tgtEl>
                                          <p:spTgt spid="68"/>
                                        </p:tgtEl>
                                      </p:cBhvr>
                                      <p:by x="105000" y="105000"/>
                                    </p:animScale>
                                  </p:childTnLst>
                                </p:cTn>
                              </p:par>
                              <p:par>
                                <p:cTn id="328" presetID="26" presetClass="emph" presetSubtype="0" fill="hold" grpId="1" nodeType="withEffect">
                                  <p:stCondLst>
                                    <p:cond delay="43800"/>
                                  </p:stCondLst>
                                  <p:childTnLst>
                                    <p:animEffect transition="out" filter="fade">
                                      <p:cBhvr>
                                        <p:cTn id="329" dur="500" tmFilter="0, 0; .2, .5; .8, .5; 1, 0"/>
                                        <p:tgtEl>
                                          <p:spTgt spid="116"/>
                                        </p:tgtEl>
                                      </p:cBhvr>
                                    </p:animEffect>
                                    <p:animScale>
                                      <p:cBhvr>
                                        <p:cTn id="330" dur="250" autoRev="1" fill="hold"/>
                                        <p:tgtEl>
                                          <p:spTgt spid="116"/>
                                        </p:tgtEl>
                                      </p:cBhvr>
                                      <p:by x="105000" y="105000"/>
                                    </p:animScale>
                                  </p:childTnLst>
                                </p:cTn>
                              </p:par>
                            </p:childTnLst>
                          </p:cTn>
                        </p:par>
                        <p:par>
                          <p:cTn id="331" fill="hold">
                            <p:stCondLst>
                              <p:cond delay="51200"/>
                            </p:stCondLst>
                            <p:childTnLst>
                              <p:par>
                                <p:cTn id="332" presetID="2" presetClass="exit" presetSubtype="4" fill="hold" nodeType="afterEffect">
                                  <p:stCondLst>
                                    <p:cond delay="0"/>
                                  </p:stCondLst>
                                  <p:childTnLst>
                                    <p:anim calcmode="lin" valueType="num">
                                      <p:cBhvr additive="base">
                                        <p:cTn id="333" dur="500"/>
                                        <p:tgtEl>
                                          <p:spTgt spid="41"/>
                                        </p:tgtEl>
                                        <p:attrNameLst>
                                          <p:attrName>ppt_x</p:attrName>
                                        </p:attrNameLst>
                                      </p:cBhvr>
                                      <p:tavLst>
                                        <p:tav tm="0">
                                          <p:val>
                                            <p:strVal val="ppt_x"/>
                                          </p:val>
                                        </p:tav>
                                        <p:tav tm="100000">
                                          <p:val>
                                            <p:strVal val="ppt_x"/>
                                          </p:val>
                                        </p:tav>
                                      </p:tavLst>
                                    </p:anim>
                                    <p:anim calcmode="lin" valueType="num">
                                      <p:cBhvr additive="base">
                                        <p:cTn id="334" dur="500"/>
                                        <p:tgtEl>
                                          <p:spTgt spid="41"/>
                                        </p:tgtEl>
                                        <p:attrNameLst>
                                          <p:attrName>ppt_y</p:attrName>
                                        </p:attrNameLst>
                                      </p:cBhvr>
                                      <p:tavLst>
                                        <p:tav tm="0">
                                          <p:val>
                                            <p:strVal val="ppt_y"/>
                                          </p:val>
                                        </p:tav>
                                        <p:tav tm="100000">
                                          <p:val>
                                            <p:strVal val="1+ppt_h/2"/>
                                          </p:val>
                                        </p:tav>
                                      </p:tavLst>
                                    </p:anim>
                                    <p:set>
                                      <p:cBhvr>
                                        <p:cTn id="335" dur="1" fill="hold">
                                          <p:stCondLst>
                                            <p:cond delay="499"/>
                                          </p:stCondLst>
                                        </p:cTn>
                                        <p:tgtEl>
                                          <p:spTgt spid="41"/>
                                        </p:tgtEl>
                                        <p:attrNameLst>
                                          <p:attrName>style.visibility</p:attrName>
                                        </p:attrNameLst>
                                      </p:cBhvr>
                                      <p:to>
                                        <p:strVal val="hidden"/>
                                      </p:to>
                                    </p:set>
                                  </p:childTnLst>
                                </p:cTn>
                              </p:par>
                              <p:par>
                                <p:cTn id="336" presetID="2" presetClass="exit" presetSubtype="4" fill="hold" nodeType="withEffect">
                                  <p:stCondLst>
                                    <p:cond delay="0"/>
                                  </p:stCondLst>
                                  <p:childTnLst>
                                    <p:anim calcmode="lin" valueType="num">
                                      <p:cBhvr additive="base">
                                        <p:cTn id="337" dur="500"/>
                                        <p:tgtEl>
                                          <p:spTgt spid="54"/>
                                        </p:tgtEl>
                                        <p:attrNameLst>
                                          <p:attrName>ppt_x</p:attrName>
                                        </p:attrNameLst>
                                      </p:cBhvr>
                                      <p:tavLst>
                                        <p:tav tm="0">
                                          <p:val>
                                            <p:strVal val="ppt_x"/>
                                          </p:val>
                                        </p:tav>
                                        <p:tav tm="100000">
                                          <p:val>
                                            <p:strVal val="ppt_x"/>
                                          </p:val>
                                        </p:tav>
                                      </p:tavLst>
                                    </p:anim>
                                    <p:anim calcmode="lin" valueType="num">
                                      <p:cBhvr additive="base">
                                        <p:cTn id="338" dur="500"/>
                                        <p:tgtEl>
                                          <p:spTgt spid="54"/>
                                        </p:tgtEl>
                                        <p:attrNameLst>
                                          <p:attrName>ppt_y</p:attrName>
                                        </p:attrNameLst>
                                      </p:cBhvr>
                                      <p:tavLst>
                                        <p:tav tm="0">
                                          <p:val>
                                            <p:strVal val="ppt_y"/>
                                          </p:val>
                                        </p:tav>
                                        <p:tav tm="100000">
                                          <p:val>
                                            <p:strVal val="1+ppt_h/2"/>
                                          </p:val>
                                        </p:tav>
                                      </p:tavLst>
                                    </p:anim>
                                    <p:set>
                                      <p:cBhvr>
                                        <p:cTn id="339" dur="1" fill="hold">
                                          <p:stCondLst>
                                            <p:cond delay="499"/>
                                          </p:stCondLst>
                                        </p:cTn>
                                        <p:tgtEl>
                                          <p:spTgt spid="54"/>
                                        </p:tgtEl>
                                        <p:attrNameLst>
                                          <p:attrName>style.visibility</p:attrName>
                                        </p:attrNameLst>
                                      </p:cBhvr>
                                      <p:to>
                                        <p:strVal val="hidden"/>
                                      </p:to>
                                    </p:set>
                                  </p:childTnLst>
                                </p:cTn>
                              </p:par>
                            </p:childTnLst>
                          </p:cTn>
                        </p:par>
                        <p:par>
                          <p:cTn id="340" fill="hold">
                            <p:stCondLst>
                              <p:cond delay="51700"/>
                            </p:stCondLst>
                            <p:childTnLst>
                              <p:par>
                                <p:cTn id="341" presetID="16" presetClass="emph" presetSubtype="0" fill="hold" grpId="2" nodeType="afterEffect">
                                  <p:stCondLst>
                                    <p:cond delay="0"/>
                                  </p:stCondLst>
                                  <p:iterate type="lt">
                                    <p:tmPct val="4000"/>
                                  </p:iterate>
                                  <p:childTnLst>
                                    <p:set>
                                      <p:cBhvr override="childStyle">
                                        <p:cTn id="342" dur="500" fill="hold"/>
                                        <p:tgtEl>
                                          <p:spTgt spid="6"/>
                                        </p:tgtEl>
                                        <p:attrNameLst>
                                          <p:attrName>style.color</p:attrName>
                                        </p:attrNameLst>
                                      </p:cBhvr>
                                      <p:to>
                                        <p:clrVal>
                                          <a:srgbClr val="C00000"/>
                                        </p:clrVal>
                                      </p:to>
                                    </p:set>
                                    <p:set>
                                      <p:cBhvr>
                                        <p:cTn id="343" dur="500" fill="hold"/>
                                        <p:tgtEl>
                                          <p:spTgt spid="6"/>
                                        </p:tgtEl>
                                        <p:attrNameLst>
                                          <p:attrName>fillcolor</p:attrName>
                                        </p:attrNameLst>
                                      </p:cBhvr>
                                      <p:to>
                                        <p:clrVal>
                                          <a:srgbClr val="C00000"/>
                                        </p:clrVal>
                                      </p:to>
                                    </p:set>
                                    <p:set>
                                      <p:cBhvr>
                                        <p:cTn id="344" dur="500" fill="hold"/>
                                        <p:tgtEl>
                                          <p:spTgt spid="6"/>
                                        </p:tgtEl>
                                        <p:attrNameLst>
                                          <p:attrName>fill.type</p:attrName>
                                        </p:attrNameLst>
                                      </p:cBhvr>
                                      <p:to>
                                        <p:strVal val="solid"/>
                                      </p:to>
                                    </p:set>
                                  </p:childTnLst>
                                </p:cTn>
                              </p:par>
                            </p:childTnLst>
                          </p:cTn>
                        </p:par>
                      </p:childTnLst>
                    </p:cTn>
                  </p:par>
                </p:childTnLst>
              </p:cTn>
              <p:nextCondLst>
                <p:cond evt="onClick" delay="0">
                  <p:tgtEl>
                    <p:spTgt spid="6"/>
                  </p:tgtEl>
                </p:cond>
              </p:nextCondLst>
            </p:seq>
            <p:seq concurrent="1" nextAc="seek">
              <p:cTn id="345" restart="whenNotActive" fill="hold" evtFilter="cancelBubble" nodeType="interactiveSeq">
                <p:stCondLst>
                  <p:cond evt="onClick" delay="0">
                    <p:tgtEl>
                      <p:spTgt spid="7"/>
                    </p:tgtEl>
                  </p:cond>
                </p:stCondLst>
                <p:endSync evt="end" delay="0">
                  <p:rtn val="all"/>
                </p:endSync>
                <p:childTnLst>
                  <p:par>
                    <p:cTn id="346" fill="hold">
                      <p:stCondLst>
                        <p:cond delay="0"/>
                      </p:stCondLst>
                      <p:childTnLst>
                        <p:par>
                          <p:cTn id="347" fill="hold">
                            <p:stCondLst>
                              <p:cond delay="0"/>
                            </p:stCondLst>
                            <p:childTnLst>
                              <p:par>
                                <p:cTn id="348" presetID="26" presetClass="emph" presetSubtype="0" fill="hold" grpId="1" nodeType="clickEffect">
                                  <p:stCondLst>
                                    <p:cond delay="0"/>
                                  </p:stCondLst>
                                  <p:iterate type="lt">
                                    <p:tmPct val="0"/>
                                  </p:iterate>
                                  <p:childTnLst>
                                    <p:animEffect transition="out" filter="fade">
                                      <p:cBhvr>
                                        <p:cTn id="349" dur="500" tmFilter="0, 0; .2, .5; .8, .5; 1, 0"/>
                                        <p:tgtEl>
                                          <p:spTgt spid="7"/>
                                        </p:tgtEl>
                                      </p:cBhvr>
                                    </p:animEffect>
                                    <p:animScale>
                                      <p:cBhvr>
                                        <p:cTn id="350" dur="250" autoRev="1" fill="hold"/>
                                        <p:tgtEl>
                                          <p:spTgt spid="7"/>
                                        </p:tgtEl>
                                      </p:cBhvr>
                                      <p:by x="105000" y="105000"/>
                                    </p:animScale>
                                  </p:childTnLst>
                                </p:cTn>
                              </p:par>
                              <p:par>
                                <p:cTn id="351" presetID="9" presetClass="entr" presetSubtype="0" fill="hold" grpId="2" nodeType="withEffect">
                                  <p:stCondLst>
                                    <p:cond delay="0"/>
                                  </p:stCondLst>
                                  <p:childTnLst>
                                    <p:set>
                                      <p:cBhvr>
                                        <p:cTn id="352" dur="1" fill="hold">
                                          <p:stCondLst>
                                            <p:cond delay="0"/>
                                          </p:stCondLst>
                                        </p:cTn>
                                        <p:tgtEl>
                                          <p:spTgt spid="16"/>
                                        </p:tgtEl>
                                        <p:attrNameLst>
                                          <p:attrName>style.visibility</p:attrName>
                                        </p:attrNameLst>
                                      </p:cBhvr>
                                      <p:to>
                                        <p:strVal val="visible"/>
                                      </p:to>
                                    </p:set>
                                    <p:animEffect transition="in" filter="dissolve">
                                      <p:cBhvr>
                                        <p:cTn id="353" dur="500"/>
                                        <p:tgtEl>
                                          <p:spTgt spid="16"/>
                                        </p:tgtEl>
                                      </p:cBhvr>
                                    </p:animEffect>
                                  </p:childTnLst>
                                </p:cTn>
                              </p:par>
                            </p:childTnLst>
                          </p:cTn>
                        </p:par>
                        <p:par>
                          <p:cTn id="354" fill="hold">
                            <p:stCondLst>
                              <p:cond delay="500"/>
                            </p:stCondLst>
                            <p:childTnLst>
                              <p:par>
                                <p:cTn id="355" presetID="1" presetClass="entr" presetSubtype="0" fill="hold" grpId="0" nodeType="afterEffect">
                                  <p:stCondLst>
                                    <p:cond delay="0"/>
                                  </p:stCondLst>
                                  <p:childTnLst>
                                    <p:set>
                                      <p:cBhvr>
                                        <p:cTn id="356" dur="1" fill="hold">
                                          <p:stCondLst>
                                            <p:cond delay="50599"/>
                                          </p:stCondLst>
                                        </p:cTn>
                                        <p:tgtEl>
                                          <p:spTgt spid="30"/>
                                        </p:tgtEl>
                                        <p:attrNameLst>
                                          <p:attrName>style.visibility</p:attrName>
                                        </p:attrNameLst>
                                      </p:cBhvr>
                                      <p:to>
                                        <p:strVal val="visible"/>
                                      </p:to>
                                    </p:set>
                                  </p:childTnLst>
                                  <p:subTnLst>
                                    <p:audio>
                                      <p:cMediaNode>
                                        <p:cTn display="0" masterRel="sameClick">
                                          <p:stCondLst>
                                            <p:cond evt="begin" delay="0">
                                              <p:tn val="355"/>
                                            </p:cond>
                                          </p:stCondLst>
                                          <p:endCondLst>
                                            <p:cond evt="onStopAudio" delay="0">
                                              <p:tgtEl>
                                                <p:sldTgt/>
                                              </p:tgtEl>
                                            </p:cond>
                                          </p:endCondLst>
                                        </p:cTn>
                                        <p:tgtEl>
                                          <p:sndTgt r:embed="rId10" name="L21S04_Clip_3.wav"/>
                                        </p:tgtEl>
                                      </p:cMediaNode>
                                    </p:audio>
                                  </p:subTnLst>
                                </p:cTn>
                              </p:par>
                              <p:par>
                                <p:cTn id="357" presetID="64" presetClass="path" presetSubtype="0" accel="50000" decel="50000" fill="hold" nodeType="withEffect">
                                  <p:stCondLst>
                                    <p:cond delay="0"/>
                                  </p:stCondLst>
                                  <p:childTnLst>
                                    <p:animMotion origin="layout" path="M -0.01181 0.04213 L -0.01181 -0.12963 " pathEditMode="relative" rAng="0" ptsTypes="AA">
                                      <p:cBhvr>
                                        <p:cTn id="358" dur="1000" fill="hold"/>
                                        <p:tgtEl>
                                          <p:spTgt spid="43"/>
                                        </p:tgtEl>
                                        <p:attrNameLst>
                                          <p:attrName>ppt_x</p:attrName>
                                          <p:attrName>ppt_y</p:attrName>
                                        </p:attrNameLst>
                                      </p:cBhvr>
                                      <p:rCtr x="0" y="-8588"/>
                                    </p:animMotion>
                                  </p:childTnLst>
                                </p:cTn>
                              </p:par>
                              <p:par>
                                <p:cTn id="359" presetID="64" presetClass="path" presetSubtype="0" accel="50000" decel="50000" fill="hold" nodeType="withEffect">
                                  <p:stCondLst>
                                    <p:cond delay="0"/>
                                  </p:stCondLst>
                                  <p:childTnLst>
                                    <p:animMotion origin="layout" path="M -0.01181 0.04213 L -0.01181 -0.22939 " pathEditMode="fixed" rAng="0" ptsTypes="AA">
                                      <p:cBhvr>
                                        <p:cTn id="360" dur="1000" fill="hold"/>
                                        <p:tgtEl>
                                          <p:spTgt spid="55"/>
                                        </p:tgtEl>
                                        <p:attrNameLst>
                                          <p:attrName>ppt_x</p:attrName>
                                          <p:attrName>ppt_y</p:attrName>
                                        </p:attrNameLst>
                                      </p:cBhvr>
                                      <p:rCtr x="0" y="-13588"/>
                                    </p:animMotion>
                                  </p:childTnLst>
                                </p:cTn>
                              </p:par>
                              <p:par>
                                <p:cTn id="361" presetID="22" presetClass="entr" presetSubtype="8" fill="hold" grpId="0" nodeType="withEffect">
                                  <p:stCondLst>
                                    <p:cond delay="500"/>
                                  </p:stCondLst>
                                  <p:childTnLst>
                                    <p:set>
                                      <p:cBhvr>
                                        <p:cTn id="362" dur="1" fill="hold">
                                          <p:stCondLst>
                                            <p:cond delay="0"/>
                                          </p:stCondLst>
                                        </p:cTn>
                                        <p:tgtEl>
                                          <p:spTgt spid="75"/>
                                        </p:tgtEl>
                                        <p:attrNameLst>
                                          <p:attrName>style.visibility</p:attrName>
                                        </p:attrNameLst>
                                      </p:cBhvr>
                                      <p:to>
                                        <p:strVal val="visible"/>
                                      </p:to>
                                    </p:set>
                                    <p:animEffect transition="in" filter="wipe(left)">
                                      <p:cBhvr>
                                        <p:cTn id="363" dur="2000"/>
                                        <p:tgtEl>
                                          <p:spTgt spid="75"/>
                                        </p:tgtEl>
                                      </p:cBhvr>
                                    </p:animEffect>
                                  </p:childTnLst>
                                </p:cTn>
                              </p:par>
                              <p:par>
                                <p:cTn id="364" presetID="2" presetClass="entr" presetSubtype="8" fill="hold" nodeType="withEffect">
                                  <p:stCondLst>
                                    <p:cond delay="2100"/>
                                  </p:stCondLst>
                                  <p:childTnLst>
                                    <p:set>
                                      <p:cBhvr>
                                        <p:cTn id="365" dur="1" fill="hold">
                                          <p:stCondLst>
                                            <p:cond delay="0"/>
                                          </p:stCondLst>
                                        </p:cTn>
                                        <p:tgtEl>
                                          <p:spTgt spid="25"/>
                                        </p:tgtEl>
                                        <p:attrNameLst>
                                          <p:attrName>style.visibility</p:attrName>
                                        </p:attrNameLst>
                                      </p:cBhvr>
                                      <p:to>
                                        <p:strVal val="visible"/>
                                      </p:to>
                                    </p:set>
                                    <p:anim calcmode="lin" valueType="num">
                                      <p:cBhvr additive="base">
                                        <p:cTn id="366" dur="1500" fill="hold"/>
                                        <p:tgtEl>
                                          <p:spTgt spid="25"/>
                                        </p:tgtEl>
                                        <p:attrNameLst>
                                          <p:attrName>ppt_x</p:attrName>
                                        </p:attrNameLst>
                                      </p:cBhvr>
                                      <p:tavLst>
                                        <p:tav tm="0">
                                          <p:val>
                                            <p:strVal val="0-#ppt_w/2"/>
                                          </p:val>
                                        </p:tav>
                                        <p:tav tm="100000">
                                          <p:val>
                                            <p:strVal val="#ppt_x"/>
                                          </p:val>
                                        </p:tav>
                                      </p:tavLst>
                                    </p:anim>
                                    <p:anim calcmode="lin" valueType="num">
                                      <p:cBhvr additive="base">
                                        <p:cTn id="367" dur="1500" fill="hold"/>
                                        <p:tgtEl>
                                          <p:spTgt spid="25"/>
                                        </p:tgtEl>
                                        <p:attrNameLst>
                                          <p:attrName>ppt_y</p:attrName>
                                        </p:attrNameLst>
                                      </p:cBhvr>
                                      <p:tavLst>
                                        <p:tav tm="0">
                                          <p:val>
                                            <p:strVal val="#ppt_y"/>
                                          </p:val>
                                        </p:tav>
                                        <p:tav tm="100000">
                                          <p:val>
                                            <p:strVal val="#ppt_y"/>
                                          </p:val>
                                        </p:tav>
                                      </p:tavLst>
                                    </p:anim>
                                  </p:childTnLst>
                                </p:cTn>
                              </p:par>
                              <p:par>
                                <p:cTn id="368" presetID="2" presetClass="entr" presetSubtype="2" fill="hold" nodeType="withEffect">
                                  <p:stCondLst>
                                    <p:cond delay="4800"/>
                                  </p:stCondLst>
                                  <p:childTnLst>
                                    <p:set>
                                      <p:cBhvr>
                                        <p:cTn id="369" dur="1" fill="hold">
                                          <p:stCondLst>
                                            <p:cond delay="0"/>
                                          </p:stCondLst>
                                        </p:cTn>
                                        <p:tgtEl>
                                          <p:spTgt spid="27"/>
                                        </p:tgtEl>
                                        <p:attrNameLst>
                                          <p:attrName>style.visibility</p:attrName>
                                        </p:attrNameLst>
                                      </p:cBhvr>
                                      <p:to>
                                        <p:strVal val="visible"/>
                                      </p:to>
                                    </p:set>
                                    <p:anim calcmode="lin" valueType="num">
                                      <p:cBhvr additive="base">
                                        <p:cTn id="370" dur="1500" fill="hold"/>
                                        <p:tgtEl>
                                          <p:spTgt spid="27"/>
                                        </p:tgtEl>
                                        <p:attrNameLst>
                                          <p:attrName>ppt_x</p:attrName>
                                        </p:attrNameLst>
                                      </p:cBhvr>
                                      <p:tavLst>
                                        <p:tav tm="0">
                                          <p:val>
                                            <p:strVal val="1+#ppt_w/2"/>
                                          </p:val>
                                        </p:tav>
                                        <p:tav tm="100000">
                                          <p:val>
                                            <p:strVal val="#ppt_x"/>
                                          </p:val>
                                        </p:tav>
                                      </p:tavLst>
                                    </p:anim>
                                    <p:anim calcmode="lin" valueType="num">
                                      <p:cBhvr additive="base">
                                        <p:cTn id="371" dur="1500" fill="hold"/>
                                        <p:tgtEl>
                                          <p:spTgt spid="27"/>
                                        </p:tgtEl>
                                        <p:attrNameLst>
                                          <p:attrName>ppt_y</p:attrName>
                                        </p:attrNameLst>
                                      </p:cBhvr>
                                      <p:tavLst>
                                        <p:tav tm="0">
                                          <p:val>
                                            <p:strVal val="#ppt_y"/>
                                          </p:val>
                                        </p:tav>
                                        <p:tav tm="100000">
                                          <p:val>
                                            <p:strVal val="#ppt_y"/>
                                          </p:val>
                                        </p:tav>
                                      </p:tavLst>
                                    </p:anim>
                                  </p:childTnLst>
                                </p:cTn>
                              </p:par>
                              <p:par>
                                <p:cTn id="372" presetID="1" presetClass="entr" presetSubtype="0" fill="hold" nodeType="withEffect">
                                  <p:stCondLst>
                                    <p:cond delay="8500"/>
                                  </p:stCondLst>
                                  <p:childTnLst>
                                    <p:set>
                                      <p:cBhvr>
                                        <p:cTn id="373" dur="1" fill="hold">
                                          <p:stCondLst>
                                            <p:cond delay="0"/>
                                          </p:stCondLst>
                                        </p:cTn>
                                        <p:tgtEl>
                                          <p:spTgt spid="65"/>
                                        </p:tgtEl>
                                        <p:attrNameLst>
                                          <p:attrName>style.visibility</p:attrName>
                                        </p:attrNameLst>
                                      </p:cBhvr>
                                      <p:to>
                                        <p:strVal val="visible"/>
                                      </p:to>
                                    </p:set>
                                  </p:childTnLst>
                                </p:cTn>
                              </p:par>
                              <p:par>
                                <p:cTn id="374" presetID="32" presetClass="emph" presetSubtype="0" fill="hold" nodeType="withEffect">
                                  <p:stCondLst>
                                    <p:cond delay="8500"/>
                                  </p:stCondLst>
                                  <p:childTnLst>
                                    <p:animRot by="120000">
                                      <p:cBhvr>
                                        <p:cTn id="375" dur="150" fill="hold">
                                          <p:stCondLst>
                                            <p:cond delay="0"/>
                                          </p:stCondLst>
                                        </p:cTn>
                                        <p:tgtEl>
                                          <p:spTgt spid="65"/>
                                        </p:tgtEl>
                                        <p:attrNameLst>
                                          <p:attrName>r</p:attrName>
                                        </p:attrNameLst>
                                      </p:cBhvr>
                                    </p:animRot>
                                    <p:animRot by="-240000">
                                      <p:cBhvr>
                                        <p:cTn id="376" dur="300" fill="hold">
                                          <p:stCondLst>
                                            <p:cond delay="300"/>
                                          </p:stCondLst>
                                        </p:cTn>
                                        <p:tgtEl>
                                          <p:spTgt spid="65"/>
                                        </p:tgtEl>
                                        <p:attrNameLst>
                                          <p:attrName>r</p:attrName>
                                        </p:attrNameLst>
                                      </p:cBhvr>
                                    </p:animRot>
                                    <p:animRot by="240000">
                                      <p:cBhvr>
                                        <p:cTn id="377" dur="300" fill="hold">
                                          <p:stCondLst>
                                            <p:cond delay="600"/>
                                          </p:stCondLst>
                                        </p:cTn>
                                        <p:tgtEl>
                                          <p:spTgt spid="65"/>
                                        </p:tgtEl>
                                        <p:attrNameLst>
                                          <p:attrName>r</p:attrName>
                                        </p:attrNameLst>
                                      </p:cBhvr>
                                    </p:animRot>
                                    <p:animRot by="-240000">
                                      <p:cBhvr>
                                        <p:cTn id="378" dur="300" fill="hold">
                                          <p:stCondLst>
                                            <p:cond delay="900"/>
                                          </p:stCondLst>
                                        </p:cTn>
                                        <p:tgtEl>
                                          <p:spTgt spid="65"/>
                                        </p:tgtEl>
                                        <p:attrNameLst>
                                          <p:attrName>r</p:attrName>
                                        </p:attrNameLst>
                                      </p:cBhvr>
                                    </p:animRot>
                                    <p:animRot by="120000">
                                      <p:cBhvr>
                                        <p:cTn id="379" dur="300" fill="hold">
                                          <p:stCondLst>
                                            <p:cond delay="1200"/>
                                          </p:stCondLst>
                                        </p:cTn>
                                        <p:tgtEl>
                                          <p:spTgt spid="65"/>
                                        </p:tgtEl>
                                        <p:attrNameLst>
                                          <p:attrName>r</p:attrName>
                                        </p:attrNameLst>
                                      </p:cBhvr>
                                    </p:animRot>
                                  </p:childTnLst>
                                </p:cTn>
                              </p:par>
                              <p:par>
                                <p:cTn id="380" presetID="1" presetClass="exit" presetSubtype="0" fill="hold" nodeType="withEffect">
                                  <p:stCondLst>
                                    <p:cond delay="10000"/>
                                  </p:stCondLst>
                                  <p:childTnLst>
                                    <p:set>
                                      <p:cBhvr>
                                        <p:cTn id="381" dur="1" fill="hold">
                                          <p:stCondLst>
                                            <p:cond delay="0"/>
                                          </p:stCondLst>
                                        </p:cTn>
                                        <p:tgtEl>
                                          <p:spTgt spid="65"/>
                                        </p:tgtEl>
                                        <p:attrNameLst>
                                          <p:attrName>style.visibility</p:attrName>
                                        </p:attrNameLst>
                                      </p:cBhvr>
                                      <p:to>
                                        <p:strVal val="hidden"/>
                                      </p:to>
                                    </p:set>
                                  </p:childTnLst>
                                </p:cTn>
                              </p:par>
                              <p:par>
                                <p:cTn id="382" presetID="22" presetClass="entr" presetSubtype="8" repeatCount="5000" fill="hold" grpId="0" nodeType="withEffect">
                                  <p:stCondLst>
                                    <p:cond delay="16300"/>
                                  </p:stCondLst>
                                  <p:childTnLst>
                                    <p:set>
                                      <p:cBhvr>
                                        <p:cTn id="383" dur="1" fill="hold">
                                          <p:stCondLst>
                                            <p:cond delay="0"/>
                                          </p:stCondLst>
                                        </p:cTn>
                                        <p:tgtEl>
                                          <p:spTgt spid="66"/>
                                        </p:tgtEl>
                                        <p:attrNameLst>
                                          <p:attrName>style.visibility</p:attrName>
                                        </p:attrNameLst>
                                      </p:cBhvr>
                                      <p:to>
                                        <p:strVal val="visible"/>
                                      </p:to>
                                    </p:set>
                                    <p:animEffect transition="in" filter="wipe(left)">
                                      <p:cBhvr>
                                        <p:cTn id="384" dur="500"/>
                                        <p:tgtEl>
                                          <p:spTgt spid="66"/>
                                        </p:tgtEl>
                                      </p:cBhvr>
                                    </p:animEffect>
                                  </p:childTnLst>
                                </p:cTn>
                              </p:par>
                              <p:par>
                                <p:cTn id="385" presetID="1" presetClass="entr" presetSubtype="0" fill="hold" nodeType="withEffect">
                                  <p:stCondLst>
                                    <p:cond delay="19500"/>
                                  </p:stCondLst>
                                  <p:childTnLst>
                                    <p:set>
                                      <p:cBhvr>
                                        <p:cTn id="386" dur="1" fill="hold">
                                          <p:stCondLst>
                                            <p:cond delay="0"/>
                                          </p:stCondLst>
                                        </p:cTn>
                                        <p:tgtEl>
                                          <p:spTgt spid="67"/>
                                        </p:tgtEl>
                                        <p:attrNameLst>
                                          <p:attrName>style.visibility</p:attrName>
                                        </p:attrNameLst>
                                      </p:cBhvr>
                                      <p:to>
                                        <p:strVal val="visible"/>
                                      </p:to>
                                    </p:set>
                                  </p:childTnLst>
                                </p:cTn>
                              </p:par>
                              <p:par>
                                <p:cTn id="387" presetID="32" presetClass="emph" presetSubtype="0" fill="hold" nodeType="withEffect">
                                  <p:stCondLst>
                                    <p:cond delay="19500"/>
                                  </p:stCondLst>
                                  <p:childTnLst>
                                    <p:animRot by="120000">
                                      <p:cBhvr>
                                        <p:cTn id="388" dur="150" fill="hold">
                                          <p:stCondLst>
                                            <p:cond delay="0"/>
                                          </p:stCondLst>
                                        </p:cTn>
                                        <p:tgtEl>
                                          <p:spTgt spid="67"/>
                                        </p:tgtEl>
                                        <p:attrNameLst>
                                          <p:attrName>r</p:attrName>
                                        </p:attrNameLst>
                                      </p:cBhvr>
                                    </p:animRot>
                                    <p:animRot by="-240000">
                                      <p:cBhvr>
                                        <p:cTn id="389" dur="300" fill="hold">
                                          <p:stCondLst>
                                            <p:cond delay="300"/>
                                          </p:stCondLst>
                                        </p:cTn>
                                        <p:tgtEl>
                                          <p:spTgt spid="67"/>
                                        </p:tgtEl>
                                        <p:attrNameLst>
                                          <p:attrName>r</p:attrName>
                                        </p:attrNameLst>
                                      </p:cBhvr>
                                    </p:animRot>
                                    <p:animRot by="240000">
                                      <p:cBhvr>
                                        <p:cTn id="390" dur="300" fill="hold">
                                          <p:stCondLst>
                                            <p:cond delay="600"/>
                                          </p:stCondLst>
                                        </p:cTn>
                                        <p:tgtEl>
                                          <p:spTgt spid="67"/>
                                        </p:tgtEl>
                                        <p:attrNameLst>
                                          <p:attrName>r</p:attrName>
                                        </p:attrNameLst>
                                      </p:cBhvr>
                                    </p:animRot>
                                    <p:animRot by="-240000">
                                      <p:cBhvr>
                                        <p:cTn id="391" dur="300" fill="hold">
                                          <p:stCondLst>
                                            <p:cond delay="900"/>
                                          </p:stCondLst>
                                        </p:cTn>
                                        <p:tgtEl>
                                          <p:spTgt spid="67"/>
                                        </p:tgtEl>
                                        <p:attrNameLst>
                                          <p:attrName>r</p:attrName>
                                        </p:attrNameLst>
                                      </p:cBhvr>
                                    </p:animRot>
                                    <p:animRot by="120000">
                                      <p:cBhvr>
                                        <p:cTn id="392" dur="300" fill="hold">
                                          <p:stCondLst>
                                            <p:cond delay="1200"/>
                                          </p:stCondLst>
                                        </p:cTn>
                                        <p:tgtEl>
                                          <p:spTgt spid="67"/>
                                        </p:tgtEl>
                                        <p:attrNameLst>
                                          <p:attrName>r</p:attrName>
                                        </p:attrNameLst>
                                      </p:cBhvr>
                                    </p:animRot>
                                  </p:childTnLst>
                                </p:cTn>
                              </p:par>
                              <p:par>
                                <p:cTn id="393" presetID="1" presetClass="exit" presetSubtype="0" fill="hold" nodeType="withEffect">
                                  <p:stCondLst>
                                    <p:cond delay="21000"/>
                                  </p:stCondLst>
                                  <p:childTnLst>
                                    <p:set>
                                      <p:cBhvr>
                                        <p:cTn id="394" dur="1" fill="hold">
                                          <p:stCondLst>
                                            <p:cond delay="0"/>
                                          </p:stCondLst>
                                        </p:cTn>
                                        <p:tgtEl>
                                          <p:spTgt spid="67"/>
                                        </p:tgtEl>
                                        <p:attrNameLst>
                                          <p:attrName>style.visibility</p:attrName>
                                        </p:attrNameLst>
                                      </p:cBhvr>
                                      <p:to>
                                        <p:strVal val="hidden"/>
                                      </p:to>
                                    </p:set>
                                  </p:childTnLst>
                                </p:cTn>
                              </p:par>
                              <p:par>
                                <p:cTn id="395" presetID="22" presetClass="exit" presetSubtype="2" fill="hold" grpId="1" nodeType="withEffect">
                                  <p:stCondLst>
                                    <p:cond delay="21600"/>
                                  </p:stCondLst>
                                  <p:childTnLst>
                                    <p:animEffect transition="out" filter="wipe(right)">
                                      <p:cBhvr>
                                        <p:cTn id="396" dur="1000"/>
                                        <p:tgtEl>
                                          <p:spTgt spid="66"/>
                                        </p:tgtEl>
                                      </p:cBhvr>
                                    </p:animEffect>
                                    <p:set>
                                      <p:cBhvr>
                                        <p:cTn id="397" dur="1" fill="hold">
                                          <p:stCondLst>
                                            <p:cond delay="999"/>
                                          </p:stCondLst>
                                        </p:cTn>
                                        <p:tgtEl>
                                          <p:spTgt spid="66"/>
                                        </p:tgtEl>
                                        <p:attrNameLst>
                                          <p:attrName>style.visibility</p:attrName>
                                        </p:attrNameLst>
                                      </p:cBhvr>
                                      <p:to>
                                        <p:strVal val="hidden"/>
                                      </p:to>
                                    </p:set>
                                  </p:childTnLst>
                                </p:cTn>
                              </p:par>
                              <p:par>
                                <p:cTn id="398" presetID="22" presetClass="entr" presetSubtype="4" fill="hold" grpId="0" nodeType="withEffect">
                                  <p:stCondLst>
                                    <p:cond delay="21600"/>
                                  </p:stCondLst>
                                  <p:childTnLst>
                                    <p:set>
                                      <p:cBhvr>
                                        <p:cTn id="399" dur="1" fill="hold">
                                          <p:stCondLst>
                                            <p:cond delay="0"/>
                                          </p:stCondLst>
                                        </p:cTn>
                                        <p:tgtEl>
                                          <p:spTgt spid="71"/>
                                        </p:tgtEl>
                                        <p:attrNameLst>
                                          <p:attrName>style.visibility</p:attrName>
                                        </p:attrNameLst>
                                      </p:cBhvr>
                                      <p:to>
                                        <p:strVal val="visible"/>
                                      </p:to>
                                    </p:set>
                                    <p:animEffect transition="in" filter="wipe(down)">
                                      <p:cBhvr>
                                        <p:cTn id="400" dur="1000"/>
                                        <p:tgtEl>
                                          <p:spTgt spid="71"/>
                                        </p:tgtEl>
                                      </p:cBhvr>
                                    </p:animEffect>
                                  </p:childTnLst>
                                </p:cTn>
                              </p:par>
                              <p:par>
                                <p:cTn id="401" presetID="22" presetClass="exit" presetSubtype="4" fill="hold" grpId="1" nodeType="withEffect">
                                  <p:stCondLst>
                                    <p:cond delay="22600"/>
                                  </p:stCondLst>
                                  <p:childTnLst>
                                    <p:animEffect transition="out" filter="wipe(down)">
                                      <p:cBhvr>
                                        <p:cTn id="402" dur="1000"/>
                                        <p:tgtEl>
                                          <p:spTgt spid="71"/>
                                        </p:tgtEl>
                                      </p:cBhvr>
                                    </p:animEffect>
                                    <p:set>
                                      <p:cBhvr>
                                        <p:cTn id="403" dur="1" fill="hold">
                                          <p:stCondLst>
                                            <p:cond delay="999"/>
                                          </p:stCondLst>
                                        </p:cTn>
                                        <p:tgtEl>
                                          <p:spTgt spid="71"/>
                                        </p:tgtEl>
                                        <p:attrNameLst>
                                          <p:attrName>style.visibility</p:attrName>
                                        </p:attrNameLst>
                                      </p:cBhvr>
                                      <p:to>
                                        <p:strVal val="hidden"/>
                                      </p:to>
                                    </p:set>
                                  </p:childTnLst>
                                </p:cTn>
                              </p:par>
                              <p:par>
                                <p:cTn id="404" presetID="22" presetClass="entr" presetSubtype="8" fill="hold" grpId="0" nodeType="withEffect">
                                  <p:stCondLst>
                                    <p:cond delay="25300"/>
                                  </p:stCondLst>
                                  <p:childTnLst>
                                    <p:set>
                                      <p:cBhvr>
                                        <p:cTn id="405" dur="1" fill="hold">
                                          <p:stCondLst>
                                            <p:cond delay="0"/>
                                          </p:stCondLst>
                                        </p:cTn>
                                        <p:tgtEl>
                                          <p:spTgt spid="131"/>
                                        </p:tgtEl>
                                        <p:attrNameLst>
                                          <p:attrName>style.visibility</p:attrName>
                                        </p:attrNameLst>
                                      </p:cBhvr>
                                      <p:to>
                                        <p:strVal val="visible"/>
                                      </p:to>
                                    </p:set>
                                    <p:animEffect transition="in" filter="wipe(left)">
                                      <p:cBhvr>
                                        <p:cTn id="406" dur="1500"/>
                                        <p:tgtEl>
                                          <p:spTgt spid="131"/>
                                        </p:tgtEl>
                                      </p:cBhvr>
                                    </p:animEffect>
                                  </p:childTnLst>
                                </p:cTn>
                              </p:par>
                              <p:par>
                                <p:cTn id="407" presetID="26" presetClass="emph" presetSubtype="0" fill="hold" grpId="1" nodeType="withEffect">
                                  <p:stCondLst>
                                    <p:cond delay="26800"/>
                                  </p:stCondLst>
                                  <p:childTnLst>
                                    <p:animEffect transition="out" filter="fade">
                                      <p:cBhvr>
                                        <p:cTn id="408" dur="500" tmFilter="0, 0; .2, .5; .8, .5; 1, 0"/>
                                        <p:tgtEl>
                                          <p:spTgt spid="131"/>
                                        </p:tgtEl>
                                      </p:cBhvr>
                                    </p:animEffect>
                                    <p:animScale>
                                      <p:cBhvr>
                                        <p:cTn id="409" dur="250" autoRev="1" fill="hold"/>
                                        <p:tgtEl>
                                          <p:spTgt spid="131"/>
                                        </p:tgtEl>
                                      </p:cBhvr>
                                      <p:by x="105000" y="105000"/>
                                    </p:animScale>
                                  </p:childTnLst>
                                </p:cTn>
                              </p:par>
                              <p:par>
                                <p:cTn id="410" presetID="2" presetClass="exit" presetSubtype="4" fill="hold" nodeType="withEffect">
                                  <p:stCondLst>
                                    <p:cond delay="27500"/>
                                  </p:stCondLst>
                                  <p:childTnLst>
                                    <p:anim calcmode="lin" valueType="num">
                                      <p:cBhvr additive="base">
                                        <p:cTn id="411" dur="500"/>
                                        <p:tgtEl>
                                          <p:spTgt spid="43"/>
                                        </p:tgtEl>
                                        <p:attrNameLst>
                                          <p:attrName>ppt_x</p:attrName>
                                        </p:attrNameLst>
                                      </p:cBhvr>
                                      <p:tavLst>
                                        <p:tav tm="0">
                                          <p:val>
                                            <p:strVal val="ppt_x"/>
                                          </p:val>
                                        </p:tav>
                                        <p:tav tm="100000">
                                          <p:val>
                                            <p:strVal val="ppt_x"/>
                                          </p:val>
                                        </p:tav>
                                      </p:tavLst>
                                    </p:anim>
                                    <p:anim calcmode="lin" valueType="num">
                                      <p:cBhvr additive="base">
                                        <p:cTn id="412" dur="500"/>
                                        <p:tgtEl>
                                          <p:spTgt spid="43"/>
                                        </p:tgtEl>
                                        <p:attrNameLst>
                                          <p:attrName>ppt_y</p:attrName>
                                        </p:attrNameLst>
                                      </p:cBhvr>
                                      <p:tavLst>
                                        <p:tav tm="0">
                                          <p:val>
                                            <p:strVal val="ppt_y"/>
                                          </p:val>
                                        </p:tav>
                                        <p:tav tm="100000">
                                          <p:val>
                                            <p:strVal val="1+ppt_h/2"/>
                                          </p:val>
                                        </p:tav>
                                      </p:tavLst>
                                    </p:anim>
                                    <p:set>
                                      <p:cBhvr>
                                        <p:cTn id="413" dur="1" fill="hold">
                                          <p:stCondLst>
                                            <p:cond delay="499"/>
                                          </p:stCondLst>
                                        </p:cTn>
                                        <p:tgtEl>
                                          <p:spTgt spid="43"/>
                                        </p:tgtEl>
                                        <p:attrNameLst>
                                          <p:attrName>style.visibility</p:attrName>
                                        </p:attrNameLst>
                                      </p:cBhvr>
                                      <p:to>
                                        <p:strVal val="hidden"/>
                                      </p:to>
                                    </p:set>
                                  </p:childTnLst>
                                </p:cTn>
                              </p:par>
                              <p:par>
                                <p:cTn id="414" presetID="2" presetClass="exit" presetSubtype="4" fill="hold" nodeType="withEffect">
                                  <p:stCondLst>
                                    <p:cond delay="27500"/>
                                  </p:stCondLst>
                                  <p:childTnLst>
                                    <p:anim calcmode="lin" valueType="num">
                                      <p:cBhvr additive="base">
                                        <p:cTn id="415" dur="500"/>
                                        <p:tgtEl>
                                          <p:spTgt spid="55"/>
                                        </p:tgtEl>
                                        <p:attrNameLst>
                                          <p:attrName>ppt_x</p:attrName>
                                        </p:attrNameLst>
                                      </p:cBhvr>
                                      <p:tavLst>
                                        <p:tav tm="0">
                                          <p:val>
                                            <p:strVal val="ppt_x"/>
                                          </p:val>
                                        </p:tav>
                                        <p:tav tm="100000">
                                          <p:val>
                                            <p:strVal val="ppt_x"/>
                                          </p:val>
                                        </p:tav>
                                      </p:tavLst>
                                    </p:anim>
                                    <p:anim calcmode="lin" valueType="num">
                                      <p:cBhvr additive="base">
                                        <p:cTn id="416" dur="500"/>
                                        <p:tgtEl>
                                          <p:spTgt spid="55"/>
                                        </p:tgtEl>
                                        <p:attrNameLst>
                                          <p:attrName>ppt_y</p:attrName>
                                        </p:attrNameLst>
                                      </p:cBhvr>
                                      <p:tavLst>
                                        <p:tav tm="0">
                                          <p:val>
                                            <p:strVal val="ppt_y"/>
                                          </p:val>
                                        </p:tav>
                                        <p:tav tm="100000">
                                          <p:val>
                                            <p:strVal val="1+ppt_h/2"/>
                                          </p:val>
                                        </p:tav>
                                      </p:tavLst>
                                    </p:anim>
                                    <p:set>
                                      <p:cBhvr>
                                        <p:cTn id="417" dur="1" fill="hold">
                                          <p:stCondLst>
                                            <p:cond delay="499"/>
                                          </p:stCondLst>
                                        </p:cTn>
                                        <p:tgtEl>
                                          <p:spTgt spid="55"/>
                                        </p:tgtEl>
                                        <p:attrNameLst>
                                          <p:attrName>style.visibility</p:attrName>
                                        </p:attrNameLst>
                                      </p:cBhvr>
                                      <p:to>
                                        <p:strVal val="hidden"/>
                                      </p:to>
                                    </p:set>
                                  </p:childTnLst>
                                </p:cTn>
                              </p:par>
                              <p:par>
                                <p:cTn id="418" presetID="64" presetClass="path" presetSubtype="0" accel="50000" decel="50000" fill="hold" nodeType="withEffect">
                                  <p:stCondLst>
                                    <p:cond delay="28400"/>
                                  </p:stCondLst>
                                  <p:childTnLst>
                                    <p:animMotion origin="layout" path="M -0.03142 0.04213 L -0.03142 -0.12963 " pathEditMode="fixed" rAng="0" ptsTypes="AA">
                                      <p:cBhvr>
                                        <p:cTn id="419" dur="1000" fill="hold"/>
                                        <p:tgtEl>
                                          <p:spTgt spid="42"/>
                                        </p:tgtEl>
                                        <p:attrNameLst>
                                          <p:attrName>ppt_x</p:attrName>
                                          <p:attrName>ppt_y</p:attrName>
                                        </p:attrNameLst>
                                      </p:cBhvr>
                                      <p:rCtr x="0" y="-8588"/>
                                    </p:animMotion>
                                  </p:childTnLst>
                                </p:cTn>
                              </p:par>
                              <p:par>
                                <p:cTn id="420" presetID="64" presetClass="path" presetSubtype="0" accel="50000" decel="50000" fill="hold" nodeType="withEffect">
                                  <p:stCondLst>
                                    <p:cond delay="28400"/>
                                  </p:stCondLst>
                                  <p:childTnLst>
                                    <p:animMotion origin="layout" path="M -0.03142 0.04213 L -0.03142 -0.22939 " pathEditMode="fixed" rAng="0" ptsTypes="AA">
                                      <p:cBhvr>
                                        <p:cTn id="421" dur="1000" fill="hold"/>
                                        <p:tgtEl>
                                          <p:spTgt spid="56"/>
                                        </p:tgtEl>
                                        <p:attrNameLst>
                                          <p:attrName>ppt_x</p:attrName>
                                          <p:attrName>ppt_y</p:attrName>
                                        </p:attrNameLst>
                                      </p:cBhvr>
                                      <p:rCtr x="0" y="-13588"/>
                                    </p:animMotion>
                                  </p:childTnLst>
                                </p:cTn>
                              </p:par>
                              <p:par>
                                <p:cTn id="422" presetID="1" presetClass="entr" presetSubtype="0" fill="hold" nodeType="withEffect">
                                  <p:stCondLst>
                                    <p:cond delay="33800"/>
                                  </p:stCondLst>
                                  <p:childTnLst>
                                    <p:set>
                                      <p:cBhvr>
                                        <p:cTn id="423" dur="1" fill="hold">
                                          <p:stCondLst>
                                            <p:cond delay="0"/>
                                          </p:stCondLst>
                                        </p:cTn>
                                        <p:tgtEl>
                                          <p:spTgt spid="10"/>
                                        </p:tgtEl>
                                        <p:attrNameLst>
                                          <p:attrName>style.visibility</p:attrName>
                                        </p:attrNameLst>
                                      </p:cBhvr>
                                      <p:to>
                                        <p:strVal val="visible"/>
                                      </p:to>
                                    </p:set>
                                  </p:childTnLst>
                                </p:cTn>
                              </p:par>
                              <p:par>
                                <p:cTn id="424" presetID="32" presetClass="emph" presetSubtype="0" fill="hold" nodeType="withEffect">
                                  <p:stCondLst>
                                    <p:cond delay="33800"/>
                                  </p:stCondLst>
                                  <p:childTnLst>
                                    <p:animRot by="120000">
                                      <p:cBhvr>
                                        <p:cTn id="425" dur="150" fill="hold">
                                          <p:stCondLst>
                                            <p:cond delay="0"/>
                                          </p:stCondLst>
                                        </p:cTn>
                                        <p:tgtEl>
                                          <p:spTgt spid="10"/>
                                        </p:tgtEl>
                                        <p:attrNameLst>
                                          <p:attrName>r</p:attrName>
                                        </p:attrNameLst>
                                      </p:cBhvr>
                                    </p:animRot>
                                    <p:animRot by="-240000">
                                      <p:cBhvr>
                                        <p:cTn id="426" dur="300" fill="hold">
                                          <p:stCondLst>
                                            <p:cond delay="300"/>
                                          </p:stCondLst>
                                        </p:cTn>
                                        <p:tgtEl>
                                          <p:spTgt spid="10"/>
                                        </p:tgtEl>
                                        <p:attrNameLst>
                                          <p:attrName>r</p:attrName>
                                        </p:attrNameLst>
                                      </p:cBhvr>
                                    </p:animRot>
                                    <p:animRot by="240000">
                                      <p:cBhvr>
                                        <p:cTn id="427" dur="300" fill="hold">
                                          <p:stCondLst>
                                            <p:cond delay="600"/>
                                          </p:stCondLst>
                                        </p:cTn>
                                        <p:tgtEl>
                                          <p:spTgt spid="10"/>
                                        </p:tgtEl>
                                        <p:attrNameLst>
                                          <p:attrName>r</p:attrName>
                                        </p:attrNameLst>
                                      </p:cBhvr>
                                    </p:animRot>
                                    <p:animRot by="-240000">
                                      <p:cBhvr>
                                        <p:cTn id="428" dur="300" fill="hold">
                                          <p:stCondLst>
                                            <p:cond delay="900"/>
                                          </p:stCondLst>
                                        </p:cTn>
                                        <p:tgtEl>
                                          <p:spTgt spid="10"/>
                                        </p:tgtEl>
                                        <p:attrNameLst>
                                          <p:attrName>r</p:attrName>
                                        </p:attrNameLst>
                                      </p:cBhvr>
                                    </p:animRot>
                                    <p:animRot by="120000">
                                      <p:cBhvr>
                                        <p:cTn id="429" dur="300" fill="hold">
                                          <p:stCondLst>
                                            <p:cond delay="1200"/>
                                          </p:stCondLst>
                                        </p:cTn>
                                        <p:tgtEl>
                                          <p:spTgt spid="10"/>
                                        </p:tgtEl>
                                        <p:attrNameLst>
                                          <p:attrName>r</p:attrName>
                                        </p:attrNameLst>
                                      </p:cBhvr>
                                    </p:animRot>
                                  </p:childTnLst>
                                </p:cTn>
                              </p:par>
                              <p:par>
                                <p:cTn id="430" presetID="1" presetClass="exit" presetSubtype="0" fill="hold" nodeType="withEffect">
                                  <p:stCondLst>
                                    <p:cond delay="35500"/>
                                  </p:stCondLst>
                                  <p:childTnLst>
                                    <p:set>
                                      <p:cBhvr>
                                        <p:cTn id="431" dur="1" fill="hold">
                                          <p:stCondLst>
                                            <p:cond delay="0"/>
                                          </p:stCondLst>
                                        </p:cTn>
                                        <p:tgtEl>
                                          <p:spTgt spid="10"/>
                                        </p:tgtEl>
                                        <p:attrNameLst>
                                          <p:attrName>style.visibility</p:attrName>
                                        </p:attrNameLst>
                                      </p:cBhvr>
                                      <p:to>
                                        <p:strVal val="hidden"/>
                                      </p:to>
                                    </p:set>
                                  </p:childTnLst>
                                </p:cTn>
                              </p:par>
                              <p:par>
                                <p:cTn id="432" presetID="22" presetClass="entr" presetSubtype="1" fill="hold" grpId="0" nodeType="withEffect">
                                  <p:stCondLst>
                                    <p:cond delay="38000"/>
                                  </p:stCondLst>
                                  <p:childTnLst>
                                    <p:set>
                                      <p:cBhvr>
                                        <p:cTn id="433" dur="1" fill="hold">
                                          <p:stCondLst>
                                            <p:cond delay="0"/>
                                          </p:stCondLst>
                                        </p:cTn>
                                        <p:tgtEl>
                                          <p:spTgt spid="57"/>
                                        </p:tgtEl>
                                        <p:attrNameLst>
                                          <p:attrName>style.visibility</p:attrName>
                                        </p:attrNameLst>
                                      </p:cBhvr>
                                      <p:to>
                                        <p:strVal val="visible"/>
                                      </p:to>
                                    </p:set>
                                    <p:animEffect transition="in" filter="wipe(up)">
                                      <p:cBhvr>
                                        <p:cTn id="434" dur="1000"/>
                                        <p:tgtEl>
                                          <p:spTgt spid="57"/>
                                        </p:tgtEl>
                                      </p:cBhvr>
                                    </p:animEffect>
                                  </p:childTnLst>
                                </p:cTn>
                              </p:par>
                              <p:par>
                                <p:cTn id="435" presetID="22" presetClass="exit" presetSubtype="1" fill="hold" grpId="1" nodeType="withEffect">
                                  <p:stCondLst>
                                    <p:cond delay="39000"/>
                                  </p:stCondLst>
                                  <p:childTnLst>
                                    <p:animEffect transition="out" filter="wipe(up)">
                                      <p:cBhvr>
                                        <p:cTn id="436" dur="1000"/>
                                        <p:tgtEl>
                                          <p:spTgt spid="57"/>
                                        </p:tgtEl>
                                      </p:cBhvr>
                                    </p:animEffect>
                                    <p:set>
                                      <p:cBhvr>
                                        <p:cTn id="437" dur="1" fill="hold">
                                          <p:stCondLst>
                                            <p:cond delay="999"/>
                                          </p:stCondLst>
                                        </p:cTn>
                                        <p:tgtEl>
                                          <p:spTgt spid="57"/>
                                        </p:tgtEl>
                                        <p:attrNameLst>
                                          <p:attrName>style.visibility</p:attrName>
                                        </p:attrNameLst>
                                      </p:cBhvr>
                                      <p:to>
                                        <p:strVal val="hidden"/>
                                      </p:to>
                                    </p:set>
                                  </p:childTnLst>
                                </p:cTn>
                              </p:par>
                              <p:par>
                                <p:cTn id="438" presetID="1" presetClass="entr" presetSubtype="0" fill="hold" nodeType="withEffect">
                                  <p:stCondLst>
                                    <p:cond delay="40300"/>
                                  </p:stCondLst>
                                  <p:childTnLst>
                                    <p:set>
                                      <p:cBhvr>
                                        <p:cTn id="439" dur="1" fill="hold">
                                          <p:stCondLst>
                                            <p:cond delay="0"/>
                                          </p:stCondLst>
                                        </p:cTn>
                                        <p:tgtEl>
                                          <p:spTgt spid="33"/>
                                        </p:tgtEl>
                                        <p:attrNameLst>
                                          <p:attrName>style.visibility</p:attrName>
                                        </p:attrNameLst>
                                      </p:cBhvr>
                                      <p:to>
                                        <p:strVal val="visible"/>
                                      </p:to>
                                    </p:set>
                                  </p:childTnLst>
                                </p:cTn>
                              </p:par>
                              <p:par>
                                <p:cTn id="440" presetID="32" presetClass="emph" presetSubtype="0" fill="hold" nodeType="withEffect">
                                  <p:stCondLst>
                                    <p:cond delay="40300"/>
                                  </p:stCondLst>
                                  <p:childTnLst>
                                    <p:animRot by="120000">
                                      <p:cBhvr>
                                        <p:cTn id="441" dur="150" fill="hold">
                                          <p:stCondLst>
                                            <p:cond delay="0"/>
                                          </p:stCondLst>
                                        </p:cTn>
                                        <p:tgtEl>
                                          <p:spTgt spid="33"/>
                                        </p:tgtEl>
                                        <p:attrNameLst>
                                          <p:attrName>r</p:attrName>
                                        </p:attrNameLst>
                                      </p:cBhvr>
                                    </p:animRot>
                                    <p:animRot by="-240000">
                                      <p:cBhvr>
                                        <p:cTn id="442" dur="300" fill="hold">
                                          <p:stCondLst>
                                            <p:cond delay="300"/>
                                          </p:stCondLst>
                                        </p:cTn>
                                        <p:tgtEl>
                                          <p:spTgt spid="33"/>
                                        </p:tgtEl>
                                        <p:attrNameLst>
                                          <p:attrName>r</p:attrName>
                                        </p:attrNameLst>
                                      </p:cBhvr>
                                    </p:animRot>
                                    <p:animRot by="240000">
                                      <p:cBhvr>
                                        <p:cTn id="443" dur="300" fill="hold">
                                          <p:stCondLst>
                                            <p:cond delay="600"/>
                                          </p:stCondLst>
                                        </p:cTn>
                                        <p:tgtEl>
                                          <p:spTgt spid="33"/>
                                        </p:tgtEl>
                                        <p:attrNameLst>
                                          <p:attrName>r</p:attrName>
                                        </p:attrNameLst>
                                      </p:cBhvr>
                                    </p:animRot>
                                    <p:animRot by="-240000">
                                      <p:cBhvr>
                                        <p:cTn id="444" dur="300" fill="hold">
                                          <p:stCondLst>
                                            <p:cond delay="900"/>
                                          </p:stCondLst>
                                        </p:cTn>
                                        <p:tgtEl>
                                          <p:spTgt spid="33"/>
                                        </p:tgtEl>
                                        <p:attrNameLst>
                                          <p:attrName>r</p:attrName>
                                        </p:attrNameLst>
                                      </p:cBhvr>
                                    </p:animRot>
                                    <p:animRot by="120000">
                                      <p:cBhvr>
                                        <p:cTn id="445" dur="300" fill="hold">
                                          <p:stCondLst>
                                            <p:cond delay="1200"/>
                                          </p:stCondLst>
                                        </p:cTn>
                                        <p:tgtEl>
                                          <p:spTgt spid="33"/>
                                        </p:tgtEl>
                                        <p:attrNameLst>
                                          <p:attrName>r</p:attrName>
                                        </p:attrNameLst>
                                      </p:cBhvr>
                                    </p:animRot>
                                  </p:childTnLst>
                                </p:cTn>
                              </p:par>
                              <p:par>
                                <p:cTn id="446" presetID="1" presetClass="exit" presetSubtype="0" fill="hold" nodeType="withEffect">
                                  <p:stCondLst>
                                    <p:cond delay="42000"/>
                                  </p:stCondLst>
                                  <p:childTnLst>
                                    <p:set>
                                      <p:cBhvr>
                                        <p:cTn id="447" dur="1" fill="hold">
                                          <p:stCondLst>
                                            <p:cond delay="0"/>
                                          </p:stCondLst>
                                        </p:cTn>
                                        <p:tgtEl>
                                          <p:spTgt spid="33"/>
                                        </p:tgtEl>
                                        <p:attrNameLst>
                                          <p:attrName>style.visibility</p:attrName>
                                        </p:attrNameLst>
                                      </p:cBhvr>
                                      <p:to>
                                        <p:strVal val="hidden"/>
                                      </p:to>
                                    </p:set>
                                  </p:childTnLst>
                                </p:cTn>
                              </p:par>
                              <p:par>
                                <p:cTn id="448" presetID="22" presetClass="entr" presetSubtype="8" fill="hold" grpId="0" nodeType="withEffect">
                                  <p:stCondLst>
                                    <p:cond delay="44000"/>
                                  </p:stCondLst>
                                  <p:childTnLst>
                                    <p:set>
                                      <p:cBhvr>
                                        <p:cTn id="449" dur="1" fill="hold">
                                          <p:stCondLst>
                                            <p:cond delay="0"/>
                                          </p:stCondLst>
                                        </p:cTn>
                                        <p:tgtEl>
                                          <p:spTgt spid="132"/>
                                        </p:tgtEl>
                                        <p:attrNameLst>
                                          <p:attrName>style.visibility</p:attrName>
                                        </p:attrNameLst>
                                      </p:cBhvr>
                                      <p:to>
                                        <p:strVal val="visible"/>
                                      </p:to>
                                    </p:set>
                                    <p:animEffect transition="in" filter="wipe(left)">
                                      <p:cBhvr>
                                        <p:cTn id="450" dur="1500"/>
                                        <p:tgtEl>
                                          <p:spTgt spid="132"/>
                                        </p:tgtEl>
                                      </p:cBhvr>
                                    </p:animEffect>
                                  </p:childTnLst>
                                </p:cTn>
                              </p:par>
                              <p:par>
                                <p:cTn id="451" presetID="26" presetClass="emph" presetSubtype="0" fill="hold" grpId="1" nodeType="withEffect">
                                  <p:stCondLst>
                                    <p:cond delay="45500"/>
                                  </p:stCondLst>
                                  <p:childTnLst>
                                    <p:animEffect transition="out" filter="fade">
                                      <p:cBhvr>
                                        <p:cTn id="452" dur="500" tmFilter="0, 0; .2, .5; .8, .5; 1, 0"/>
                                        <p:tgtEl>
                                          <p:spTgt spid="132"/>
                                        </p:tgtEl>
                                      </p:cBhvr>
                                    </p:animEffect>
                                    <p:animScale>
                                      <p:cBhvr>
                                        <p:cTn id="453" dur="250" autoRev="1" fill="hold"/>
                                        <p:tgtEl>
                                          <p:spTgt spid="132"/>
                                        </p:tgtEl>
                                      </p:cBhvr>
                                      <p:by x="105000" y="105000"/>
                                    </p:animScale>
                                  </p:childTnLst>
                                </p:cTn>
                              </p:par>
                            </p:childTnLst>
                          </p:cTn>
                        </p:par>
                        <p:par>
                          <p:cTn id="454" fill="hold">
                            <p:stCondLst>
                              <p:cond delay="51100"/>
                            </p:stCondLst>
                            <p:childTnLst>
                              <p:par>
                                <p:cTn id="455" presetID="2" presetClass="exit" presetSubtype="4" fill="hold" nodeType="afterEffect">
                                  <p:stCondLst>
                                    <p:cond delay="0"/>
                                  </p:stCondLst>
                                  <p:childTnLst>
                                    <p:anim calcmode="lin" valueType="num">
                                      <p:cBhvr additive="base">
                                        <p:cTn id="456" dur="500"/>
                                        <p:tgtEl>
                                          <p:spTgt spid="42"/>
                                        </p:tgtEl>
                                        <p:attrNameLst>
                                          <p:attrName>ppt_x</p:attrName>
                                        </p:attrNameLst>
                                      </p:cBhvr>
                                      <p:tavLst>
                                        <p:tav tm="0">
                                          <p:val>
                                            <p:strVal val="ppt_x"/>
                                          </p:val>
                                        </p:tav>
                                        <p:tav tm="100000">
                                          <p:val>
                                            <p:strVal val="ppt_x"/>
                                          </p:val>
                                        </p:tav>
                                      </p:tavLst>
                                    </p:anim>
                                    <p:anim calcmode="lin" valueType="num">
                                      <p:cBhvr additive="base">
                                        <p:cTn id="457" dur="500"/>
                                        <p:tgtEl>
                                          <p:spTgt spid="42"/>
                                        </p:tgtEl>
                                        <p:attrNameLst>
                                          <p:attrName>ppt_y</p:attrName>
                                        </p:attrNameLst>
                                      </p:cBhvr>
                                      <p:tavLst>
                                        <p:tav tm="0">
                                          <p:val>
                                            <p:strVal val="ppt_y"/>
                                          </p:val>
                                        </p:tav>
                                        <p:tav tm="100000">
                                          <p:val>
                                            <p:strVal val="1+ppt_h/2"/>
                                          </p:val>
                                        </p:tav>
                                      </p:tavLst>
                                    </p:anim>
                                    <p:set>
                                      <p:cBhvr>
                                        <p:cTn id="458" dur="1" fill="hold">
                                          <p:stCondLst>
                                            <p:cond delay="499"/>
                                          </p:stCondLst>
                                        </p:cTn>
                                        <p:tgtEl>
                                          <p:spTgt spid="42"/>
                                        </p:tgtEl>
                                        <p:attrNameLst>
                                          <p:attrName>style.visibility</p:attrName>
                                        </p:attrNameLst>
                                      </p:cBhvr>
                                      <p:to>
                                        <p:strVal val="hidden"/>
                                      </p:to>
                                    </p:set>
                                  </p:childTnLst>
                                </p:cTn>
                              </p:par>
                              <p:par>
                                <p:cTn id="459" presetID="2" presetClass="exit" presetSubtype="4" fill="hold" nodeType="withEffect">
                                  <p:stCondLst>
                                    <p:cond delay="0"/>
                                  </p:stCondLst>
                                  <p:childTnLst>
                                    <p:anim calcmode="lin" valueType="num">
                                      <p:cBhvr additive="base">
                                        <p:cTn id="460" dur="500"/>
                                        <p:tgtEl>
                                          <p:spTgt spid="56"/>
                                        </p:tgtEl>
                                        <p:attrNameLst>
                                          <p:attrName>ppt_x</p:attrName>
                                        </p:attrNameLst>
                                      </p:cBhvr>
                                      <p:tavLst>
                                        <p:tav tm="0">
                                          <p:val>
                                            <p:strVal val="ppt_x"/>
                                          </p:val>
                                        </p:tav>
                                        <p:tav tm="100000">
                                          <p:val>
                                            <p:strVal val="ppt_x"/>
                                          </p:val>
                                        </p:tav>
                                      </p:tavLst>
                                    </p:anim>
                                    <p:anim calcmode="lin" valueType="num">
                                      <p:cBhvr additive="base">
                                        <p:cTn id="461" dur="500"/>
                                        <p:tgtEl>
                                          <p:spTgt spid="56"/>
                                        </p:tgtEl>
                                        <p:attrNameLst>
                                          <p:attrName>ppt_y</p:attrName>
                                        </p:attrNameLst>
                                      </p:cBhvr>
                                      <p:tavLst>
                                        <p:tav tm="0">
                                          <p:val>
                                            <p:strVal val="ppt_y"/>
                                          </p:val>
                                        </p:tav>
                                        <p:tav tm="100000">
                                          <p:val>
                                            <p:strVal val="1+ppt_h/2"/>
                                          </p:val>
                                        </p:tav>
                                      </p:tavLst>
                                    </p:anim>
                                    <p:set>
                                      <p:cBhvr>
                                        <p:cTn id="462" dur="1" fill="hold">
                                          <p:stCondLst>
                                            <p:cond delay="499"/>
                                          </p:stCondLst>
                                        </p:cTn>
                                        <p:tgtEl>
                                          <p:spTgt spid="56"/>
                                        </p:tgtEl>
                                        <p:attrNameLst>
                                          <p:attrName>style.visibility</p:attrName>
                                        </p:attrNameLst>
                                      </p:cBhvr>
                                      <p:to>
                                        <p:strVal val="hidden"/>
                                      </p:to>
                                    </p:set>
                                  </p:childTnLst>
                                </p:cTn>
                              </p:par>
                            </p:childTnLst>
                          </p:cTn>
                        </p:par>
                        <p:par>
                          <p:cTn id="463" fill="hold">
                            <p:stCondLst>
                              <p:cond delay="51600"/>
                            </p:stCondLst>
                            <p:childTnLst>
                              <p:par>
                                <p:cTn id="464" presetID="1" presetClass="entr" presetSubtype="0" fill="hold" grpId="0" nodeType="afterEffect">
                                  <p:stCondLst>
                                    <p:cond delay="0"/>
                                  </p:stCondLst>
                                  <p:childTnLst>
                                    <p:set>
                                      <p:cBhvr>
                                        <p:cTn id="465" dur="1" fill="hold">
                                          <p:stCondLst>
                                            <p:cond delay="16699"/>
                                          </p:stCondLst>
                                        </p:cTn>
                                        <p:tgtEl>
                                          <p:spTgt spid="31"/>
                                        </p:tgtEl>
                                        <p:attrNameLst>
                                          <p:attrName>style.visibility</p:attrName>
                                        </p:attrNameLst>
                                      </p:cBhvr>
                                      <p:to>
                                        <p:strVal val="visible"/>
                                      </p:to>
                                    </p:set>
                                  </p:childTnLst>
                                  <p:subTnLst>
                                    <p:audio>
                                      <p:cMediaNode>
                                        <p:cTn display="0" masterRel="sameClick">
                                          <p:stCondLst>
                                            <p:cond evt="begin" delay="0">
                                              <p:tn val="464"/>
                                            </p:cond>
                                          </p:stCondLst>
                                          <p:endCondLst>
                                            <p:cond evt="onStopAudio" delay="0">
                                              <p:tgtEl>
                                                <p:sldTgt/>
                                              </p:tgtEl>
                                            </p:cond>
                                          </p:endCondLst>
                                        </p:cTn>
                                        <p:tgtEl>
                                          <p:sndTgt r:embed="rId11" name="L21S04_Clip_3a.wav"/>
                                        </p:tgtEl>
                                      </p:cMediaNode>
                                    </p:audio>
                                  </p:subTnLst>
                                </p:cTn>
                              </p:par>
                              <p:par>
                                <p:cTn id="466" presetID="64" presetClass="path" presetSubtype="0" accel="50000" decel="50000" fill="hold" nodeType="withEffect">
                                  <p:stCondLst>
                                    <p:cond delay="0"/>
                                  </p:stCondLst>
                                  <p:childTnLst>
                                    <p:animMotion origin="layout" path="M -0.05122 0.04213 L -0.05122 -0.12963 " pathEditMode="fixed" rAng="0" ptsTypes="AA">
                                      <p:cBhvr>
                                        <p:cTn id="467" dur="1000" fill="hold"/>
                                        <p:tgtEl>
                                          <p:spTgt spid="44"/>
                                        </p:tgtEl>
                                        <p:attrNameLst>
                                          <p:attrName>ppt_x</p:attrName>
                                          <p:attrName>ppt_y</p:attrName>
                                        </p:attrNameLst>
                                      </p:cBhvr>
                                      <p:rCtr x="0" y="-8588"/>
                                    </p:animMotion>
                                  </p:childTnLst>
                                </p:cTn>
                              </p:par>
                              <p:par>
                                <p:cTn id="468" presetID="64" presetClass="path" presetSubtype="0" accel="50000" decel="50000" fill="hold" nodeType="withEffect">
                                  <p:stCondLst>
                                    <p:cond delay="0"/>
                                  </p:stCondLst>
                                  <p:childTnLst>
                                    <p:animMotion origin="layout" path="M -0.05122 0.04213 L -0.05122 -0.22939 " pathEditMode="fixed" rAng="0" ptsTypes="AA">
                                      <p:cBhvr>
                                        <p:cTn id="469" dur="1000" fill="hold"/>
                                        <p:tgtEl>
                                          <p:spTgt spid="58"/>
                                        </p:tgtEl>
                                        <p:attrNameLst>
                                          <p:attrName>ppt_x</p:attrName>
                                          <p:attrName>ppt_y</p:attrName>
                                        </p:attrNameLst>
                                      </p:cBhvr>
                                      <p:rCtr x="0" y="-13588"/>
                                    </p:animMotion>
                                  </p:childTnLst>
                                </p:cTn>
                              </p:par>
                              <p:par>
                                <p:cTn id="470" presetID="53" presetClass="entr" presetSubtype="16" fill="hold" nodeType="withEffect">
                                  <p:stCondLst>
                                    <p:cond delay="6500"/>
                                  </p:stCondLst>
                                  <p:childTnLst>
                                    <p:set>
                                      <p:cBhvr>
                                        <p:cTn id="471" dur="1" fill="hold">
                                          <p:stCondLst>
                                            <p:cond delay="0"/>
                                          </p:stCondLst>
                                        </p:cTn>
                                        <p:tgtEl>
                                          <p:spTgt spid="69"/>
                                        </p:tgtEl>
                                        <p:attrNameLst>
                                          <p:attrName>style.visibility</p:attrName>
                                        </p:attrNameLst>
                                      </p:cBhvr>
                                      <p:to>
                                        <p:strVal val="visible"/>
                                      </p:to>
                                    </p:set>
                                    <p:anim calcmode="lin" valueType="num">
                                      <p:cBhvr>
                                        <p:cTn id="472" dur="1000" fill="hold"/>
                                        <p:tgtEl>
                                          <p:spTgt spid="69"/>
                                        </p:tgtEl>
                                        <p:attrNameLst>
                                          <p:attrName>ppt_w</p:attrName>
                                        </p:attrNameLst>
                                      </p:cBhvr>
                                      <p:tavLst>
                                        <p:tav tm="0">
                                          <p:val>
                                            <p:fltVal val="0"/>
                                          </p:val>
                                        </p:tav>
                                        <p:tav tm="100000">
                                          <p:val>
                                            <p:strVal val="#ppt_w"/>
                                          </p:val>
                                        </p:tav>
                                      </p:tavLst>
                                    </p:anim>
                                    <p:anim calcmode="lin" valueType="num">
                                      <p:cBhvr>
                                        <p:cTn id="473" dur="1000" fill="hold"/>
                                        <p:tgtEl>
                                          <p:spTgt spid="69"/>
                                        </p:tgtEl>
                                        <p:attrNameLst>
                                          <p:attrName>ppt_h</p:attrName>
                                        </p:attrNameLst>
                                      </p:cBhvr>
                                      <p:tavLst>
                                        <p:tav tm="0">
                                          <p:val>
                                            <p:fltVal val="0"/>
                                          </p:val>
                                        </p:tav>
                                        <p:tav tm="100000">
                                          <p:val>
                                            <p:strVal val="#ppt_h"/>
                                          </p:val>
                                        </p:tav>
                                      </p:tavLst>
                                    </p:anim>
                                    <p:animEffect transition="in" filter="fade">
                                      <p:cBhvr>
                                        <p:cTn id="474" dur="1000"/>
                                        <p:tgtEl>
                                          <p:spTgt spid="69"/>
                                        </p:tgtEl>
                                      </p:cBhvr>
                                    </p:animEffect>
                                  </p:childTnLst>
                                </p:cTn>
                              </p:par>
                              <p:par>
                                <p:cTn id="475" presetID="53" presetClass="entr" presetSubtype="16" fill="hold" nodeType="withEffect">
                                  <p:stCondLst>
                                    <p:cond delay="7500"/>
                                  </p:stCondLst>
                                  <p:childTnLst>
                                    <p:set>
                                      <p:cBhvr>
                                        <p:cTn id="476" dur="1" fill="hold">
                                          <p:stCondLst>
                                            <p:cond delay="0"/>
                                          </p:stCondLst>
                                        </p:cTn>
                                        <p:tgtEl>
                                          <p:spTgt spid="92"/>
                                        </p:tgtEl>
                                        <p:attrNameLst>
                                          <p:attrName>style.visibility</p:attrName>
                                        </p:attrNameLst>
                                      </p:cBhvr>
                                      <p:to>
                                        <p:strVal val="visible"/>
                                      </p:to>
                                    </p:set>
                                    <p:anim calcmode="lin" valueType="num">
                                      <p:cBhvr>
                                        <p:cTn id="477" dur="1000" fill="hold"/>
                                        <p:tgtEl>
                                          <p:spTgt spid="92"/>
                                        </p:tgtEl>
                                        <p:attrNameLst>
                                          <p:attrName>ppt_w</p:attrName>
                                        </p:attrNameLst>
                                      </p:cBhvr>
                                      <p:tavLst>
                                        <p:tav tm="0">
                                          <p:val>
                                            <p:fltVal val="0"/>
                                          </p:val>
                                        </p:tav>
                                        <p:tav tm="100000">
                                          <p:val>
                                            <p:strVal val="#ppt_w"/>
                                          </p:val>
                                        </p:tav>
                                      </p:tavLst>
                                    </p:anim>
                                    <p:anim calcmode="lin" valueType="num">
                                      <p:cBhvr>
                                        <p:cTn id="478" dur="1000" fill="hold"/>
                                        <p:tgtEl>
                                          <p:spTgt spid="92"/>
                                        </p:tgtEl>
                                        <p:attrNameLst>
                                          <p:attrName>ppt_h</p:attrName>
                                        </p:attrNameLst>
                                      </p:cBhvr>
                                      <p:tavLst>
                                        <p:tav tm="0">
                                          <p:val>
                                            <p:fltVal val="0"/>
                                          </p:val>
                                        </p:tav>
                                        <p:tav tm="100000">
                                          <p:val>
                                            <p:strVal val="#ppt_h"/>
                                          </p:val>
                                        </p:tav>
                                      </p:tavLst>
                                    </p:anim>
                                    <p:animEffect transition="in" filter="fade">
                                      <p:cBhvr>
                                        <p:cTn id="479" dur="1000"/>
                                        <p:tgtEl>
                                          <p:spTgt spid="92"/>
                                        </p:tgtEl>
                                      </p:cBhvr>
                                    </p:animEffect>
                                  </p:childTnLst>
                                </p:cTn>
                              </p:par>
                              <p:par>
                                <p:cTn id="480" presetID="53" presetClass="entr" presetSubtype="16" fill="hold" nodeType="withEffect">
                                  <p:stCondLst>
                                    <p:cond delay="8500"/>
                                  </p:stCondLst>
                                  <p:childTnLst>
                                    <p:set>
                                      <p:cBhvr>
                                        <p:cTn id="481" dur="1" fill="hold">
                                          <p:stCondLst>
                                            <p:cond delay="0"/>
                                          </p:stCondLst>
                                        </p:cTn>
                                        <p:tgtEl>
                                          <p:spTgt spid="147"/>
                                        </p:tgtEl>
                                        <p:attrNameLst>
                                          <p:attrName>style.visibility</p:attrName>
                                        </p:attrNameLst>
                                      </p:cBhvr>
                                      <p:to>
                                        <p:strVal val="visible"/>
                                      </p:to>
                                    </p:set>
                                    <p:anim calcmode="lin" valueType="num">
                                      <p:cBhvr>
                                        <p:cTn id="482" dur="1000" fill="hold"/>
                                        <p:tgtEl>
                                          <p:spTgt spid="147"/>
                                        </p:tgtEl>
                                        <p:attrNameLst>
                                          <p:attrName>ppt_w</p:attrName>
                                        </p:attrNameLst>
                                      </p:cBhvr>
                                      <p:tavLst>
                                        <p:tav tm="0">
                                          <p:val>
                                            <p:fltVal val="0"/>
                                          </p:val>
                                        </p:tav>
                                        <p:tav tm="100000">
                                          <p:val>
                                            <p:strVal val="#ppt_w"/>
                                          </p:val>
                                        </p:tav>
                                      </p:tavLst>
                                    </p:anim>
                                    <p:anim calcmode="lin" valueType="num">
                                      <p:cBhvr>
                                        <p:cTn id="483" dur="1000" fill="hold"/>
                                        <p:tgtEl>
                                          <p:spTgt spid="147"/>
                                        </p:tgtEl>
                                        <p:attrNameLst>
                                          <p:attrName>ppt_h</p:attrName>
                                        </p:attrNameLst>
                                      </p:cBhvr>
                                      <p:tavLst>
                                        <p:tav tm="0">
                                          <p:val>
                                            <p:fltVal val="0"/>
                                          </p:val>
                                        </p:tav>
                                        <p:tav tm="100000">
                                          <p:val>
                                            <p:strVal val="#ppt_h"/>
                                          </p:val>
                                        </p:tav>
                                      </p:tavLst>
                                    </p:anim>
                                    <p:animEffect transition="in" filter="fade">
                                      <p:cBhvr>
                                        <p:cTn id="484" dur="1000"/>
                                        <p:tgtEl>
                                          <p:spTgt spid="147"/>
                                        </p:tgtEl>
                                      </p:cBhvr>
                                    </p:animEffect>
                                  </p:childTnLst>
                                </p:cTn>
                              </p:par>
                              <p:par>
                                <p:cTn id="485" presetID="53" presetClass="entr" presetSubtype="16" fill="hold" nodeType="withEffect">
                                  <p:stCondLst>
                                    <p:cond delay="9500"/>
                                  </p:stCondLst>
                                  <p:childTnLst>
                                    <p:set>
                                      <p:cBhvr>
                                        <p:cTn id="486" dur="1" fill="hold">
                                          <p:stCondLst>
                                            <p:cond delay="0"/>
                                          </p:stCondLst>
                                        </p:cTn>
                                        <p:tgtEl>
                                          <p:spTgt spid="162"/>
                                        </p:tgtEl>
                                        <p:attrNameLst>
                                          <p:attrName>style.visibility</p:attrName>
                                        </p:attrNameLst>
                                      </p:cBhvr>
                                      <p:to>
                                        <p:strVal val="visible"/>
                                      </p:to>
                                    </p:set>
                                    <p:anim calcmode="lin" valueType="num">
                                      <p:cBhvr>
                                        <p:cTn id="487" dur="1000" fill="hold"/>
                                        <p:tgtEl>
                                          <p:spTgt spid="162"/>
                                        </p:tgtEl>
                                        <p:attrNameLst>
                                          <p:attrName>ppt_w</p:attrName>
                                        </p:attrNameLst>
                                      </p:cBhvr>
                                      <p:tavLst>
                                        <p:tav tm="0">
                                          <p:val>
                                            <p:fltVal val="0"/>
                                          </p:val>
                                        </p:tav>
                                        <p:tav tm="100000">
                                          <p:val>
                                            <p:strVal val="#ppt_w"/>
                                          </p:val>
                                        </p:tav>
                                      </p:tavLst>
                                    </p:anim>
                                    <p:anim calcmode="lin" valueType="num">
                                      <p:cBhvr>
                                        <p:cTn id="488" dur="1000" fill="hold"/>
                                        <p:tgtEl>
                                          <p:spTgt spid="162"/>
                                        </p:tgtEl>
                                        <p:attrNameLst>
                                          <p:attrName>ppt_h</p:attrName>
                                        </p:attrNameLst>
                                      </p:cBhvr>
                                      <p:tavLst>
                                        <p:tav tm="0">
                                          <p:val>
                                            <p:fltVal val="0"/>
                                          </p:val>
                                        </p:tav>
                                        <p:tav tm="100000">
                                          <p:val>
                                            <p:strVal val="#ppt_h"/>
                                          </p:val>
                                        </p:tav>
                                      </p:tavLst>
                                    </p:anim>
                                    <p:animEffect transition="in" filter="fade">
                                      <p:cBhvr>
                                        <p:cTn id="489" dur="1000"/>
                                        <p:tgtEl>
                                          <p:spTgt spid="162"/>
                                        </p:tgtEl>
                                      </p:cBhvr>
                                    </p:animEffect>
                                  </p:childTnLst>
                                </p:cTn>
                              </p:par>
                              <p:par>
                                <p:cTn id="490" presetID="2" presetClass="exit" presetSubtype="4" fill="hold" nodeType="withEffect">
                                  <p:stCondLst>
                                    <p:cond delay="16100"/>
                                  </p:stCondLst>
                                  <p:childTnLst>
                                    <p:anim calcmode="lin" valueType="num">
                                      <p:cBhvr additive="base">
                                        <p:cTn id="491" dur="500"/>
                                        <p:tgtEl>
                                          <p:spTgt spid="44"/>
                                        </p:tgtEl>
                                        <p:attrNameLst>
                                          <p:attrName>ppt_x</p:attrName>
                                        </p:attrNameLst>
                                      </p:cBhvr>
                                      <p:tavLst>
                                        <p:tav tm="0">
                                          <p:val>
                                            <p:strVal val="ppt_x"/>
                                          </p:val>
                                        </p:tav>
                                        <p:tav tm="100000">
                                          <p:val>
                                            <p:strVal val="ppt_x"/>
                                          </p:val>
                                        </p:tav>
                                      </p:tavLst>
                                    </p:anim>
                                    <p:anim calcmode="lin" valueType="num">
                                      <p:cBhvr additive="base">
                                        <p:cTn id="492" dur="500"/>
                                        <p:tgtEl>
                                          <p:spTgt spid="44"/>
                                        </p:tgtEl>
                                        <p:attrNameLst>
                                          <p:attrName>ppt_y</p:attrName>
                                        </p:attrNameLst>
                                      </p:cBhvr>
                                      <p:tavLst>
                                        <p:tav tm="0">
                                          <p:val>
                                            <p:strVal val="ppt_y"/>
                                          </p:val>
                                        </p:tav>
                                        <p:tav tm="100000">
                                          <p:val>
                                            <p:strVal val="1+ppt_h/2"/>
                                          </p:val>
                                        </p:tav>
                                      </p:tavLst>
                                    </p:anim>
                                    <p:set>
                                      <p:cBhvr>
                                        <p:cTn id="493" dur="1" fill="hold">
                                          <p:stCondLst>
                                            <p:cond delay="499"/>
                                          </p:stCondLst>
                                        </p:cTn>
                                        <p:tgtEl>
                                          <p:spTgt spid="44"/>
                                        </p:tgtEl>
                                        <p:attrNameLst>
                                          <p:attrName>style.visibility</p:attrName>
                                        </p:attrNameLst>
                                      </p:cBhvr>
                                      <p:to>
                                        <p:strVal val="hidden"/>
                                      </p:to>
                                    </p:set>
                                  </p:childTnLst>
                                </p:cTn>
                              </p:par>
                              <p:par>
                                <p:cTn id="494" presetID="2" presetClass="exit" presetSubtype="4" fill="hold" nodeType="withEffect">
                                  <p:stCondLst>
                                    <p:cond delay="16100"/>
                                  </p:stCondLst>
                                  <p:childTnLst>
                                    <p:anim calcmode="lin" valueType="num">
                                      <p:cBhvr additive="base">
                                        <p:cTn id="495" dur="500"/>
                                        <p:tgtEl>
                                          <p:spTgt spid="58"/>
                                        </p:tgtEl>
                                        <p:attrNameLst>
                                          <p:attrName>ppt_x</p:attrName>
                                        </p:attrNameLst>
                                      </p:cBhvr>
                                      <p:tavLst>
                                        <p:tav tm="0">
                                          <p:val>
                                            <p:strVal val="ppt_x"/>
                                          </p:val>
                                        </p:tav>
                                        <p:tav tm="100000">
                                          <p:val>
                                            <p:strVal val="ppt_x"/>
                                          </p:val>
                                        </p:tav>
                                      </p:tavLst>
                                    </p:anim>
                                    <p:anim calcmode="lin" valueType="num">
                                      <p:cBhvr additive="base">
                                        <p:cTn id="496" dur="500"/>
                                        <p:tgtEl>
                                          <p:spTgt spid="58"/>
                                        </p:tgtEl>
                                        <p:attrNameLst>
                                          <p:attrName>ppt_y</p:attrName>
                                        </p:attrNameLst>
                                      </p:cBhvr>
                                      <p:tavLst>
                                        <p:tav tm="0">
                                          <p:val>
                                            <p:strVal val="ppt_y"/>
                                          </p:val>
                                        </p:tav>
                                        <p:tav tm="100000">
                                          <p:val>
                                            <p:strVal val="1+ppt_h/2"/>
                                          </p:val>
                                        </p:tav>
                                      </p:tavLst>
                                    </p:anim>
                                    <p:set>
                                      <p:cBhvr>
                                        <p:cTn id="497" dur="1" fill="hold">
                                          <p:stCondLst>
                                            <p:cond delay="499"/>
                                          </p:stCondLst>
                                        </p:cTn>
                                        <p:tgtEl>
                                          <p:spTgt spid="58"/>
                                        </p:tgtEl>
                                        <p:attrNameLst>
                                          <p:attrName>style.visibility</p:attrName>
                                        </p:attrNameLst>
                                      </p:cBhvr>
                                      <p:to>
                                        <p:strVal val="hidden"/>
                                      </p:to>
                                    </p:set>
                                  </p:childTnLst>
                                </p:cTn>
                              </p:par>
                              <p:par>
                                <p:cTn id="498" presetID="53" presetClass="exit" presetSubtype="32" fill="hold" nodeType="withEffect">
                                  <p:stCondLst>
                                    <p:cond delay="16100"/>
                                  </p:stCondLst>
                                  <p:childTnLst>
                                    <p:anim calcmode="lin" valueType="num">
                                      <p:cBhvr>
                                        <p:cTn id="499" dur="1000"/>
                                        <p:tgtEl>
                                          <p:spTgt spid="69"/>
                                        </p:tgtEl>
                                        <p:attrNameLst>
                                          <p:attrName>ppt_w</p:attrName>
                                        </p:attrNameLst>
                                      </p:cBhvr>
                                      <p:tavLst>
                                        <p:tav tm="0">
                                          <p:val>
                                            <p:strVal val="ppt_w"/>
                                          </p:val>
                                        </p:tav>
                                        <p:tav tm="100000">
                                          <p:val>
                                            <p:fltVal val="0"/>
                                          </p:val>
                                        </p:tav>
                                      </p:tavLst>
                                    </p:anim>
                                    <p:anim calcmode="lin" valueType="num">
                                      <p:cBhvr>
                                        <p:cTn id="500" dur="1000"/>
                                        <p:tgtEl>
                                          <p:spTgt spid="69"/>
                                        </p:tgtEl>
                                        <p:attrNameLst>
                                          <p:attrName>ppt_h</p:attrName>
                                        </p:attrNameLst>
                                      </p:cBhvr>
                                      <p:tavLst>
                                        <p:tav tm="0">
                                          <p:val>
                                            <p:strVal val="ppt_h"/>
                                          </p:val>
                                        </p:tav>
                                        <p:tav tm="100000">
                                          <p:val>
                                            <p:fltVal val="0"/>
                                          </p:val>
                                        </p:tav>
                                      </p:tavLst>
                                    </p:anim>
                                    <p:animEffect transition="out" filter="fade">
                                      <p:cBhvr>
                                        <p:cTn id="501" dur="1000"/>
                                        <p:tgtEl>
                                          <p:spTgt spid="69"/>
                                        </p:tgtEl>
                                      </p:cBhvr>
                                    </p:animEffect>
                                    <p:set>
                                      <p:cBhvr>
                                        <p:cTn id="502" dur="1" fill="hold">
                                          <p:stCondLst>
                                            <p:cond delay="999"/>
                                          </p:stCondLst>
                                        </p:cTn>
                                        <p:tgtEl>
                                          <p:spTgt spid="69"/>
                                        </p:tgtEl>
                                        <p:attrNameLst>
                                          <p:attrName>style.visibility</p:attrName>
                                        </p:attrNameLst>
                                      </p:cBhvr>
                                      <p:to>
                                        <p:strVal val="hidden"/>
                                      </p:to>
                                    </p:set>
                                  </p:childTnLst>
                                </p:cTn>
                              </p:par>
                              <p:par>
                                <p:cTn id="503" presetID="53" presetClass="exit" presetSubtype="32" fill="hold" nodeType="withEffect">
                                  <p:stCondLst>
                                    <p:cond delay="16100"/>
                                  </p:stCondLst>
                                  <p:childTnLst>
                                    <p:anim calcmode="lin" valueType="num">
                                      <p:cBhvr>
                                        <p:cTn id="504" dur="1000"/>
                                        <p:tgtEl>
                                          <p:spTgt spid="92"/>
                                        </p:tgtEl>
                                        <p:attrNameLst>
                                          <p:attrName>ppt_w</p:attrName>
                                        </p:attrNameLst>
                                      </p:cBhvr>
                                      <p:tavLst>
                                        <p:tav tm="0">
                                          <p:val>
                                            <p:strVal val="ppt_w"/>
                                          </p:val>
                                        </p:tav>
                                        <p:tav tm="100000">
                                          <p:val>
                                            <p:fltVal val="0"/>
                                          </p:val>
                                        </p:tav>
                                      </p:tavLst>
                                    </p:anim>
                                    <p:anim calcmode="lin" valueType="num">
                                      <p:cBhvr>
                                        <p:cTn id="505" dur="1000"/>
                                        <p:tgtEl>
                                          <p:spTgt spid="92"/>
                                        </p:tgtEl>
                                        <p:attrNameLst>
                                          <p:attrName>ppt_h</p:attrName>
                                        </p:attrNameLst>
                                      </p:cBhvr>
                                      <p:tavLst>
                                        <p:tav tm="0">
                                          <p:val>
                                            <p:strVal val="ppt_h"/>
                                          </p:val>
                                        </p:tav>
                                        <p:tav tm="100000">
                                          <p:val>
                                            <p:fltVal val="0"/>
                                          </p:val>
                                        </p:tav>
                                      </p:tavLst>
                                    </p:anim>
                                    <p:animEffect transition="out" filter="fade">
                                      <p:cBhvr>
                                        <p:cTn id="506" dur="1000"/>
                                        <p:tgtEl>
                                          <p:spTgt spid="92"/>
                                        </p:tgtEl>
                                      </p:cBhvr>
                                    </p:animEffect>
                                    <p:set>
                                      <p:cBhvr>
                                        <p:cTn id="507" dur="1" fill="hold">
                                          <p:stCondLst>
                                            <p:cond delay="999"/>
                                          </p:stCondLst>
                                        </p:cTn>
                                        <p:tgtEl>
                                          <p:spTgt spid="92"/>
                                        </p:tgtEl>
                                        <p:attrNameLst>
                                          <p:attrName>style.visibility</p:attrName>
                                        </p:attrNameLst>
                                      </p:cBhvr>
                                      <p:to>
                                        <p:strVal val="hidden"/>
                                      </p:to>
                                    </p:set>
                                  </p:childTnLst>
                                </p:cTn>
                              </p:par>
                              <p:par>
                                <p:cTn id="508" presetID="53" presetClass="exit" presetSubtype="32" fill="hold" nodeType="withEffect">
                                  <p:stCondLst>
                                    <p:cond delay="16100"/>
                                  </p:stCondLst>
                                  <p:childTnLst>
                                    <p:anim calcmode="lin" valueType="num">
                                      <p:cBhvr>
                                        <p:cTn id="509" dur="1000"/>
                                        <p:tgtEl>
                                          <p:spTgt spid="147"/>
                                        </p:tgtEl>
                                        <p:attrNameLst>
                                          <p:attrName>ppt_w</p:attrName>
                                        </p:attrNameLst>
                                      </p:cBhvr>
                                      <p:tavLst>
                                        <p:tav tm="0">
                                          <p:val>
                                            <p:strVal val="ppt_w"/>
                                          </p:val>
                                        </p:tav>
                                        <p:tav tm="100000">
                                          <p:val>
                                            <p:fltVal val="0"/>
                                          </p:val>
                                        </p:tav>
                                      </p:tavLst>
                                    </p:anim>
                                    <p:anim calcmode="lin" valueType="num">
                                      <p:cBhvr>
                                        <p:cTn id="510" dur="1000"/>
                                        <p:tgtEl>
                                          <p:spTgt spid="147"/>
                                        </p:tgtEl>
                                        <p:attrNameLst>
                                          <p:attrName>ppt_h</p:attrName>
                                        </p:attrNameLst>
                                      </p:cBhvr>
                                      <p:tavLst>
                                        <p:tav tm="0">
                                          <p:val>
                                            <p:strVal val="ppt_h"/>
                                          </p:val>
                                        </p:tav>
                                        <p:tav tm="100000">
                                          <p:val>
                                            <p:fltVal val="0"/>
                                          </p:val>
                                        </p:tav>
                                      </p:tavLst>
                                    </p:anim>
                                    <p:animEffect transition="out" filter="fade">
                                      <p:cBhvr>
                                        <p:cTn id="511" dur="1000"/>
                                        <p:tgtEl>
                                          <p:spTgt spid="147"/>
                                        </p:tgtEl>
                                      </p:cBhvr>
                                    </p:animEffect>
                                    <p:set>
                                      <p:cBhvr>
                                        <p:cTn id="512" dur="1" fill="hold">
                                          <p:stCondLst>
                                            <p:cond delay="999"/>
                                          </p:stCondLst>
                                        </p:cTn>
                                        <p:tgtEl>
                                          <p:spTgt spid="147"/>
                                        </p:tgtEl>
                                        <p:attrNameLst>
                                          <p:attrName>style.visibility</p:attrName>
                                        </p:attrNameLst>
                                      </p:cBhvr>
                                      <p:to>
                                        <p:strVal val="hidden"/>
                                      </p:to>
                                    </p:set>
                                  </p:childTnLst>
                                </p:cTn>
                              </p:par>
                              <p:par>
                                <p:cTn id="513" presetID="53" presetClass="exit" presetSubtype="32" fill="hold" nodeType="withEffect">
                                  <p:stCondLst>
                                    <p:cond delay="16100"/>
                                  </p:stCondLst>
                                  <p:childTnLst>
                                    <p:anim calcmode="lin" valueType="num">
                                      <p:cBhvr>
                                        <p:cTn id="514" dur="1000"/>
                                        <p:tgtEl>
                                          <p:spTgt spid="162"/>
                                        </p:tgtEl>
                                        <p:attrNameLst>
                                          <p:attrName>ppt_w</p:attrName>
                                        </p:attrNameLst>
                                      </p:cBhvr>
                                      <p:tavLst>
                                        <p:tav tm="0">
                                          <p:val>
                                            <p:strVal val="ppt_w"/>
                                          </p:val>
                                        </p:tav>
                                        <p:tav tm="100000">
                                          <p:val>
                                            <p:fltVal val="0"/>
                                          </p:val>
                                        </p:tav>
                                      </p:tavLst>
                                    </p:anim>
                                    <p:anim calcmode="lin" valueType="num">
                                      <p:cBhvr>
                                        <p:cTn id="515" dur="1000"/>
                                        <p:tgtEl>
                                          <p:spTgt spid="162"/>
                                        </p:tgtEl>
                                        <p:attrNameLst>
                                          <p:attrName>ppt_h</p:attrName>
                                        </p:attrNameLst>
                                      </p:cBhvr>
                                      <p:tavLst>
                                        <p:tav tm="0">
                                          <p:val>
                                            <p:strVal val="ppt_h"/>
                                          </p:val>
                                        </p:tav>
                                        <p:tav tm="100000">
                                          <p:val>
                                            <p:fltVal val="0"/>
                                          </p:val>
                                        </p:tav>
                                      </p:tavLst>
                                    </p:anim>
                                    <p:animEffect transition="out" filter="fade">
                                      <p:cBhvr>
                                        <p:cTn id="516" dur="1000"/>
                                        <p:tgtEl>
                                          <p:spTgt spid="162"/>
                                        </p:tgtEl>
                                      </p:cBhvr>
                                    </p:animEffect>
                                    <p:set>
                                      <p:cBhvr>
                                        <p:cTn id="517" dur="1" fill="hold">
                                          <p:stCondLst>
                                            <p:cond delay="999"/>
                                          </p:stCondLst>
                                        </p:cTn>
                                        <p:tgtEl>
                                          <p:spTgt spid="162"/>
                                        </p:tgtEl>
                                        <p:attrNameLst>
                                          <p:attrName>style.visibility</p:attrName>
                                        </p:attrNameLst>
                                      </p:cBhvr>
                                      <p:to>
                                        <p:strVal val="hidden"/>
                                      </p:to>
                                    </p:set>
                                  </p:childTnLst>
                                </p:cTn>
                              </p:par>
                            </p:childTnLst>
                          </p:cTn>
                        </p:par>
                        <p:par>
                          <p:cTn id="518" fill="hold">
                            <p:stCondLst>
                              <p:cond delay="68700"/>
                            </p:stCondLst>
                            <p:childTnLst>
                              <p:par>
                                <p:cTn id="519" presetID="16" presetClass="emph" presetSubtype="0" fill="hold" grpId="2" nodeType="afterEffect">
                                  <p:stCondLst>
                                    <p:cond delay="0"/>
                                  </p:stCondLst>
                                  <p:iterate type="lt">
                                    <p:tmPct val="4000"/>
                                  </p:iterate>
                                  <p:childTnLst>
                                    <p:set>
                                      <p:cBhvr override="childStyle">
                                        <p:cTn id="520" dur="500" fill="hold"/>
                                        <p:tgtEl>
                                          <p:spTgt spid="7"/>
                                        </p:tgtEl>
                                        <p:attrNameLst>
                                          <p:attrName>style.color</p:attrName>
                                        </p:attrNameLst>
                                      </p:cBhvr>
                                      <p:to>
                                        <p:clrVal>
                                          <a:srgbClr val="C00000"/>
                                        </p:clrVal>
                                      </p:to>
                                    </p:set>
                                    <p:set>
                                      <p:cBhvr>
                                        <p:cTn id="521" dur="500" fill="hold"/>
                                        <p:tgtEl>
                                          <p:spTgt spid="7"/>
                                        </p:tgtEl>
                                        <p:attrNameLst>
                                          <p:attrName>fillcolor</p:attrName>
                                        </p:attrNameLst>
                                      </p:cBhvr>
                                      <p:to>
                                        <p:clrVal>
                                          <a:srgbClr val="C00000"/>
                                        </p:clrVal>
                                      </p:to>
                                    </p:set>
                                    <p:set>
                                      <p:cBhvr>
                                        <p:cTn id="522" dur="500" fill="hold"/>
                                        <p:tgtEl>
                                          <p:spTgt spid="7"/>
                                        </p:tgtEl>
                                        <p:attrNameLst>
                                          <p:attrName>fill.type</p:attrName>
                                        </p:attrNameLst>
                                      </p:cBhvr>
                                      <p:to>
                                        <p:strVal val="solid"/>
                                      </p:to>
                                    </p:set>
                                  </p:childTnLst>
                                </p:cTn>
                              </p:par>
                            </p:childTnLst>
                          </p:cTn>
                        </p:par>
                      </p:childTnLst>
                    </p:cTn>
                  </p:par>
                </p:childTnLst>
              </p:cTn>
              <p:nextCondLst>
                <p:cond evt="onClick" delay="0">
                  <p:tgtEl>
                    <p:spTgt spid="7"/>
                  </p:tgtEl>
                </p:cond>
              </p:nextCondLst>
            </p:seq>
          </p:childTnLst>
        </p:cTn>
      </p:par>
    </p:tnLst>
    <p:bldLst>
      <p:bldP spid="4" grpId="2"/>
      <p:bldP spid="4" grpId="3"/>
      <p:bldP spid="5" grpId="0" animBg="1"/>
      <p:bldP spid="5" grpId="1" animBg="1"/>
      <p:bldP spid="5" grpId="2" animBg="1"/>
      <p:bldP spid="29" grpId="0"/>
      <p:bldP spid="29" grpId="1"/>
      <p:bldP spid="35" grpId="0" animBg="1"/>
      <p:bldP spid="35" grpId="1" animBg="1"/>
      <p:bldP spid="37" grpId="0" animBg="1"/>
      <p:bldP spid="37" grpId="1" animBg="1"/>
      <p:bldP spid="38" grpId="0" animBg="1"/>
      <p:bldP spid="38" grpId="1" animBg="1"/>
      <p:bldP spid="39" grpId="0" animBg="1"/>
      <p:bldP spid="39" grpId="1" animBg="1"/>
      <p:bldP spid="40" grpId="0" animBg="1"/>
      <p:bldP spid="40" grpId="1" animBg="1"/>
      <p:bldP spid="41" grpId="0" animBg="1"/>
      <p:bldP spid="41" grpId="1" animBg="1"/>
      <p:bldP spid="43" grpId="0" animBg="1"/>
      <p:bldP spid="43" grpId="1" animBg="1"/>
      <p:bldP spid="42" grpId="0" animBg="1"/>
      <p:bldP spid="42" grpId="1" animBg="1"/>
      <p:bldP spid="44" grpId="0" animBg="1"/>
      <p:bldP spid="44" grpId="1" animBg="1"/>
      <p:bldP spid="45" grpId="0" animBg="1"/>
      <p:bldP spid="45" grpId="1" animBg="1"/>
      <p:bldP spid="50" grpId="0" animBg="1"/>
      <p:bldP spid="50" grpId="1" animBg="1"/>
      <p:bldP spid="51" grpId="0" animBg="1"/>
      <p:bldP spid="51" grpId="1" animBg="1"/>
      <p:bldP spid="52" grpId="0" animBg="1"/>
      <p:bldP spid="52" grpId="1" animBg="1"/>
      <p:bldP spid="53" grpId="0" animBg="1"/>
      <p:bldP spid="53" grpId="1" animBg="1"/>
      <p:bldP spid="54" grpId="0" animBg="1"/>
      <p:bldP spid="54" grpId="1" animBg="1"/>
      <p:bldP spid="55" grpId="0" animBg="1"/>
      <p:bldP spid="55" grpId="1" animBg="1"/>
      <p:bldP spid="56" grpId="0" animBg="1"/>
      <p:bldP spid="56" grpId="1" animBg="1"/>
      <p:bldP spid="58" grpId="0" animBg="1"/>
      <p:bldP spid="58" grpId="1" animBg="1"/>
      <p:bldP spid="16" grpId="0" animBg="1"/>
      <p:bldP spid="16" grpId="1" animBg="1"/>
      <p:bldP spid="16" grpId="2" animBg="1"/>
      <p:bldP spid="16" grpId="3" animBg="1"/>
      <p:bldP spid="16" grpId="4" animBg="1"/>
      <p:bldP spid="59" grpId="0"/>
      <p:bldP spid="59" grpId="1"/>
      <p:bldP spid="74" grpId="0"/>
      <p:bldP spid="75" grpId="0"/>
      <p:bldP spid="68" grpId="0"/>
      <p:bldP spid="68" grpId="1"/>
      <p:bldP spid="116" grpId="0"/>
      <p:bldP spid="116" grpId="1"/>
      <p:bldP spid="131" grpId="0"/>
      <p:bldP spid="131" grpId="1"/>
      <p:bldP spid="132" grpId="0"/>
      <p:bldP spid="132" grpId="1"/>
      <p:bldP spid="78" grpId="0"/>
      <p:bldP spid="78" grpId="1"/>
      <p:bldP spid="6" grpId="0" animBg="1"/>
      <p:bldP spid="6" grpId="1" animBg="1"/>
      <p:bldP spid="6" grpId="2" animBg="1"/>
      <p:bldP spid="7" grpId="0" animBg="1"/>
      <p:bldP spid="7" grpId="1" animBg="1"/>
      <p:bldP spid="7" grpId="2" animBg="1"/>
      <p:bldP spid="28" grpId="0" animBg="1"/>
      <p:bldP spid="30" grpId="0" animBg="1"/>
      <p:bldP spid="31" grpId="0" animBg="1"/>
      <p:bldP spid="32" grpId="0" animBg="1"/>
      <p:bldP spid="32" grpId="2" animBg="1"/>
      <p:bldP spid="61" grpId="0" animBg="1"/>
      <p:bldP spid="61" grpId="1" animBg="1"/>
      <p:bldP spid="62" grpId="0" animBg="1"/>
      <p:bldP spid="62" grpId="1" animBg="1"/>
      <p:bldP spid="66" grpId="0" animBg="1"/>
      <p:bldP spid="66" grpId="1" animBg="1"/>
      <p:bldP spid="71" grpId="0" animBg="1"/>
      <p:bldP spid="71" grpId="1" animBg="1"/>
      <p:bldP spid="57" grpId="0" animBg="1"/>
      <p:bldP spid="57" grpId="1"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a:xfrm>
            <a:off x="180000" y="6336000"/>
            <a:ext cx="3312000" cy="360000"/>
          </a:xfrm>
        </p:spPr>
        <p:txBody>
          <a:bodyPr/>
          <a:lstStyle/>
          <a:p>
            <a:r>
              <a:rPr lang="en-GB" dirty="0"/>
              <a:t>Exotic options</a:t>
            </a:r>
          </a:p>
        </p:txBody>
      </p:sp>
      <p:sp>
        <p:nvSpPr>
          <p:cNvPr id="3" name="Zástupný symbol pro číslo snímku 2"/>
          <p:cNvSpPr>
            <a:spLocks noGrp="1"/>
          </p:cNvSpPr>
          <p:nvPr>
            <p:ph type="sldNum" sz="quarter" idx="12"/>
          </p:nvPr>
        </p:nvSpPr>
        <p:spPr>
          <a:xfrm>
            <a:off x="7164000" y="6336000"/>
            <a:ext cx="1800000" cy="360000"/>
          </a:xfrm>
        </p:spPr>
        <p:txBody>
          <a:bodyPr/>
          <a:lstStyle/>
          <a:p>
            <a:pPr algn="r"/>
            <a:fld id="{DFE5482F-2F05-49C5-9E15-73F945A41231}" type="slidenum">
              <a:rPr lang="cs-CZ" smtClean="0"/>
              <a:pPr algn="r"/>
              <a:t>5</a:t>
            </a:fld>
            <a:endParaRPr lang="cs-CZ" dirty="0"/>
          </a:p>
        </p:txBody>
      </p:sp>
      <p:sp>
        <p:nvSpPr>
          <p:cNvPr id="4" name="Nadpis 3"/>
          <p:cNvSpPr>
            <a:spLocks noGrp="1"/>
          </p:cNvSpPr>
          <p:nvPr>
            <p:ph type="title"/>
          </p:nvPr>
        </p:nvSpPr>
        <p:spPr>
          <a:xfrm>
            <a:off x="144000" y="144000"/>
            <a:ext cx="3312000" cy="648072"/>
          </a:xfrm>
        </p:spPr>
        <p:txBody>
          <a:bodyPr/>
          <a:lstStyle/>
          <a:p>
            <a:r>
              <a:rPr lang="en-GB" dirty="0">
                <a:solidFill>
                  <a:srgbClr val="000000"/>
                </a:solidFill>
              </a:rPr>
              <a:t>Binary options</a:t>
            </a:r>
            <a:r>
              <a:rPr lang="cs-CZ" dirty="0">
                <a:solidFill>
                  <a:srgbClr val="000000"/>
                </a:solidFill>
              </a:rPr>
              <a:t> (</a:t>
            </a:r>
            <a:r>
              <a:rPr lang="en-US" dirty="0">
                <a:solidFill>
                  <a:srgbClr val="000000"/>
                </a:solidFill>
              </a:rPr>
              <a:t>2</a:t>
            </a:r>
            <a:r>
              <a:rPr lang="cs-CZ" dirty="0">
                <a:solidFill>
                  <a:srgbClr val="000000"/>
                </a:solidFill>
              </a:rPr>
              <a:t>)</a:t>
            </a:r>
            <a:endParaRPr lang="en-GB" dirty="0">
              <a:solidFill>
                <a:srgbClr val="000000"/>
              </a:solidFill>
            </a:endParaRPr>
          </a:p>
        </p:txBody>
      </p:sp>
      <p:sp>
        <p:nvSpPr>
          <p:cNvPr id="5" name="Tlačítko akce: Zvuk 4">
            <a:hlinkClick r:id="" action="ppaction://noaction" highlightClick="1"/>
          </p:cNvPr>
          <p:cNvSpPr/>
          <p:nvPr/>
        </p:nvSpPr>
        <p:spPr>
          <a:xfrm>
            <a:off x="251520" y="81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en-GB" sz="1200" b="1" dirty="0">
                <a:solidFill>
                  <a:srgbClr val="FFFF00"/>
                </a:solidFill>
              </a:rPr>
              <a:t>1</a:t>
            </a:r>
            <a:endParaRPr lang="en-GB" sz="800" dirty="0">
              <a:solidFill>
                <a:srgbClr val="FFFF00"/>
              </a:solidFill>
            </a:endParaRPr>
          </a:p>
        </p:txBody>
      </p:sp>
      <p:sp>
        <p:nvSpPr>
          <p:cNvPr id="29" name="TextovéPole 28"/>
          <p:cNvSpPr txBox="1"/>
          <p:nvPr/>
        </p:nvSpPr>
        <p:spPr>
          <a:xfrm>
            <a:off x="864000" y="864000"/>
            <a:ext cx="6660480"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Breakdown of standard options into binary options</a:t>
            </a:r>
          </a:p>
        </p:txBody>
      </p:sp>
      <p:sp>
        <p:nvSpPr>
          <p:cNvPr id="35" name="TextovéPole 34"/>
          <p:cNvSpPr txBox="1">
            <a:spLocks/>
          </p:cNvSpPr>
          <p:nvPr/>
        </p:nvSpPr>
        <p:spPr>
          <a:xfrm>
            <a:off x="-7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p>
            <a:pPr lvl="0"/>
            <a:r>
              <a:rPr lang="cs-CZ" sz="1000" dirty="0"/>
              <a:t>Binární opce mají jednoduché výplatní profily, což může být výhodné při vytváření opčních kombinací. Zde si ukážeme, jak je lze využít při syntetickém nahrazení konvenční nákupní a prodejní opce. Hranice mezi exotikou a konvenčností tudíž není až tolik ostrá, jak by se mohlo na první pohled zdát.</a:t>
            </a:r>
          </a:p>
        </p:txBody>
      </p:sp>
      <p:sp>
        <p:nvSpPr>
          <p:cNvPr id="37" name="TextovéPole 36"/>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lvl="0"/>
            <a:r>
              <a:rPr lang="cs-CZ" dirty="0"/>
              <a:t>Tyto diagramy ukazují, jaké binární opce potřebujeme k vytvoření dlouhé nákupní opce s uplatňovací cenou </a:t>
            </a:r>
            <a:r>
              <a:rPr lang="cs-CZ" i="1" dirty="0"/>
              <a:t>X</a:t>
            </a:r>
            <a:r>
              <a:rPr lang="cs-CZ" dirty="0"/>
              <a:t>. </a:t>
            </a:r>
          </a:p>
        </p:txBody>
      </p:sp>
      <p:sp>
        <p:nvSpPr>
          <p:cNvPr id="38" name="TextovéPole 37"/>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r>
              <a:rPr lang="cs-CZ" dirty="0"/>
              <a:t>První komponentou je dlouhá nákupní binární opce typu aktivum nebo nic s uplatňovací cenou </a:t>
            </a:r>
            <a:r>
              <a:rPr lang="cs-CZ" i="1" dirty="0"/>
              <a:t>X</a:t>
            </a:r>
            <a:r>
              <a:rPr lang="cs-CZ" dirty="0"/>
              <a:t>. K ní pak přidáme krátkou nákupní binární opci typu hotovost nebo nic s uplatňovací cenou </a:t>
            </a:r>
            <a:r>
              <a:rPr lang="cs-CZ" i="1" dirty="0"/>
              <a:t>X</a:t>
            </a:r>
            <a:r>
              <a:rPr lang="cs-CZ" dirty="0"/>
              <a:t> a hotovostní částkou opět rovnou </a:t>
            </a:r>
            <a:r>
              <a:rPr lang="cs-CZ" i="1" dirty="0"/>
              <a:t>X</a:t>
            </a:r>
            <a:r>
              <a:rPr lang="cs-CZ" dirty="0"/>
              <a:t>. Není těžké se přesvědčit, že součet těchto dvou elementárních grafů vytváří dobře známý hokejkový diagram dlouhé nákupní opce s uplatňovací cenou </a:t>
            </a:r>
            <a:r>
              <a:rPr lang="cs-CZ" i="1" dirty="0"/>
              <a:t>X</a:t>
            </a:r>
            <a:r>
              <a:rPr lang="cs-CZ" dirty="0"/>
              <a:t>.</a:t>
            </a:r>
          </a:p>
        </p:txBody>
      </p:sp>
      <p:sp>
        <p:nvSpPr>
          <p:cNvPr id="39" name="TextovéPole 38"/>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marL="0" lvl="1"/>
            <a:r>
              <a:rPr lang="cs-CZ" sz="1000" dirty="0"/>
              <a:t>Na dokonalém finančním trhu by se výplatní identita mezi dlouhou nákupní opcí a jejím syntetickým provedením měla odrážela v rovnosti opčních prémiích. Jinými slovy, výdaj na zakoupení opce aktivum nebo nic, snížený o příjem z prodané opce hotovost nebo nic, by se měl rovnat výdaji na zakoupení konvenční nákupní opce. Kvůli transakčním nákladům však tento jednoduchý princip přesně neplatí.</a:t>
            </a:r>
          </a:p>
        </p:txBody>
      </p:sp>
      <p:sp>
        <p:nvSpPr>
          <p:cNvPr id="40" name="TextovéPole 39"/>
          <p:cNvSpPr txBox="1">
            <a:spLocks/>
          </p:cNvSpPr>
          <p:nvPr/>
        </p:nvSpPr>
        <p:spPr>
          <a:xfrm>
            <a:off x="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r>
              <a:rPr lang="cs-CZ" dirty="0"/>
              <a:t>Další sada tří diagramů zobrazuje rozklad dlouhé prodejní opce s uplatňovací cenou </a:t>
            </a:r>
            <a:r>
              <a:rPr lang="cs-CZ" i="1" dirty="0"/>
              <a:t>X</a:t>
            </a:r>
            <a:r>
              <a:rPr lang="cs-CZ" dirty="0"/>
              <a:t> na její binární komponenty.</a:t>
            </a:r>
          </a:p>
        </p:txBody>
      </p:sp>
      <p:sp>
        <p:nvSpPr>
          <p:cNvPr id="41" name="TextovéPole 40"/>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Tou první nohou opční kombinace je dlouhá binární prodejní opce hotovost nebo nic s uplatňovací cenou a stejnou hotovostní částkou </a:t>
            </a:r>
            <a:r>
              <a:rPr lang="cs-CZ" i="1" dirty="0"/>
              <a:t>X</a:t>
            </a:r>
            <a:r>
              <a:rPr lang="cs-CZ" dirty="0"/>
              <a:t>. Druhou nohu tvoří krátká binární prodejní opce aktivum nebo nic s uplatňovací cenou </a:t>
            </a:r>
            <a:r>
              <a:rPr lang="cs-CZ" i="1" dirty="0"/>
              <a:t>X</a:t>
            </a:r>
            <a:r>
              <a:rPr lang="cs-CZ" dirty="0"/>
              <a:t>. Součet těchto dvou binárních opcí dává výplatní profil konvenční prodejní opce s uplatňovací cenou </a:t>
            </a:r>
            <a:r>
              <a:rPr lang="cs-CZ" i="1" dirty="0"/>
              <a:t>X</a:t>
            </a:r>
            <a:r>
              <a:rPr lang="cs-CZ" dirty="0"/>
              <a:t>.</a:t>
            </a:r>
            <a:endParaRPr lang="en-GB" dirty="0"/>
          </a:p>
        </p:txBody>
      </p:sp>
      <p:sp>
        <p:nvSpPr>
          <p:cNvPr id="43" name="TextovéPole 42"/>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indent="9525"/>
            <a:r>
              <a:rPr lang="cs-CZ" sz="1000" dirty="0"/>
              <a:t>Binární opce upoutaly na sebe pozornost regulátorů kvůli podvodům, které se odehrávaly na některých internetových obchodních platformách.</a:t>
            </a:r>
          </a:p>
        </p:txBody>
      </p:sp>
      <p:sp>
        <p:nvSpPr>
          <p:cNvPr id="42" name="TextovéPole 41"/>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Nezkušení investoři byli lákáni na  jednoduchost výplat, kterým zdánlivě může rozumět každý. Jak se ale říká, ďábel je ukryt v detailu.</a:t>
            </a:r>
            <a:endParaRPr lang="en-GB" dirty="0"/>
          </a:p>
        </p:txBody>
      </p:sp>
      <p:sp>
        <p:nvSpPr>
          <p:cNvPr id="44" name="TextovéPole 43"/>
          <p:cNvSpPr txBox="1">
            <a:spLocks/>
          </p:cNvSpPr>
          <p:nvPr/>
        </p:nvSpPr>
        <p:spPr>
          <a:xfrm>
            <a:off x="7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marL="0" lvl="1"/>
            <a:r>
              <a:rPr lang="cs-CZ" sz="1000" dirty="0"/>
              <a:t>Představte si např. binární opci, jejímž podkladovým aktivem je kurz euro-dolar a vy si máte vsadit na to, že tento kurz během určité doby přesáhne určitou hodnotu.</a:t>
            </a:r>
          </a:p>
        </p:txBody>
      </p:sp>
      <p:sp>
        <p:nvSpPr>
          <p:cNvPr id="45" name="TextovéPole 44">
            <a:extLst>
              <a:ext uri="{FF2B5EF4-FFF2-40B4-BE49-F238E27FC236}">
                <a16:creationId xmlns:a16="http://schemas.microsoft.com/office/drawing/2014/main" id="{A9121DDB-F615-4525-8C21-5EF00A2541D9}"/>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Binary options have simple payoff profiles, which can be advantageous when creating option combinations. Here we see how they can be used to replace synthetically conventional call and put options. So, the boundary between exoticism and conventionality is not as firm as it might seem at first glance.</a:t>
            </a:r>
            <a:endParaRPr lang="cs-CZ" sz="1000" dirty="0"/>
          </a:p>
        </p:txBody>
      </p:sp>
      <p:sp>
        <p:nvSpPr>
          <p:cNvPr id="8" name="Tlačítko akce: Prázdné 7">
            <a:hlinkClick r:id="" action="ppaction://noaction" highlightClick="1"/>
            <a:extLst>
              <a:ext uri="{FF2B5EF4-FFF2-40B4-BE49-F238E27FC236}">
                <a16:creationId xmlns:a16="http://schemas.microsoft.com/office/drawing/2014/main" id="{275C0E42-70BC-4264-A5E1-82788B00D55D}"/>
              </a:ext>
            </a:extLst>
          </p:cNvPr>
          <p:cNvSpPr/>
          <p:nvPr/>
        </p:nvSpPr>
        <p:spPr>
          <a:xfrm>
            <a:off x="763156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800" b="1" dirty="0" err="1">
                <a:solidFill>
                  <a:srgbClr val="FFFF00"/>
                </a:solidFill>
              </a:rPr>
              <a:t>Cz</a:t>
            </a:r>
            <a:endParaRPr lang="cs-CZ" sz="800" b="1" dirty="0">
              <a:solidFill>
                <a:srgbClr val="FFFF00"/>
              </a:solidFill>
            </a:endParaRPr>
          </a:p>
        </p:txBody>
      </p:sp>
      <p:sp>
        <p:nvSpPr>
          <p:cNvPr id="47" name="Tlačítko akce: Prázdné 46">
            <a:hlinkClick r:id="" action="ppaction://noaction" highlightClick="1"/>
            <a:extLst>
              <a:ext uri="{FF2B5EF4-FFF2-40B4-BE49-F238E27FC236}">
                <a16:creationId xmlns:a16="http://schemas.microsoft.com/office/drawing/2014/main" id="{B4013041-73BA-4A05-962E-FA9DF338FC80}"/>
              </a:ext>
            </a:extLst>
          </p:cNvPr>
          <p:cNvSpPr/>
          <p:nvPr/>
        </p:nvSpPr>
        <p:spPr>
          <a:xfrm>
            <a:off x="802848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800" b="1" dirty="0">
                <a:solidFill>
                  <a:srgbClr val="FFFF00"/>
                </a:solidFill>
              </a:rPr>
              <a:t>En</a:t>
            </a:r>
          </a:p>
        </p:txBody>
      </p:sp>
      <p:sp>
        <p:nvSpPr>
          <p:cNvPr id="48" name="Tlačítko akce: Prázdné 47">
            <a:hlinkClick r:id="" action="ppaction://noaction" highlightClick="1"/>
            <a:extLst>
              <a:ext uri="{FF2B5EF4-FFF2-40B4-BE49-F238E27FC236}">
                <a16:creationId xmlns:a16="http://schemas.microsoft.com/office/drawing/2014/main" id="{D8BD8555-5AC4-4F9E-B5A5-8E95C47F64EE}"/>
              </a:ext>
            </a:extLst>
          </p:cNvPr>
          <p:cNvSpPr/>
          <p:nvPr/>
        </p:nvSpPr>
        <p:spPr>
          <a:xfrm>
            <a:off x="8423648" y="360000"/>
            <a:ext cx="360000" cy="180000"/>
          </a:xfrm>
          <a:prstGeom prst="actionButtonBlank">
            <a:avLst/>
          </a:prstGeom>
          <a:solidFill>
            <a:schemeClr val="accent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cs-CZ" sz="800" b="1" dirty="0" err="1">
                <a:solidFill>
                  <a:srgbClr val="FFFF00"/>
                </a:solidFill>
              </a:rPr>
              <a:t>None</a:t>
            </a:r>
            <a:endParaRPr lang="cs-CZ" sz="800" b="1" dirty="0">
              <a:solidFill>
                <a:srgbClr val="FFFF00"/>
              </a:solidFill>
            </a:endParaRPr>
          </a:p>
        </p:txBody>
      </p:sp>
      <p:sp>
        <p:nvSpPr>
          <p:cNvPr id="49" name="Zástupný symbol pro zápatí 1">
            <a:extLst>
              <a:ext uri="{FF2B5EF4-FFF2-40B4-BE49-F238E27FC236}">
                <a16:creationId xmlns:a16="http://schemas.microsoft.com/office/drawing/2014/main" id="{EC23C8D8-6279-477A-9E8F-E8BD8016FBC3}"/>
              </a:ext>
            </a:extLst>
          </p:cNvPr>
          <p:cNvSpPr txBox="1">
            <a:spLocks/>
          </p:cNvSpPr>
          <p:nvPr/>
        </p:nvSpPr>
        <p:spPr>
          <a:xfrm>
            <a:off x="7631480" y="188640"/>
            <a:ext cx="1152168" cy="156738"/>
          </a:xfrm>
          <a:prstGeom prst="rect">
            <a:avLst/>
          </a:prstGeom>
        </p:spPr>
        <p:txBody>
          <a:bodyPr vert="horz" lIns="91440" tIns="45720" rIns="91440" bIns="45720" rtlCol="0" anchor="ctr"/>
          <a:lstStyle>
            <a:defPPr>
              <a:defRPr lang="cs-CZ"/>
            </a:defPPr>
            <a:lvl1pPr marL="0" algn="l" defTabSz="914400" rtl="0" eaLnBrk="1" latinLnBrk="0" hangingPunct="1">
              <a:defRPr sz="1100" b="1"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800" kern="800" spc="130" dirty="0"/>
              <a:t>Subtitles</a:t>
            </a:r>
          </a:p>
        </p:txBody>
      </p:sp>
      <p:sp>
        <p:nvSpPr>
          <p:cNvPr id="50" name="TextovéPole 49">
            <a:extLst>
              <a:ext uri="{FF2B5EF4-FFF2-40B4-BE49-F238E27FC236}">
                <a16:creationId xmlns:a16="http://schemas.microsoft.com/office/drawing/2014/main" id="{582BF5C3-B2E5-4880-8AB0-046C7D2F4B74}"/>
              </a:ext>
            </a:extLst>
          </p:cNvPr>
          <p:cNvSpPr txBox="1">
            <a:spLocks/>
          </p:cNvSpPr>
          <p:nvPr/>
        </p:nvSpPr>
        <p:spPr>
          <a:xfrm>
            <a:off x="-54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These diagrams show which binary options are needed to create a long call option with an exercise price </a:t>
            </a:r>
            <a:r>
              <a:rPr lang="en-US" sz="1000" i="1" dirty="0"/>
              <a:t>X</a:t>
            </a:r>
            <a:r>
              <a:rPr lang="en-US" sz="1000" dirty="0"/>
              <a:t>.</a:t>
            </a:r>
            <a:endParaRPr lang="cs-CZ" sz="1000" dirty="0"/>
          </a:p>
        </p:txBody>
      </p:sp>
      <p:sp>
        <p:nvSpPr>
          <p:cNvPr id="51" name="TextovéPole 50">
            <a:extLst>
              <a:ext uri="{FF2B5EF4-FFF2-40B4-BE49-F238E27FC236}">
                <a16:creationId xmlns:a16="http://schemas.microsoft.com/office/drawing/2014/main" id="{E173B7C4-EA77-48C1-BEFE-9FD89F6F5C7B}"/>
              </a:ext>
            </a:extLst>
          </p:cNvPr>
          <p:cNvSpPr txBox="1">
            <a:spLocks/>
          </p:cNvSpPr>
          <p:nvPr/>
        </p:nvSpPr>
        <p:spPr>
          <a:xfrm>
            <a:off x="-36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The first component is a long asset-or-nothing binary call option with the exercise price </a:t>
            </a:r>
            <a:r>
              <a:rPr lang="en-US" sz="1000" i="1" dirty="0"/>
              <a:t>X</a:t>
            </a:r>
            <a:r>
              <a:rPr lang="en-US" sz="1000" dirty="0"/>
              <a:t>. Then we add to it a short cash-or-nothing binary call option with exercise price </a:t>
            </a:r>
            <a:r>
              <a:rPr lang="en-US" sz="1000" i="1" dirty="0"/>
              <a:t>X</a:t>
            </a:r>
            <a:r>
              <a:rPr lang="en-US" sz="1000" dirty="0"/>
              <a:t> and cash amount also equal to </a:t>
            </a:r>
            <a:r>
              <a:rPr lang="en-US" sz="1000" i="1" dirty="0"/>
              <a:t>X</a:t>
            </a:r>
            <a:r>
              <a:rPr lang="en-US" sz="1000" dirty="0"/>
              <a:t>. It is not difficult to see that the sum of these two elementary graphs creates the well-known ice-hockey diagram of a long call option with exercise </a:t>
            </a:r>
            <a:r>
              <a:rPr lang="en-US" sz="1000" i="1" dirty="0"/>
              <a:t>X</a:t>
            </a:r>
            <a:r>
              <a:rPr lang="en-US" sz="1000" dirty="0"/>
              <a:t>.</a:t>
            </a:r>
            <a:endParaRPr lang="cs-CZ" sz="1000" dirty="0"/>
          </a:p>
        </p:txBody>
      </p:sp>
      <p:sp>
        <p:nvSpPr>
          <p:cNvPr id="52" name="TextovéPole 51">
            <a:extLst>
              <a:ext uri="{FF2B5EF4-FFF2-40B4-BE49-F238E27FC236}">
                <a16:creationId xmlns:a16="http://schemas.microsoft.com/office/drawing/2014/main" id="{808CC445-5549-48D6-AA91-CA10B0978274}"/>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GB" sz="1000" noProof="0" dirty="0"/>
              <a:t>On a perfect financial market, the payoff identity between a long call and its synthetic design should be reflected in the equality among option premiums. In other words, the expense of buying an asset-or-nothing option, less the income from selling the cash-or-nothing option, should be equal to the expense of buying a conventional call option. However, due to transaction costs, this simple principle does not apply exactly.</a:t>
            </a:r>
          </a:p>
        </p:txBody>
      </p:sp>
      <p:sp>
        <p:nvSpPr>
          <p:cNvPr id="53" name="TextovéPole 52">
            <a:extLst>
              <a:ext uri="{FF2B5EF4-FFF2-40B4-BE49-F238E27FC236}">
                <a16:creationId xmlns:a16="http://schemas.microsoft.com/office/drawing/2014/main" id="{81154FF5-6A68-4935-8A30-25F092A0F6AE}"/>
              </a:ext>
            </a:extLst>
          </p:cNvPr>
          <p:cNvSpPr txBox="1">
            <a:spLocks/>
          </p:cNvSpPr>
          <p:nvPr/>
        </p:nvSpPr>
        <p:spPr>
          <a:xfrm>
            <a:off x="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The next set of three diagrams shows the decomposition of a long put with exercise price </a:t>
            </a:r>
            <a:r>
              <a:rPr lang="en-US" sz="1000" i="1" dirty="0"/>
              <a:t>X</a:t>
            </a:r>
            <a:r>
              <a:rPr lang="en-US" sz="1000" dirty="0"/>
              <a:t> into its binary components.</a:t>
            </a:r>
            <a:endParaRPr lang="cs-CZ" sz="1000" dirty="0"/>
          </a:p>
        </p:txBody>
      </p:sp>
      <p:sp>
        <p:nvSpPr>
          <p:cNvPr id="54" name="TextovéPole 53">
            <a:extLst>
              <a:ext uri="{FF2B5EF4-FFF2-40B4-BE49-F238E27FC236}">
                <a16:creationId xmlns:a16="http://schemas.microsoft.com/office/drawing/2014/main" id="{C0EA8493-864E-43CD-A076-15D5D4376985}"/>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The first leg of the option combination is a long cash-or-nothing binary put with exercise price </a:t>
            </a:r>
            <a:r>
              <a:rPr lang="en-US" sz="1000" i="1" dirty="0"/>
              <a:t>X</a:t>
            </a:r>
            <a:r>
              <a:rPr lang="en-US" sz="1000" dirty="0"/>
              <a:t> and </a:t>
            </a:r>
            <a:r>
              <a:rPr lang="en-US" sz="1000" dirty="0" err="1"/>
              <a:t>and</a:t>
            </a:r>
            <a:r>
              <a:rPr lang="en-US" sz="1000" dirty="0"/>
              <a:t> the same cash amount </a:t>
            </a:r>
            <a:r>
              <a:rPr lang="en-US" sz="1000" i="1" dirty="0"/>
              <a:t>X</a:t>
            </a:r>
            <a:r>
              <a:rPr lang="en-US" sz="1000" dirty="0"/>
              <a:t>. The second leg is a short asset-or-nothing binary put with exercise price </a:t>
            </a:r>
            <a:r>
              <a:rPr lang="en-US" sz="1000" i="1" dirty="0"/>
              <a:t>X</a:t>
            </a:r>
            <a:r>
              <a:rPr lang="en-US" sz="1000" dirty="0"/>
              <a:t>. The sum of these two binary options gives the payoff profile of a conventional put option with exercise price </a:t>
            </a:r>
            <a:r>
              <a:rPr lang="en-US" sz="1000" i="1" dirty="0"/>
              <a:t>X</a:t>
            </a:r>
            <a:r>
              <a:rPr lang="en-US" sz="1000" dirty="0"/>
              <a:t>.</a:t>
            </a:r>
            <a:endParaRPr lang="cs-CZ" sz="1000" dirty="0"/>
          </a:p>
        </p:txBody>
      </p:sp>
      <p:sp>
        <p:nvSpPr>
          <p:cNvPr id="55" name="TextovéPole 54">
            <a:extLst>
              <a:ext uri="{FF2B5EF4-FFF2-40B4-BE49-F238E27FC236}">
                <a16:creationId xmlns:a16="http://schemas.microsoft.com/office/drawing/2014/main" id="{78FABDBD-F6B5-43AA-B4D7-57742B27BE42}"/>
              </a:ext>
            </a:extLst>
          </p:cNvPr>
          <p:cNvSpPr txBox="1">
            <a:spLocks/>
          </p:cNvSpPr>
          <p:nvPr/>
        </p:nvSpPr>
        <p:spPr>
          <a:xfrm>
            <a:off x="36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Binary options have attracted the attention of regulators because of scams that have taken place on some online trading platforms.</a:t>
            </a:r>
            <a:endParaRPr lang="cs-CZ" sz="1000" dirty="0"/>
          </a:p>
        </p:txBody>
      </p:sp>
      <p:sp>
        <p:nvSpPr>
          <p:cNvPr id="56" name="TextovéPole 55">
            <a:extLst>
              <a:ext uri="{FF2B5EF4-FFF2-40B4-BE49-F238E27FC236}">
                <a16:creationId xmlns:a16="http://schemas.microsoft.com/office/drawing/2014/main" id="{672F4AEE-6B49-4567-B8D2-A28B94FE75DD}"/>
              </a:ext>
            </a:extLst>
          </p:cNvPr>
          <p:cNvSpPr txBox="1">
            <a:spLocks/>
          </p:cNvSpPr>
          <p:nvPr/>
        </p:nvSpPr>
        <p:spPr>
          <a:xfrm>
            <a:off x="5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Inexperienced investors were lured by the simplicity of the payoffs, which everyone could seemingly understand. But as the saying goes, the devil is in the details.</a:t>
            </a:r>
            <a:endParaRPr lang="cs-CZ" sz="1000" dirty="0"/>
          </a:p>
        </p:txBody>
      </p:sp>
      <p:sp>
        <p:nvSpPr>
          <p:cNvPr id="58" name="TextovéPole 57">
            <a:extLst>
              <a:ext uri="{FF2B5EF4-FFF2-40B4-BE49-F238E27FC236}">
                <a16:creationId xmlns:a16="http://schemas.microsoft.com/office/drawing/2014/main" id="{61FD3BCC-A1BE-41C5-99E3-CD31699BA527}"/>
              </a:ext>
            </a:extLst>
          </p:cNvPr>
          <p:cNvSpPr txBox="1">
            <a:spLocks/>
          </p:cNvSpPr>
          <p:nvPr/>
        </p:nvSpPr>
        <p:spPr>
          <a:xfrm>
            <a:off x="72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Consider, for example, a binary option whose underlying asset is the euro-dollar exchange rate and you have to bet that this rate will exceed a certain value over a period of time.</a:t>
            </a:r>
            <a:endParaRPr lang="cs-CZ" sz="1000" dirty="0"/>
          </a:p>
        </p:txBody>
      </p:sp>
      <p:sp>
        <p:nvSpPr>
          <p:cNvPr id="16" name="Obdélník 15">
            <a:extLst>
              <a:ext uri="{FF2B5EF4-FFF2-40B4-BE49-F238E27FC236}">
                <a16:creationId xmlns:a16="http://schemas.microsoft.com/office/drawing/2014/main" id="{4208F63B-65BD-4911-BC69-409EE450C347}"/>
              </a:ext>
            </a:extLst>
          </p:cNvPr>
          <p:cNvSpPr/>
          <p:nvPr/>
        </p:nvSpPr>
        <p:spPr>
          <a:xfrm>
            <a:off x="7524480" y="180000"/>
            <a:ext cx="1368000" cy="396000"/>
          </a:xfrm>
          <a:prstGeom prst="rect">
            <a:avLst/>
          </a:prstGeom>
          <a:solidFill>
            <a:schemeClr val="accent1">
              <a:alpha val="40000"/>
            </a:schemeClr>
          </a:solid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9" name="TextovéPole 58"/>
          <p:cNvSpPr txBox="1"/>
          <p:nvPr/>
        </p:nvSpPr>
        <p:spPr>
          <a:xfrm>
            <a:off x="1187624" y="1215832"/>
            <a:ext cx="3168352" cy="369332"/>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Breakdown of </a:t>
            </a:r>
            <a:r>
              <a:rPr lang="cs-CZ" dirty="0">
                <a:latin typeface="Cambria Math" panose="02040503050406030204" pitchFamily="18" charset="0"/>
                <a:ea typeface="Cambria Math" panose="02040503050406030204" pitchFamily="18" charset="0"/>
              </a:rPr>
              <a:t>a </a:t>
            </a:r>
            <a:r>
              <a:rPr lang="en-GB" dirty="0">
                <a:latin typeface="Cambria Math" panose="02040503050406030204" pitchFamily="18" charset="0"/>
                <a:ea typeface="Cambria Math" panose="02040503050406030204" pitchFamily="18" charset="0"/>
              </a:rPr>
              <a:t>call option</a:t>
            </a:r>
          </a:p>
        </p:txBody>
      </p:sp>
      <p:grpSp>
        <p:nvGrpSpPr>
          <p:cNvPr id="11" name="Skupina 10">
            <a:extLst>
              <a:ext uri="{FF2B5EF4-FFF2-40B4-BE49-F238E27FC236}">
                <a16:creationId xmlns:a16="http://schemas.microsoft.com/office/drawing/2014/main" id="{24971A5C-A0B9-A535-7908-D0B3784990A5}"/>
              </a:ext>
            </a:extLst>
          </p:cNvPr>
          <p:cNvGrpSpPr/>
          <p:nvPr/>
        </p:nvGrpSpPr>
        <p:grpSpPr>
          <a:xfrm>
            <a:off x="1584000" y="1559104"/>
            <a:ext cx="2035099" cy="1559828"/>
            <a:chOff x="1584000" y="1559104"/>
            <a:chExt cx="2035099" cy="1559828"/>
          </a:xfrm>
        </p:grpSpPr>
        <p:sp>
          <p:nvSpPr>
            <p:cNvPr id="101" name="TextovéPole 100">
              <a:extLst>
                <a:ext uri="{FF2B5EF4-FFF2-40B4-BE49-F238E27FC236}">
                  <a16:creationId xmlns:a16="http://schemas.microsoft.com/office/drawing/2014/main" id="{08463747-ADBE-47DD-BD10-8F53E0250636}"/>
                </a:ext>
              </a:extLst>
            </p:cNvPr>
            <p:cNvSpPr txBox="1"/>
            <p:nvPr/>
          </p:nvSpPr>
          <p:spPr>
            <a:xfrm>
              <a:off x="1584000" y="1559104"/>
              <a:ext cx="2035099" cy="240066"/>
            </a:xfrm>
            <a:prstGeom prst="rect">
              <a:avLst/>
            </a:prstGeom>
            <a:noFill/>
            <a:ln>
              <a:noFill/>
            </a:ln>
          </p:spPr>
          <p:txBody>
            <a:bodyPr wrap="square" rtlCol="0">
              <a:spAutoFit/>
            </a:bodyPr>
            <a:lstStyle/>
            <a:p>
              <a:pPr marL="0" lvl="2" algn="ctr">
                <a:lnSpc>
                  <a:spcPct val="80000"/>
                </a:lnSpc>
                <a:buClr>
                  <a:srgbClr val="7030A0"/>
                </a:buClr>
                <a:buSzPct val="80000"/>
              </a:pPr>
              <a:r>
                <a:rPr lang="en-GB" sz="1200" b="1" noProof="0">
                  <a:latin typeface="Cambria Math" panose="02040503050406030204" pitchFamily="18" charset="0"/>
                  <a:ea typeface="Cambria Math" panose="02040503050406030204" pitchFamily="18" charset="0"/>
                  <a:sym typeface="Wingdings 2" panose="05020102010507070707" pitchFamily="18" charset="2"/>
                </a:rPr>
                <a:t>Long asset-or-nothing call </a:t>
              </a:r>
              <a:endParaRPr lang="en-GB" sz="1200" b="1" noProof="0">
                <a:latin typeface="Cambria Math" panose="02040503050406030204" pitchFamily="18" charset="0"/>
                <a:ea typeface="Cambria Math" panose="02040503050406030204" pitchFamily="18" charset="0"/>
              </a:endParaRPr>
            </a:p>
          </p:txBody>
        </p:sp>
        <p:grpSp>
          <p:nvGrpSpPr>
            <p:cNvPr id="31" name="Skupina 30"/>
            <p:cNvGrpSpPr/>
            <p:nvPr/>
          </p:nvGrpSpPr>
          <p:grpSpPr>
            <a:xfrm>
              <a:off x="1872000" y="1791820"/>
              <a:ext cx="1272627" cy="1327112"/>
              <a:chOff x="1859213" y="1988608"/>
              <a:chExt cx="1272627" cy="1327112"/>
            </a:xfrm>
          </p:grpSpPr>
          <p:cxnSp>
            <p:nvCxnSpPr>
              <p:cNvPr id="97" name="Přímá spojnice 96">
                <a:extLst>
                  <a:ext uri="{FF2B5EF4-FFF2-40B4-BE49-F238E27FC236}">
                    <a16:creationId xmlns:a16="http://schemas.microsoft.com/office/drawing/2014/main" id="{1A8E3DAD-B6C4-40D4-9CE0-16917D2F95E3}"/>
                  </a:ext>
                </a:extLst>
              </p:cNvPr>
              <p:cNvCxnSpPr/>
              <p:nvPr/>
            </p:nvCxnSpPr>
            <p:spPr>
              <a:xfrm>
                <a:off x="2048314" y="1988608"/>
                <a:ext cx="0" cy="1327112"/>
              </a:xfrm>
              <a:prstGeom prst="line">
                <a:avLst/>
              </a:prstGeom>
              <a:ln w="635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98" name="Přímá spojnice 97">
                <a:extLst>
                  <a:ext uri="{FF2B5EF4-FFF2-40B4-BE49-F238E27FC236}">
                    <a16:creationId xmlns:a16="http://schemas.microsoft.com/office/drawing/2014/main" id="{906A2621-6FF0-4E69-B93F-0FD3D7509E11}"/>
                  </a:ext>
                </a:extLst>
              </p:cNvPr>
              <p:cNvCxnSpPr/>
              <p:nvPr/>
            </p:nvCxnSpPr>
            <p:spPr>
              <a:xfrm>
                <a:off x="2508886" y="2381450"/>
                <a:ext cx="0" cy="466929"/>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99" name="Přímá spojnice 98">
                <a:extLst>
                  <a:ext uri="{FF2B5EF4-FFF2-40B4-BE49-F238E27FC236}">
                    <a16:creationId xmlns:a16="http://schemas.microsoft.com/office/drawing/2014/main" id="{366013F4-C598-4589-BCA9-4D63C7A09A98}"/>
                  </a:ext>
                </a:extLst>
              </p:cNvPr>
              <p:cNvCxnSpPr/>
              <p:nvPr/>
            </p:nvCxnSpPr>
            <p:spPr>
              <a:xfrm>
                <a:off x="2058930" y="2836505"/>
                <a:ext cx="1072910" cy="0"/>
              </a:xfrm>
              <a:prstGeom prst="line">
                <a:avLst/>
              </a:prstGeom>
              <a:ln w="6350">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02" name="Přímá spojnice 101">
                <a:extLst>
                  <a:ext uri="{FF2B5EF4-FFF2-40B4-BE49-F238E27FC236}">
                    <a16:creationId xmlns:a16="http://schemas.microsoft.com/office/drawing/2014/main" id="{F1012CB4-74D9-4DC7-84BD-B0CB720F5659}"/>
                  </a:ext>
                </a:extLst>
              </p:cNvPr>
              <p:cNvCxnSpPr/>
              <p:nvPr/>
            </p:nvCxnSpPr>
            <p:spPr>
              <a:xfrm>
                <a:off x="2060745" y="2844234"/>
                <a:ext cx="432000"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04" name="TextovéPole 103">
                    <a:extLst>
                      <a:ext uri="{FF2B5EF4-FFF2-40B4-BE49-F238E27FC236}">
                        <a16:creationId xmlns:a16="http://schemas.microsoft.com/office/drawing/2014/main" id="{1129F341-0890-4352-8ECF-8AB4C01D6AF5}"/>
                      </a:ext>
                    </a:extLst>
                  </p:cNvPr>
                  <p:cNvSpPr txBox="1"/>
                  <p:nvPr/>
                </p:nvSpPr>
                <p:spPr>
                  <a:xfrm>
                    <a:off x="1859213" y="2249950"/>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𝑋</m:t>
                          </m:r>
                        </m:oMath>
                      </m:oMathPara>
                    </a14:m>
                    <a:endParaRPr lang="en-GB" sz="1100" i="1" baseline="-25000" dirty="0"/>
                  </a:p>
                </p:txBody>
              </p:sp>
            </mc:Choice>
            <mc:Fallback xmlns="">
              <p:sp>
                <p:nvSpPr>
                  <p:cNvPr id="104" name="TextovéPole 103">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1859213" y="2249950"/>
                    <a:ext cx="187089" cy="261225"/>
                  </a:xfrm>
                  <a:prstGeom prst="rect">
                    <a:avLst/>
                  </a:prstGeom>
                  <a:blipFill>
                    <a:blip r:embed="rId12"/>
                    <a:stretch>
                      <a:fillRect l="-6452"/>
                    </a:stretch>
                  </a:blipFill>
                </p:spPr>
                <p:txBody>
                  <a:bodyPr/>
                  <a:lstStyle/>
                  <a:p>
                    <a:r>
                      <a:rPr lang="cs-CZ">
                        <a:noFill/>
                      </a:rPr>
                      <a:t> </a:t>
                    </a:r>
                  </a:p>
                </p:txBody>
              </p:sp>
            </mc:Fallback>
          </mc:AlternateContent>
          <p:cxnSp>
            <p:nvCxnSpPr>
              <p:cNvPr id="105" name="Přímá spojnice 104">
                <a:extLst>
                  <a:ext uri="{FF2B5EF4-FFF2-40B4-BE49-F238E27FC236}">
                    <a16:creationId xmlns:a16="http://schemas.microsoft.com/office/drawing/2014/main" id="{906A2621-6FF0-4E69-B93F-0FD3D7509E11}"/>
                  </a:ext>
                </a:extLst>
              </p:cNvPr>
              <p:cNvCxnSpPr/>
              <p:nvPr/>
            </p:nvCxnSpPr>
            <p:spPr>
              <a:xfrm flipH="1">
                <a:off x="2059405" y="2378017"/>
                <a:ext cx="460470" cy="460471"/>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17" name="Přímá spojnice 116">
                <a:extLst>
                  <a:ext uri="{FF2B5EF4-FFF2-40B4-BE49-F238E27FC236}">
                    <a16:creationId xmlns:a16="http://schemas.microsoft.com/office/drawing/2014/main" id="{906A2621-6FF0-4E69-B93F-0FD3D7509E11}"/>
                  </a:ext>
                </a:extLst>
              </p:cNvPr>
              <p:cNvCxnSpPr/>
              <p:nvPr/>
            </p:nvCxnSpPr>
            <p:spPr>
              <a:xfrm flipH="1">
                <a:off x="2513224" y="2038712"/>
                <a:ext cx="338268" cy="338269"/>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18" name="Přímá spojnice 117">
                <a:extLst>
                  <a:ext uri="{FF2B5EF4-FFF2-40B4-BE49-F238E27FC236}">
                    <a16:creationId xmlns:a16="http://schemas.microsoft.com/office/drawing/2014/main" id="{F1012CB4-74D9-4DC7-84BD-B0CB720F5659}"/>
                  </a:ext>
                </a:extLst>
              </p:cNvPr>
              <p:cNvCxnSpPr/>
              <p:nvPr/>
            </p:nvCxnSpPr>
            <p:spPr>
              <a:xfrm>
                <a:off x="2056110" y="2381581"/>
                <a:ext cx="463896" cy="0"/>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19" name="TextovéPole 118">
                    <a:extLst>
                      <a:ext uri="{FF2B5EF4-FFF2-40B4-BE49-F238E27FC236}">
                        <a16:creationId xmlns:a16="http://schemas.microsoft.com/office/drawing/2014/main" id="{1129F341-0890-4352-8ECF-8AB4C01D6AF5}"/>
                      </a:ext>
                    </a:extLst>
                  </p:cNvPr>
                  <p:cNvSpPr txBox="1"/>
                  <p:nvPr/>
                </p:nvSpPr>
                <p:spPr>
                  <a:xfrm>
                    <a:off x="2419575" y="2795219"/>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𝑋</m:t>
                          </m:r>
                        </m:oMath>
                      </m:oMathPara>
                    </a14:m>
                    <a:endParaRPr lang="en-GB" sz="1100" i="1" baseline="-25000" dirty="0"/>
                  </a:p>
                </p:txBody>
              </p:sp>
            </mc:Choice>
            <mc:Fallback xmlns="">
              <p:sp>
                <p:nvSpPr>
                  <p:cNvPr id="119" name="TextovéPole 118">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2419575" y="2795219"/>
                    <a:ext cx="187089" cy="261225"/>
                  </a:xfrm>
                  <a:prstGeom prst="rect">
                    <a:avLst/>
                  </a:prstGeom>
                  <a:blipFill>
                    <a:blip r:embed="rId13"/>
                    <a:stretch>
                      <a:fillRect l="-6452"/>
                    </a:stretch>
                  </a:blipFill>
                </p:spPr>
                <p:txBody>
                  <a:bodyPr/>
                  <a:lstStyle/>
                  <a:p>
                    <a:r>
                      <a:rPr lang="cs-CZ">
                        <a:noFill/>
                      </a:rPr>
                      <a:t> </a:t>
                    </a:r>
                  </a:p>
                </p:txBody>
              </p:sp>
            </mc:Fallback>
          </mc:AlternateContent>
        </p:grpSp>
      </p:grpSp>
      <p:grpSp>
        <p:nvGrpSpPr>
          <p:cNvPr id="14" name="Skupina 13">
            <a:extLst>
              <a:ext uri="{FF2B5EF4-FFF2-40B4-BE49-F238E27FC236}">
                <a16:creationId xmlns:a16="http://schemas.microsoft.com/office/drawing/2014/main" id="{9696F3B7-5262-94D9-F6AA-DD7987599228}"/>
              </a:ext>
            </a:extLst>
          </p:cNvPr>
          <p:cNvGrpSpPr/>
          <p:nvPr/>
        </p:nvGrpSpPr>
        <p:grpSpPr>
          <a:xfrm>
            <a:off x="1584000" y="3549716"/>
            <a:ext cx="2035099" cy="1026667"/>
            <a:chOff x="1584000" y="3549716"/>
            <a:chExt cx="2035099" cy="1026667"/>
          </a:xfrm>
        </p:grpSpPr>
        <p:sp>
          <p:nvSpPr>
            <p:cNvPr id="124" name="TextovéPole 123">
              <a:extLst>
                <a:ext uri="{FF2B5EF4-FFF2-40B4-BE49-F238E27FC236}">
                  <a16:creationId xmlns:a16="http://schemas.microsoft.com/office/drawing/2014/main" id="{08463747-ADBE-47DD-BD10-8F53E0250636}"/>
                </a:ext>
              </a:extLst>
            </p:cNvPr>
            <p:cNvSpPr txBox="1"/>
            <p:nvPr/>
          </p:nvSpPr>
          <p:spPr>
            <a:xfrm>
              <a:off x="1584000" y="3549716"/>
              <a:ext cx="2035099" cy="240066"/>
            </a:xfrm>
            <a:prstGeom prst="rect">
              <a:avLst/>
            </a:prstGeom>
            <a:noFill/>
            <a:ln>
              <a:noFill/>
            </a:ln>
          </p:spPr>
          <p:txBody>
            <a:bodyPr wrap="square" rtlCol="0">
              <a:spAutoFit/>
            </a:bodyPr>
            <a:lstStyle/>
            <a:p>
              <a:pPr marL="0" lvl="2" algn="ctr">
                <a:lnSpc>
                  <a:spcPct val="80000"/>
                </a:lnSpc>
                <a:buClr>
                  <a:srgbClr val="7030A0"/>
                </a:buClr>
                <a:buSzPct val="80000"/>
              </a:pPr>
              <a:r>
                <a:rPr lang="en-GB" sz="1200" b="1" noProof="0">
                  <a:latin typeface="Cambria Math" panose="02040503050406030204" pitchFamily="18" charset="0"/>
                  <a:ea typeface="Cambria Math" panose="02040503050406030204" pitchFamily="18" charset="0"/>
                  <a:sym typeface="Wingdings 2" panose="05020102010507070707" pitchFamily="18" charset="2"/>
                </a:rPr>
                <a:t>Long cash-or-nothing put </a:t>
              </a:r>
              <a:endParaRPr lang="en-GB" sz="1200" b="1" noProof="0">
                <a:latin typeface="Cambria Math" panose="02040503050406030204" pitchFamily="18" charset="0"/>
                <a:ea typeface="Cambria Math" panose="02040503050406030204" pitchFamily="18" charset="0"/>
              </a:endParaRPr>
            </a:p>
          </p:txBody>
        </p:sp>
        <p:grpSp>
          <p:nvGrpSpPr>
            <p:cNvPr id="57" name="Skupina 56"/>
            <p:cNvGrpSpPr/>
            <p:nvPr/>
          </p:nvGrpSpPr>
          <p:grpSpPr>
            <a:xfrm>
              <a:off x="1878056" y="3795096"/>
              <a:ext cx="1357081" cy="781287"/>
              <a:chOff x="4017360" y="4137164"/>
              <a:chExt cx="1357081" cy="781287"/>
            </a:xfrm>
          </p:grpSpPr>
          <p:cxnSp>
            <p:nvCxnSpPr>
              <p:cNvPr id="121" name="Přímá spojnice 120">
                <a:extLst>
                  <a:ext uri="{FF2B5EF4-FFF2-40B4-BE49-F238E27FC236}">
                    <a16:creationId xmlns:a16="http://schemas.microsoft.com/office/drawing/2014/main" id="{1A8E3DAD-B6C4-40D4-9CE0-16917D2F95E3}"/>
                  </a:ext>
                </a:extLst>
              </p:cNvPr>
              <p:cNvCxnSpPr/>
              <p:nvPr/>
            </p:nvCxnSpPr>
            <p:spPr>
              <a:xfrm>
                <a:off x="4200405" y="4168976"/>
                <a:ext cx="0" cy="749475"/>
              </a:xfrm>
              <a:prstGeom prst="line">
                <a:avLst/>
              </a:prstGeom>
              <a:ln w="635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22" name="Přímá spojnice 121">
                <a:extLst>
                  <a:ext uri="{FF2B5EF4-FFF2-40B4-BE49-F238E27FC236}">
                    <a16:creationId xmlns:a16="http://schemas.microsoft.com/office/drawing/2014/main" id="{906A2621-6FF0-4E69-B93F-0FD3D7509E11}"/>
                  </a:ext>
                </a:extLst>
              </p:cNvPr>
              <p:cNvCxnSpPr/>
              <p:nvPr/>
            </p:nvCxnSpPr>
            <p:spPr>
              <a:xfrm>
                <a:off x="4668792" y="4250900"/>
                <a:ext cx="0" cy="468000"/>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23" name="Přímá spojnice 122">
                <a:extLst>
                  <a:ext uri="{FF2B5EF4-FFF2-40B4-BE49-F238E27FC236}">
                    <a16:creationId xmlns:a16="http://schemas.microsoft.com/office/drawing/2014/main" id="{366013F4-C598-4589-BCA9-4D63C7A09A98}"/>
                  </a:ext>
                </a:extLst>
              </p:cNvPr>
              <p:cNvCxnSpPr/>
              <p:nvPr/>
            </p:nvCxnSpPr>
            <p:spPr>
              <a:xfrm>
                <a:off x="4211021" y="4700185"/>
                <a:ext cx="1145252" cy="0"/>
              </a:xfrm>
              <a:prstGeom prst="line">
                <a:avLst/>
              </a:prstGeom>
              <a:ln w="6350">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25" name="Přímá spojnice 124">
                <a:extLst>
                  <a:ext uri="{FF2B5EF4-FFF2-40B4-BE49-F238E27FC236}">
                    <a16:creationId xmlns:a16="http://schemas.microsoft.com/office/drawing/2014/main" id="{F1012CB4-74D9-4DC7-84BD-B0CB720F5659}"/>
                  </a:ext>
                </a:extLst>
              </p:cNvPr>
              <p:cNvCxnSpPr/>
              <p:nvPr/>
            </p:nvCxnSpPr>
            <p:spPr>
              <a:xfrm>
                <a:off x="4683859" y="4707914"/>
                <a:ext cx="690582"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26" name="TextovéPole 125">
                    <a:extLst>
                      <a:ext uri="{FF2B5EF4-FFF2-40B4-BE49-F238E27FC236}">
                        <a16:creationId xmlns:a16="http://schemas.microsoft.com/office/drawing/2014/main" id="{1129F341-0890-4352-8ECF-8AB4C01D6AF5}"/>
                      </a:ext>
                    </a:extLst>
                  </p:cNvPr>
                  <p:cNvSpPr txBox="1"/>
                  <p:nvPr/>
                </p:nvSpPr>
                <p:spPr>
                  <a:xfrm>
                    <a:off x="4017360" y="4137164"/>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cs-CZ" sz="1100" b="0" i="1" smtClean="0">
                              <a:latin typeface="Cambria Math" panose="02040503050406030204" pitchFamily="18" charset="0"/>
                            </a:rPr>
                            <m:t>𝑋</m:t>
                          </m:r>
                        </m:oMath>
                      </m:oMathPara>
                    </a14:m>
                    <a:endParaRPr lang="cs-CZ" sz="1100" i="1" baseline="-25000" dirty="0"/>
                  </a:p>
                </p:txBody>
              </p:sp>
            </mc:Choice>
            <mc:Fallback xmlns="">
              <p:sp>
                <p:nvSpPr>
                  <p:cNvPr id="126" name="TextovéPole 125">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4017360" y="4137164"/>
                    <a:ext cx="187089" cy="261225"/>
                  </a:xfrm>
                  <a:prstGeom prst="rect">
                    <a:avLst/>
                  </a:prstGeom>
                  <a:blipFill>
                    <a:blip r:embed="rId14"/>
                    <a:stretch>
                      <a:fillRect l="-6452"/>
                    </a:stretch>
                  </a:blipFill>
                </p:spPr>
                <p:txBody>
                  <a:bodyPr/>
                  <a:lstStyle/>
                  <a:p>
                    <a:r>
                      <a:rPr lang="en-GB">
                        <a:noFill/>
                      </a:rPr>
                      <a:t> </a:t>
                    </a:r>
                  </a:p>
                </p:txBody>
              </p:sp>
            </mc:Fallback>
          </mc:AlternateContent>
          <p:cxnSp>
            <p:nvCxnSpPr>
              <p:cNvPr id="128" name="Přímá spojnice 127">
                <a:extLst>
                  <a:ext uri="{FF2B5EF4-FFF2-40B4-BE49-F238E27FC236}">
                    <a16:creationId xmlns:a16="http://schemas.microsoft.com/office/drawing/2014/main" id="{906A2621-6FF0-4E69-B93F-0FD3D7509E11}"/>
                  </a:ext>
                </a:extLst>
              </p:cNvPr>
              <p:cNvCxnSpPr/>
              <p:nvPr/>
            </p:nvCxnSpPr>
            <p:spPr>
              <a:xfrm flipH="1">
                <a:off x="4210505" y="4262348"/>
                <a:ext cx="450000" cy="3451"/>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30" name="TextovéPole 129">
                    <a:extLst>
                      <a:ext uri="{FF2B5EF4-FFF2-40B4-BE49-F238E27FC236}">
                        <a16:creationId xmlns:a16="http://schemas.microsoft.com/office/drawing/2014/main" id="{1129F341-0890-4352-8ECF-8AB4C01D6AF5}"/>
                      </a:ext>
                    </a:extLst>
                  </p:cNvPr>
                  <p:cNvSpPr txBox="1"/>
                  <p:nvPr/>
                </p:nvSpPr>
                <p:spPr>
                  <a:xfrm>
                    <a:off x="4574624" y="4657226"/>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cs-CZ" sz="1100" b="0" i="1" smtClean="0">
                              <a:latin typeface="Cambria Math" panose="02040503050406030204" pitchFamily="18" charset="0"/>
                            </a:rPr>
                            <m:t>𝑋</m:t>
                          </m:r>
                        </m:oMath>
                      </m:oMathPara>
                    </a14:m>
                    <a:endParaRPr lang="cs-CZ" sz="1100" i="1" baseline="-25000" dirty="0"/>
                  </a:p>
                </p:txBody>
              </p:sp>
            </mc:Choice>
            <mc:Fallback xmlns="">
              <p:sp>
                <p:nvSpPr>
                  <p:cNvPr id="130" name="TextovéPole 129">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4574624" y="4657226"/>
                    <a:ext cx="187089" cy="261225"/>
                  </a:xfrm>
                  <a:prstGeom prst="rect">
                    <a:avLst/>
                  </a:prstGeom>
                  <a:blipFill>
                    <a:blip r:embed="rId15"/>
                    <a:stretch>
                      <a:fillRect l="-6452"/>
                    </a:stretch>
                  </a:blipFill>
                </p:spPr>
                <p:txBody>
                  <a:bodyPr/>
                  <a:lstStyle/>
                  <a:p>
                    <a:r>
                      <a:rPr lang="en-GB">
                        <a:noFill/>
                      </a:rPr>
                      <a:t> </a:t>
                    </a:r>
                  </a:p>
                </p:txBody>
              </p:sp>
            </mc:Fallback>
          </mc:AlternateContent>
        </p:grpSp>
      </p:grpSp>
      <p:sp>
        <p:nvSpPr>
          <p:cNvPr id="6" name="Plus 5"/>
          <p:cNvSpPr/>
          <p:nvPr/>
        </p:nvSpPr>
        <p:spPr>
          <a:xfrm>
            <a:off x="3492000" y="2512156"/>
            <a:ext cx="216000" cy="21600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ovná se 6"/>
          <p:cNvSpPr/>
          <p:nvPr/>
        </p:nvSpPr>
        <p:spPr>
          <a:xfrm>
            <a:off x="5580112" y="2514112"/>
            <a:ext cx="216000" cy="216024"/>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38" name="TextovéPole 137"/>
          <p:cNvSpPr txBox="1"/>
          <p:nvPr/>
        </p:nvSpPr>
        <p:spPr>
          <a:xfrm>
            <a:off x="1187624" y="3180122"/>
            <a:ext cx="3168352" cy="369332"/>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Breakdown of </a:t>
            </a:r>
            <a:r>
              <a:rPr lang="cs-CZ" dirty="0">
                <a:latin typeface="Cambria Math" panose="02040503050406030204" pitchFamily="18" charset="0"/>
                <a:ea typeface="Cambria Math" panose="02040503050406030204" pitchFamily="18" charset="0"/>
              </a:rPr>
              <a:t>a </a:t>
            </a:r>
            <a:r>
              <a:rPr lang="en-GB" dirty="0">
                <a:latin typeface="Cambria Math" panose="02040503050406030204" pitchFamily="18" charset="0"/>
                <a:ea typeface="Cambria Math" panose="02040503050406030204" pitchFamily="18" charset="0"/>
              </a:rPr>
              <a:t>put option</a:t>
            </a:r>
          </a:p>
        </p:txBody>
      </p:sp>
      <p:sp>
        <p:nvSpPr>
          <p:cNvPr id="91" name="Plus 90"/>
          <p:cNvSpPr/>
          <p:nvPr/>
        </p:nvSpPr>
        <p:spPr>
          <a:xfrm>
            <a:off x="3492000" y="4269796"/>
            <a:ext cx="216000" cy="21600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3" name="Rovná se 92"/>
          <p:cNvSpPr/>
          <p:nvPr/>
        </p:nvSpPr>
        <p:spPr>
          <a:xfrm>
            <a:off x="5580000" y="4272648"/>
            <a:ext cx="216000" cy="216024"/>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grpSp>
        <p:nvGrpSpPr>
          <p:cNvPr id="15" name="Skupina 14">
            <a:extLst>
              <a:ext uri="{FF2B5EF4-FFF2-40B4-BE49-F238E27FC236}">
                <a16:creationId xmlns:a16="http://schemas.microsoft.com/office/drawing/2014/main" id="{7A490315-857C-6990-15BE-3311B0E8556B}"/>
              </a:ext>
            </a:extLst>
          </p:cNvPr>
          <p:cNvGrpSpPr/>
          <p:nvPr/>
        </p:nvGrpSpPr>
        <p:grpSpPr>
          <a:xfrm>
            <a:off x="3780000" y="3549716"/>
            <a:ext cx="2035099" cy="1402730"/>
            <a:chOff x="3780000" y="3549716"/>
            <a:chExt cx="2035099" cy="1402730"/>
          </a:xfrm>
        </p:grpSpPr>
        <p:sp>
          <p:nvSpPr>
            <p:cNvPr id="80" name="TextovéPole 79">
              <a:extLst>
                <a:ext uri="{FF2B5EF4-FFF2-40B4-BE49-F238E27FC236}">
                  <a16:creationId xmlns:a16="http://schemas.microsoft.com/office/drawing/2014/main" id="{08463747-ADBE-47DD-BD10-8F53E0250636}"/>
                </a:ext>
              </a:extLst>
            </p:cNvPr>
            <p:cNvSpPr txBox="1"/>
            <p:nvPr/>
          </p:nvSpPr>
          <p:spPr>
            <a:xfrm>
              <a:off x="3780000" y="3549716"/>
              <a:ext cx="2035099" cy="240066"/>
            </a:xfrm>
            <a:prstGeom prst="rect">
              <a:avLst/>
            </a:prstGeom>
            <a:noFill/>
            <a:ln>
              <a:noFill/>
            </a:ln>
          </p:spPr>
          <p:txBody>
            <a:bodyPr wrap="square" rtlCol="0">
              <a:spAutoFit/>
            </a:bodyPr>
            <a:lstStyle/>
            <a:p>
              <a:pPr marL="0" lvl="2" algn="ctr">
                <a:lnSpc>
                  <a:spcPct val="80000"/>
                </a:lnSpc>
                <a:buClr>
                  <a:srgbClr val="7030A0"/>
                </a:buClr>
                <a:buSzPct val="80000"/>
              </a:pPr>
              <a:r>
                <a:rPr lang="en-GB" sz="1200" b="1" noProof="0">
                  <a:latin typeface="Cambria Math" panose="02040503050406030204" pitchFamily="18" charset="0"/>
                  <a:ea typeface="Cambria Math" panose="02040503050406030204" pitchFamily="18" charset="0"/>
                  <a:sym typeface="Wingdings 2" panose="05020102010507070707" pitchFamily="18" charset="2"/>
                </a:rPr>
                <a:t>Short asset-or-nothing put </a:t>
              </a:r>
              <a:endParaRPr lang="en-GB" sz="1200" b="1" noProof="0">
                <a:latin typeface="Cambria Math" panose="02040503050406030204" pitchFamily="18" charset="0"/>
                <a:ea typeface="Cambria Math" panose="02040503050406030204" pitchFamily="18" charset="0"/>
              </a:endParaRPr>
            </a:p>
          </p:txBody>
        </p:sp>
        <p:grpSp>
          <p:nvGrpSpPr>
            <p:cNvPr id="46" name="Skupina 45"/>
            <p:cNvGrpSpPr/>
            <p:nvPr/>
          </p:nvGrpSpPr>
          <p:grpSpPr>
            <a:xfrm>
              <a:off x="3960000" y="3944334"/>
              <a:ext cx="1159266" cy="1008112"/>
              <a:chOff x="1895682" y="4240298"/>
              <a:chExt cx="1159266" cy="1008112"/>
            </a:xfrm>
          </p:grpSpPr>
          <p:cxnSp>
            <p:nvCxnSpPr>
              <p:cNvPr id="77" name="Přímá spojnice 76">
                <a:extLst>
                  <a:ext uri="{FF2B5EF4-FFF2-40B4-BE49-F238E27FC236}">
                    <a16:creationId xmlns:a16="http://schemas.microsoft.com/office/drawing/2014/main" id="{1A8E3DAD-B6C4-40D4-9CE0-16917D2F95E3}"/>
                  </a:ext>
                </a:extLst>
              </p:cNvPr>
              <p:cNvCxnSpPr/>
              <p:nvPr/>
            </p:nvCxnSpPr>
            <p:spPr>
              <a:xfrm>
                <a:off x="2130887" y="4240298"/>
                <a:ext cx="0" cy="971976"/>
              </a:xfrm>
              <a:prstGeom prst="line">
                <a:avLst/>
              </a:prstGeom>
              <a:ln w="635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78" name="Přímá spojnice 77">
                <a:extLst>
                  <a:ext uri="{FF2B5EF4-FFF2-40B4-BE49-F238E27FC236}">
                    <a16:creationId xmlns:a16="http://schemas.microsoft.com/office/drawing/2014/main" id="{906A2621-6FF0-4E69-B93F-0FD3D7509E11}"/>
                  </a:ext>
                </a:extLst>
              </p:cNvPr>
              <p:cNvCxnSpPr/>
              <p:nvPr/>
            </p:nvCxnSpPr>
            <p:spPr>
              <a:xfrm>
                <a:off x="2591459" y="4668201"/>
                <a:ext cx="0" cy="466929"/>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79" name="Přímá spojnice 78">
                <a:extLst>
                  <a:ext uri="{FF2B5EF4-FFF2-40B4-BE49-F238E27FC236}">
                    <a16:creationId xmlns:a16="http://schemas.microsoft.com/office/drawing/2014/main" id="{366013F4-C598-4589-BCA9-4D63C7A09A98}"/>
                  </a:ext>
                </a:extLst>
              </p:cNvPr>
              <p:cNvCxnSpPr/>
              <p:nvPr/>
            </p:nvCxnSpPr>
            <p:spPr>
              <a:xfrm>
                <a:off x="2141503" y="4653063"/>
                <a:ext cx="895277" cy="0"/>
              </a:xfrm>
              <a:prstGeom prst="line">
                <a:avLst/>
              </a:prstGeom>
              <a:ln w="6350">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82" name="Přímá spojnice 81">
                <a:extLst>
                  <a:ext uri="{FF2B5EF4-FFF2-40B4-BE49-F238E27FC236}">
                    <a16:creationId xmlns:a16="http://schemas.microsoft.com/office/drawing/2014/main" id="{F1012CB4-74D9-4DC7-84BD-B0CB720F5659}"/>
                  </a:ext>
                </a:extLst>
              </p:cNvPr>
              <p:cNvCxnSpPr/>
              <p:nvPr/>
            </p:nvCxnSpPr>
            <p:spPr>
              <a:xfrm>
                <a:off x="2137262" y="4660792"/>
                <a:ext cx="448667" cy="474338"/>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86" name="TextovéPole 85">
                    <a:extLst>
                      <a:ext uri="{FF2B5EF4-FFF2-40B4-BE49-F238E27FC236}">
                        <a16:creationId xmlns:a16="http://schemas.microsoft.com/office/drawing/2014/main" id="{1129F341-0890-4352-8ECF-8AB4C01D6AF5}"/>
                      </a:ext>
                    </a:extLst>
                  </p:cNvPr>
                  <p:cNvSpPr txBox="1"/>
                  <p:nvPr/>
                </p:nvSpPr>
                <p:spPr>
                  <a:xfrm>
                    <a:off x="1895682" y="4987185"/>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m:t>
                          </m:r>
                          <m:r>
                            <a:rPr lang="en-GB" sz="1100" b="0" i="1" smtClean="0">
                              <a:latin typeface="Cambria Math" panose="02040503050406030204" pitchFamily="18" charset="0"/>
                            </a:rPr>
                            <m:t>𝑋</m:t>
                          </m:r>
                        </m:oMath>
                      </m:oMathPara>
                    </a14:m>
                    <a:endParaRPr lang="en-GB" sz="1100" i="1" baseline="-25000" dirty="0"/>
                  </a:p>
                </p:txBody>
              </p:sp>
            </mc:Choice>
            <mc:Fallback xmlns="">
              <p:sp>
                <p:nvSpPr>
                  <p:cNvPr id="86" name="TextovéPole 85">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1895682" y="4987185"/>
                    <a:ext cx="187089" cy="261225"/>
                  </a:xfrm>
                  <a:prstGeom prst="rect">
                    <a:avLst/>
                  </a:prstGeom>
                  <a:blipFill>
                    <a:blip r:embed="rId16"/>
                    <a:stretch>
                      <a:fillRect l="-22581" r="-19355"/>
                    </a:stretch>
                  </a:blipFill>
                </p:spPr>
                <p:txBody>
                  <a:bodyPr/>
                  <a:lstStyle/>
                  <a:p>
                    <a:r>
                      <a:rPr lang="cs-CZ">
                        <a:noFill/>
                      </a:rPr>
                      <a:t> </a:t>
                    </a:r>
                  </a:p>
                </p:txBody>
              </p:sp>
            </mc:Fallback>
          </mc:AlternateContent>
          <p:cxnSp>
            <p:nvCxnSpPr>
              <p:cNvPr id="89" name="Přímá spojnice 88">
                <a:extLst>
                  <a:ext uri="{FF2B5EF4-FFF2-40B4-BE49-F238E27FC236}">
                    <a16:creationId xmlns:a16="http://schemas.microsoft.com/office/drawing/2014/main" id="{F1012CB4-74D9-4DC7-84BD-B0CB720F5659}"/>
                  </a:ext>
                </a:extLst>
              </p:cNvPr>
              <p:cNvCxnSpPr/>
              <p:nvPr/>
            </p:nvCxnSpPr>
            <p:spPr>
              <a:xfrm>
                <a:off x="2130999" y="5142945"/>
                <a:ext cx="463896" cy="0"/>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90" name="Přímá spojnice 89">
                <a:extLst>
                  <a:ext uri="{FF2B5EF4-FFF2-40B4-BE49-F238E27FC236}">
                    <a16:creationId xmlns:a16="http://schemas.microsoft.com/office/drawing/2014/main" id="{F1012CB4-74D9-4DC7-84BD-B0CB720F5659}"/>
                  </a:ext>
                </a:extLst>
              </p:cNvPr>
              <p:cNvCxnSpPr/>
              <p:nvPr/>
            </p:nvCxnSpPr>
            <p:spPr>
              <a:xfrm>
                <a:off x="2604097" y="4661810"/>
                <a:ext cx="450851"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33" name="TextovéPole 132">
                    <a:extLst>
                      <a:ext uri="{FF2B5EF4-FFF2-40B4-BE49-F238E27FC236}">
                        <a16:creationId xmlns:a16="http://schemas.microsoft.com/office/drawing/2014/main" id="{1129F341-0890-4352-8ECF-8AB4C01D6AF5}"/>
                      </a:ext>
                    </a:extLst>
                  </p:cNvPr>
                  <p:cNvSpPr txBox="1"/>
                  <p:nvPr/>
                </p:nvSpPr>
                <p:spPr>
                  <a:xfrm>
                    <a:off x="2518187" y="4456235"/>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𝑋</m:t>
                          </m:r>
                        </m:oMath>
                      </m:oMathPara>
                    </a14:m>
                    <a:endParaRPr lang="en-GB" sz="1100" i="1" baseline="-25000" dirty="0"/>
                  </a:p>
                </p:txBody>
              </p:sp>
            </mc:Choice>
            <mc:Fallback xmlns="">
              <p:sp>
                <p:nvSpPr>
                  <p:cNvPr id="133" name="TextovéPole 132">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2518187" y="4456235"/>
                    <a:ext cx="187089" cy="261225"/>
                  </a:xfrm>
                  <a:prstGeom prst="rect">
                    <a:avLst/>
                  </a:prstGeom>
                  <a:blipFill>
                    <a:blip r:embed="rId13"/>
                    <a:stretch>
                      <a:fillRect l="-6452"/>
                    </a:stretch>
                  </a:blipFill>
                </p:spPr>
                <p:txBody>
                  <a:bodyPr/>
                  <a:lstStyle/>
                  <a:p>
                    <a:r>
                      <a:rPr lang="cs-CZ">
                        <a:noFill/>
                      </a:rPr>
                      <a:t> </a:t>
                    </a:r>
                  </a:p>
                </p:txBody>
              </p:sp>
            </mc:Fallback>
          </mc:AlternateContent>
        </p:grpSp>
      </p:grpSp>
      <p:grpSp>
        <p:nvGrpSpPr>
          <p:cNvPr id="12" name="Skupina 11">
            <a:extLst>
              <a:ext uri="{FF2B5EF4-FFF2-40B4-BE49-F238E27FC236}">
                <a16:creationId xmlns:a16="http://schemas.microsoft.com/office/drawing/2014/main" id="{74FD74F7-CC81-45FF-5510-A34777501445}"/>
              </a:ext>
            </a:extLst>
          </p:cNvPr>
          <p:cNvGrpSpPr/>
          <p:nvPr/>
        </p:nvGrpSpPr>
        <p:grpSpPr>
          <a:xfrm>
            <a:off x="3780000" y="1559104"/>
            <a:ext cx="2035099" cy="1674185"/>
            <a:chOff x="3780000" y="1559104"/>
            <a:chExt cx="2035099" cy="1674185"/>
          </a:xfrm>
        </p:grpSpPr>
        <p:sp>
          <p:nvSpPr>
            <p:cNvPr id="85" name="TextovéPole 84">
              <a:extLst>
                <a:ext uri="{FF2B5EF4-FFF2-40B4-BE49-F238E27FC236}">
                  <a16:creationId xmlns:a16="http://schemas.microsoft.com/office/drawing/2014/main" id="{08463747-ADBE-47DD-BD10-8F53E0250636}"/>
                </a:ext>
              </a:extLst>
            </p:cNvPr>
            <p:cNvSpPr txBox="1"/>
            <p:nvPr/>
          </p:nvSpPr>
          <p:spPr>
            <a:xfrm>
              <a:off x="3780000" y="1559104"/>
              <a:ext cx="2035099" cy="240066"/>
            </a:xfrm>
            <a:prstGeom prst="rect">
              <a:avLst/>
            </a:prstGeom>
            <a:noFill/>
            <a:ln>
              <a:noFill/>
            </a:ln>
          </p:spPr>
          <p:txBody>
            <a:bodyPr wrap="square" rtlCol="0">
              <a:spAutoFit/>
            </a:bodyPr>
            <a:lstStyle/>
            <a:p>
              <a:pPr marL="0" lvl="2" algn="ctr">
                <a:lnSpc>
                  <a:spcPct val="80000"/>
                </a:lnSpc>
                <a:buClr>
                  <a:srgbClr val="7030A0"/>
                </a:buClr>
                <a:buSzPct val="80000"/>
              </a:pPr>
              <a:r>
                <a:rPr lang="en-GB" sz="1200" b="1" noProof="0">
                  <a:latin typeface="Cambria Math" panose="02040503050406030204" pitchFamily="18" charset="0"/>
                  <a:ea typeface="Cambria Math" panose="02040503050406030204" pitchFamily="18" charset="0"/>
                  <a:sym typeface="Wingdings 2" panose="05020102010507070707" pitchFamily="18" charset="2"/>
                </a:rPr>
                <a:t>Short cash-or-nothing call </a:t>
              </a:r>
              <a:endParaRPr lang="en-GB" sz="1200" b="1" noProof="0">
                <a:latin typeface="Cambria Math" panose="02040503050406030204" pitchFamily="18" charset="0"/>
                <a:ea typeface="Cambria Math" panose="02040503050406030204" pitchFamily="18" charset="0"/>
              </a:endParaRPr>
            </a:p>
          </p:txBody>
        </p:sp>
        <p:grpSp>
          <p:nvGrpSpPr>
            <p:cNvPr id="34" name="Skupina 33"/>
            <p:cNvGrpSpPr/>
            <p:nvPr/>
          </p:nvGrpSpPr>
          <p:grpSpPr>
            <a:xfrm>
              <a:off x="3960000" y="1853119"/>
              <a:ext cx="1380174" cy="1380170"/>
              <a:chOff x="3976099" y="2057591"/>
              <a:chExt cx="1380174" cy="1380170"/>
            </a:xfrm>
          </p:grpSpPr>
          <p:cxnSp>
            <p:nvCxnSpPr>
              <p:cNvPr id="81" name="Přímá spojnice 80">
                <a:extLst>
                  <a:ext uri="{FF2B5EF4-FFF2-40B4-BE49-F238E27FC236}">
                    <a16:creationId xmlns:a16="http://schemas.microsoft.com/office/drawing/2014/main" id="{1A8E3DAD-B6C4-40D4-9CE0-16917D2F95E3}"/>
                  </a:ext>
                </a:extLst>
              </p:cNvPr>
              <p:cNvCxnSpPr/>
              <p:nvPr/>
            </p:nvCxnSpPr>
            <p:spPr>
              <a:xfrm>
                <a:off x="4211304" y="2057591"/>
                <a:ext cx="0" cy="1335273"/>
              </a:xfrm>
              <a:prstGeom prst="line">
                <a:avLst/>
              </a:prstGeom>
              <a:ln w="635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83" name="Přímá spojnice 82">
                <a:extLst>
                  <a:ext uri="{FF2B5EF4-FFF2-40B4-BE49-F238E27FC236}">
                    <a16:creationId xmlns:a16="http://schemas.microsoft.com/office/drawing/2014/main" id="{906A2621-6FF0-4E69-B93F-0FD3D7509E11}"/>
                  </a:ext>
                </a:extLst>
              </p:cNvPr>
              <p:cNvCxnSpPr/>
              <p:nvPr/>
            </p:nvCxnSpPr>
            <p:spPr>
              <a:xfrm>
                <a:off x="4671876" y="2830623"/>
                <a:ext cx="0" cy="468000"/>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84" name="Přímá spojnice 83">
                <a:extLst>
                  <a:ext uri="{FF2B5EF4-FFF2-40B4-BE49-F238E27FC236}">
                    <a16:creationId xmlns:a16="http://schemas.microsoft.com/office/drawing/2014/main" id="{366013F4-C598-4589-BCA9-4D63C7A09A98}"/>
                  </a:ext>
                </a:extLst>
              </p:cNvPr>
              <p:cNvCxnSpPr/>
              <p:nvPr/>
            </p:nvCxnSpPr>
            <p:spPr>
              <a:xfrm>
                <a:off x="4221920" y="2833653"/>
                <a:ext cx="1134353" cy="0"/>
              </a:xfrm>
              <a:prstGeom prst="line">
                <a:avLst/>
              </a:prstGeom>
              <a:ln w="6350">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87" name="Přímá spojnice 86">
                <a:extLst>
                  <a:ext uri="{FF2B5EF4-FFF2-40B4-BE49-F238E27FC236}">
                    <a16:creationId xmlns:a16="http://schemas.microsoft.com/office/drawing/2014/main" id="{F1012CB4-74D9-4DC7-84BD-B0CB720F5659}"/>
                  </a:ext>
                </a:extLst>
              </p:cNvPr>
              <p:cNvCxnSpPr/>
              <p:nvPr/>
            </p:nvCxnSpPr>
            <p:spPr>
              <a:xfrm>
                <a:off x="4223735" y="2841382"/>
                <a:ext cx="432000"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88" name="TextovéPole 87">
                    <a:extLst>
                      <a:ext uri="{FF2B5EF4-FFF2-40B4-BE49-F238E27FC236}">
                        <a16:creationId xmlns:a16="http://schemas.microsoft.com/office/drawing/2014/main" id="{1129F341-0890-4352-8ECF-8AB4C01D6AF5}"/>
                      </a:ext>
                    </a:extLst>
                  </p:cNvPr>
                  <p:cNvSpPr txBox="1"/>
                  <p:nvPr/>
                </p:nvSpPr>
                <p:spPr>
                  <a:xfrm>
                    <a:off x="3976099" y="3176536"/>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m:t>
                          </m:r>
                          <m:r>
                            <a:rPr lang="cs-CZ" sz="1100" b="0" i="1" smtClean="0">
                              <a:latin typeface="Cambria Math" panose="02040503050406030204" pitchFamily="18" charset="0"/>
                            </a:rPr>
                            <m:t>𝑋</m:t>
                          </m:r>
                        </m:oMath>
                      </m:oMathPara>
                    </a14:m>
                    <a:endParaRPr lang="en-GB" sz="1100" i="1" baseline="-25000" dirty="0"/>
                  </a:p>
                </p:txBody>
              </p:sp>
            </mc:Choice>
            <mc:Fallback xmlns="">
              <p:sp>
                <p:nvSpPr>
                  <p:cNvPr id="88" name="TextovéPole 87">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3976099" y="3176536"/>
                    <a:ext cx="187089" cy="261225"/>
                  </a:xfrm>
                  <a:prstGeom prst="rect">
                    <a:avLst/>
                  </a:prstGeom>
                  <a:blipFill>
                    <a:blip r:embed="rId17"/>
                    <a:stretch>
                      <a:fillRect l="-26667" r="-20000"/>
                    </a:stretch>
                  </a:blipFill>
                </p:spPr>
                <p:txBody>
                  <a:bodyPr/>
                  <a:lstStyle/>
                  <a:p>
                    <a:r>
                      <a:rPr lang="en-GB">
                        <a:noFill/>
                      </a:rPr>
                      <a:t> </a:t>
                    </a:r>
                  </a:p>
                </p:txBody>
              </p:sp>
            </mc:Fallback>
          </mc:AlternateContent>
          <p:cxnSp>
            <p:nvCxnSpPr>
              <p:cNvPr id="92" name="Přímá spojnice 91">
                <a:extLst>
                  <a:ext uri="{FF2B5EF4-FFF2-40B4-BE49-F238E27FC236}">
                    <a16:creationId xmlns:a16="http://schemas.microsoft.com/office/drawing/2014/main" id="{F1012CB4-74D9-4DC7-84BD-B0CB720F5659}"/>
                  </a:ext>
                </a:extLst>
              </p:cNvPr>
              <p:cNvCxnSpPr/>
              <p:nvPr/>
            </p:nvCxnSpPr>
            <p:spPr>
              <a:xfrm>
                <a:off x="4211416" y="3302488"/>
                <a:ext cx="463896" cy="0"/>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96" name="Přímá spojnice 95">
                <a:extLst>
                  <a:ext uri="{FF2B5EF4-FFF2-40B4-BE49-F238E27FC236}">
                    <a16:creationId xmlns:a16="http://schemas.microsoft.com/office/drawing/2014/main" id="{F1012CB4-74D9-4DC7-84BD-B0CB720F5659}"/>
                  </a:ext>
                </a:extLst>
              </p:cNvPr>
              <p:cNvCxnSpPr/>
              <p:nvPr/>
            </p:nvCxnSpPr>
            <p:spPr>
              <a:xfrm>
                <a:off x="4678458" y="3298008"/>
                <a:ext cx="450851"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34" name="TextovéPole 133">
                    <a:extLst>
                      <a:ext uri="{FF2B5EF4-FFF2-40B4-BE49-F238E27FC236}">
                        <a16:creationId xmlns:a16="http://schemas.microsoft.com/office/drawing/2014/main" id="{1129F341-0890-4352-8ECF-8AB4C01D6AF5}"/>
                      </a:ext>
                    </a:extLst>
                  </p:cNvPr>
                  <p:cNvSpPr txBox="1"/>
                  <p:nvPr/>
                </p:nvSpPr>
                <p:spPr>
                  <a:xfrm>
                    <a:off x="4605767" y="2636912"/>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𝑋</m:t>
                          </m:r>
                        </m:oMath>
                      </m:oMathPara>
                    </a14:m>
                    <a:endParaRPr lang="en-GB" sz="1100" i="1" baseline="-25000" dirty="0"/>
                  </a:p>
                </p:txBody>
              </p:sp>
            </mc:Choice>
            <mc:Fallback xmlns="">
              <p:sp>
                <p:nvSpPr>
                  <p:cNvPr id="134" name="TextovéPole 133">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4605767" y="2636912"/>
                    <a:ext cx="187089" cy="261225"/>
                  </a:xfrm>
                  <a:prstGeom prst="rect">
                    <a:avLst/>
                  </a:prstGeom>
                  <a:blipFill>
                    <a:blip r:embed="rId12"/>
                    <a:stretch>
                      <a:fillRect l="-10000"/>
                    </a:stretch>
                  </a:blipFill>
                </p:spPr>
                <p:txBody>
                  <a:bodyPr/>
                  <a:lstStyle/>
                  <a:p>
                    <a:r>
                      <a:rPr lang="cs-CZ">
                        <a:noFill/>
                      </a:rPr>
                      <a:t> </a:t>
                    </a:r>
                  </a:p>
                </p:txBody>
              </p:sp>
            </mc:Fallback>
          </mc:AlternateContent>
        </p:grpSp>
      </p:grpSp>
      <p:grpSp>
        <p:nvGrpSpPr>
          <p:cNvPr id="13" name="Skupina 12">
            <a:extLst>
              <a:ext uri="{FF2B5EF4-FFF2-40B4-BE49-F238E27FC236}">
                <a16:creationId xmlns:a16="http://schemas.microsoft.com/office/drawing/2014/main" id="{66EF176E-C1B4-0B7E-776A-480BD220909F}"/>
              </a:ext>
            </a:extLst>
          </p:cNvPr>
          <p:cNvGrpSpPr/>
          <p:nvPr/>
        </p:nvGrpSpPr>
        <p:grpSpPr>
          <a:xfrm>
            <a:off x="6171326" y="1559104"/>
            <a:ext cx="1588883" cy="1563874"/>
            <a:chOff x="6151469" y="1559104"/>
            <a:chExt cx="1588883" cy="1563874"/>
          </a:xfrm>
        </p:grpSpPr>
        <p:sp>
          <p:nvSpPr>
            <p:cNvPr id="120" name="TextovéPole 119">
              <a:extLst>
                <a:ext uri="{FF2B5EF4-FFF2-40B4-BE49-F238E27FC236}">
                  <a16:creationId xmlns:a16="http://schemas.microsoft.com/office/drawing/2014/main" id="{08463747-ADBE-47DD-BD10-8F53E0250636}"/>
                </a:ext>
              </a:extLst>
            </p:cNvPr>
            <p:cNvSpPr txBox="1"/>
            <p:nvPr/>
          </p:nvSpPr>
          <p:spPr>
            <a:xfrm>
              <a:off x="6281317" y="1559104"/>
              <a:ext cx="1171003" cy="240066"/>
            </a:xfrm>
            <a:prstGeom prst="rect">
              <a:avLst/>
            </a:prstGeom>
            <a:noFill/>
            <a:ln>
              <a:noFill/>
            </a:ln>
          </p:spPr>
          <p:txBody>
            <a:bodyPr wrap="square" rtlCol="0">
              <a:spAutoFit/>
            </a:bodyPr>
            <a:lstStyle/>
            <a:p>
              <a:pPr marL="0" lvl="2" algn="ctr">
                <a:lnSpc>
                  <a:spcPct val="80000"/>
                </a:lnSpc>
                <a:buClr>
                  <a:srgbClr val="7030A0"/>
                </a:buClr>
                <a:buSzPct val="80000"/>
              </a:pPr>
              <a:r>
                <a:rPr lang="en-GB" sz="1200" b="1" dirty="0">
                  <a:latin typeface="Cambria Math" panose="02040503050406030204" pitchFamily="18" charset="0"/>
                  <a:ea typeface="Cambria Math" panose="02040503050406030204" pitchFamily="18" charset="0"/>
                  <a:sym typeface="Wingdings 2" panose="05020102010507070707" pitchFamily="18" charset="2"/>
                </a:rPr>
                <a:t>Long call </a:t>
              </a:r>
              <a:endParaRPr lang="en-GB" sz="1200" b="1" dirty="0">
                <a:latin typeface="Cambria Math" panose="02040503050406030204" pitchFamily="18" charset="0"/>
                <a:ea typeface="Cambria Math" panose="02040503050406030204" pitchFamily="18" charset="0"/>
              </a:endParaRPr>
            </a:p>
          </p:txBody>
        </p:sp>
        <p:grpSp>
          <p:nvGrpSpPr>
            <p:cNvPr id="9" name="Skupina 8"/>
            <p:cNvGrpSpPr/>
            <p:nvPr/>
          </p:nvGrpSpPr>
          <p:grpSpPr>
            <a:xfrm>
              <a:off x="6151469" y="1794032"/>
              <a:ext cx="1588883" cy="1328946"/>
              <a:chOff x="6151469" y="1890928"/>
              <a:chExt cx="1588883" cy="1328946"/>
            </a:xfrm>
          </p:grpSpPr>
          <p:grpSp>
            <p:nvGrpSpPr>
              <p:cNvPr id="36" name="Skupina 35"/>
              <p:cNvGrpSpPr/>
              <p:nvPr/>
            </p:nvGrpSpPr>
            <p:grpSpPr>
              <a:xfrm>
                <a:off x="6374607" y="1890928"/>
                <a:ext cx="1365745" cy="1328946"/>
                <a:chOff x="6374607" y="2100054"/>
                <a:chExt cx="1365745" cy="1328946"/>
              </a:xfrm>
            </p:grpSpPr>
            <p:cxnSp>
              <p:nvCxnSpPr>
                <p:cNvPr id="103" name="Přímá spojnice 102">
                  <a:extLst>
                    <a:ext uri="{FF2B5EF4-FFF2-40B4-BE49-F238E27FC236}">
                      <a16:creationId xmlns:a16="http://schemas.microsoft.com/office/drawing/2014/main" id="{1A8E3DAD-B6C4-40D4-9CE0-16917D2F95E3}"/>
                    </a:ext>
                  </a:extLst>
                </p:cNvPr>
                <p:cNvCxnSpPr/>
                <p:nvPr/>
              </p:nvCxnSpPr>
              <p:spPr>
                <a:xfrm>
                  <a:off x="6379359" y="2100054"/>
                  <a:ext cx="0" cy="1328946"/>
                </a:xfrm>
                <a:prstGeom prst="line">
                  <a:avLst/>
                </a:prstGeom>
                <a:ln w="635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11" name="Přímá spojnice 110">
                  <a:extLst>
                    <a:ext uri="{FF2B5EF4-FFF2-40B4-BE49-F238E27FC236}">
                      <a16:creationId xmlns:a16="http://schemas.microsoft.com/office/drawing/2014/main" id="{366013F4-C598-4589-BCA9-4D63C7A09A98}"/>
                    </a:ext>
                  </a:extLst>
                </p:cNvPr>
                <p:cNvCxnSpPr/>
                <p:nvPr/>
              </p:nvCxnSpPr>
              <p:spPr>
                <a:xfrm>
                  <a:off x="6374607" y="2947951"/>
                  <a:ext cx="1365745" cy="0"/>
                </a:xfrm>
                <a:prstGeom prst="line">
                  <a:avLst/>
                </a:prstGeom>
                <a:ln w="6350">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27" name="Přímá spojnice 126">
                  <a:extLst>
                    <a:ext uri="{FF2B5EF4-FFF2-40B4-BE49-F238E27FC236}">
                      <a16:creationId xmlns:a16="http://schemas.microsoft.com/office/drawing/2014/main" id="{F1012CB4-74D9-4DC7-84BD-B0CB720F5659}"/>
                    </a:ext>
                  </a:extLst>
                </p:cNvPr>
                <p:cNvCxnSpPr/>
                <p:nvPr/>
              </p:nvCxnSpPr>
              <p:spPr>
                <a:xfrm>
                  <a:off x="6383974" y="2954382"/>
                  <a:ext cx="468000"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5" name="Přímá spojnice 134">
                  <a:extLst>
                    <a:ext uri="{FF2B5EF4-FFF2-40B4-BE49-F238E27FC236}">
                      <a16:creationId xmlns:a16="http://schemas.microsoft.com/office/drawing/2014/main" id="{906A2621-6FF0-4E69-B93F-0FD3D7509E11}"/>
                    </a:ext>
                  </a:extLst>
                </p:cNvPr>
                <p:cNvCxnSpPr/>
                <p:nvPr/>
              </p:nvCxnSpPr>
              <p:spPr>
                <a:xfrm flipH="1">
                  <a:off x="6865106" y="2158373"/>
                  <a:ext cx="795343" cy="795345"/>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37" name="TextovéPole 136">
                      <a:extLst>
                        <a:ext uri="{FF2B5EF4-FFF2-40B4-BE49-F238E27FC236}">
                          <a16:creationId xmlns:a16="http://schemas.microsoft.com/office/drawing/2014/main" id="{1129F341-0890-4352-8ECF-8AB4C01D6AF5}"/>
                        </a:ext>
                      </a:extLst>
                    </p:cNvPr>
                    <p:cNvSpPr txBox="1"/>
                    <p:nvPr/>
                  </p:nvSpPr>
                  <p:spPr>
                    <a:xfrm>
                      <a:off x="6765988" y="2720359"/>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𝑋</m:t>
                            </m:r>
                          </m:oMath>
                        </m:oMathPara>
                      </a14:m>
                      <a:endParaRPr lang="en-GB" sz="1100" i="1" baseline="-25000" dirty="0"/>
                    </a:p>
                  </p:txBody>
                </p:sp>
              </mc:Choice>
              <mc:Fallback xmlns="">
                <p:sp>
                  <p:nvSpPr>
                    <p:cNvPr id="137" name="TextovéPole 136">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6765988" y="2720359"/>
                      <a:ext cx="187089" cy="261225"/>
                    </a:xfrm>
                    <a:prstGeom prst="rect">
                      <a:avLst/>
                    </a:prstGeom>
                    <a:blipFill>
                      <a:blip r:embed="rId12"/>
                      <a:stretch>
                        <a:fillRect l="-6452"/>
                      </a:stretch>
                    </a:blipFill>
                  </p:spPr>
                  <p:txBody>
                    <a:bodyPr/>
                    <a:lstStyle/>
                    <a:p>
                      <a:r>
                        <a:rPr lang="cs-CZ">
                          <a:noFill/>
                        </a:rPr>
                        <a:t> </a:t>
                      </a:r>
                    </a:p>
                  </p:txBody>
                </p:sp>
              </mc:Fallback>
            </mc:AlternateContent>
          </p:grpSp>
          <p:sp>
            <p:nvSpPr>
              <p:cNvPr id="139" name="TextovéPole 138">
                <a:extLst>
                  <a:ext uri="{FF2B5EF4-FFF2-40B4-BE49-F238E27FC236}">
                    <a16:creationId xmlns:a16="http://schemas.microsoft.com/office/drawing/2014/main" id="{1129F341-0890-4352-8ECF-8AB4C01D6AF5}"/>
                  </a:ext>
                </a:extLst>
              </p:cNvPr>
              <p:cNvSpPr txBox="1"/>
              <p:nvPr/>
            </p:nvSpPr>
            <p:spPr>
              <a:xfrm>
                <a:off x="6151469" y="2619408"/>
                <a:ext cx="281291" cy="261610"/>
              </a:xfrm>
              <a:prstGeom prst="rect">
                <a:avLst/>
              </a:prstGeom>
              <a:noFill/>
            </p:spPr>
            <p:txBody>
              <a:bodyPr wrap="square" lIns="0" rIns="0" rtlCol="0">
                <a:spAutoFit/>
              </a:bodyPr>
              <a:lstStyle/>
              <a:p>
                <a:pPr algn="ctr"/>
                <a:r>
                  <a:rPr lang="cs-CZ" sz="1100" b="0" dirty="0">
                    <a:latin typeface="Cambria Math" panose="02040503050406030204" pitchFamily="18" charset="0"/>
                    <a:ea typeface="Cambria Math" panose="02040503050406030204" pitchFamily="18" charset="0"/>
                  </a:rPr>
                  <a:t>0</a:t>
                </a:r>
                <a:endParaRPr lang="en-GB" sz="1100" i="1" baseline="-25000" dirty="0">
                  <a:latin typeface="Cambria Math" panose="02040503050406030204" pitchFamily="18" charset="0"/>
                  <a:ea typeface="Cambria Math" panose="02040503050406030204" pitchFamily="18" charset="0"/>
                </a:endParaRPr>
              </a:p>
            </p:txBody>
          </p:sp>
        </p:grpSp>
      </p:grpSp>
      <p:grpSp>
        <p:nvGrpSpPr>
          <p:cNvPr id="10" name="Skupina 9"/>
          <p:cNvGrpSpPr/>
          <p:nvPr/>
        </p:nvGrpSpPr>
        <p:grpSpPr>
          <a:xfrm>
            <a:off x="6178226" y="3506129"/>
            <a:ext cx="1546758" cy="1234135"/>
            <a:chOff x="6178226" y="3548521"/>
            <a:chExt cx="1546758" cy="1234135"/>
          </a:xfrm>
        </p:grpSpPr>
        <p:cxnSp>
          <p:nvCxnSpPr>
            <p:cNvPr id="109" name="Přímá spojnice 108">
              <a:extLst>
                <a:ext uri="{FF2B5EF4-FFF2-40B4-BE49-F238E27FC236}">
                  <a16:creationId xmlns:a16="http://schemas.microsoft.com/office/drawing/2014/main" id="{1A8E3DAD-B6C4-40D4-9CE0-16917D2F95E3}"/>
                </a:ext>
              </a:extLst>
            </p:cNvPr>
            <p:cNvCxnSpPr/>
            <p:nvPr/>
          </p:nvCxnSpPr>
          <p:spPr>
            <a:xfrm>
              <a:off x="6386549" y="3810680"/>
              <a:ext cx="0" cy="971976"/>
            </a:xfrm>
            <a:prstGeom prst="line">
              <a:avLst/>
            </a:prstGeom>
            <a:ln w="635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12" name="Přímá spojnice 111">
              <a:extLst>
                <a:ext uri="{FF2B5EF4-FFF2-40B4-BE49-F238E27FC236}">
                  <a16:creationId xmlns:a16="http://schemas.microsoft.com/office/drawing/2014/main" id="{366013F4-C598-4589-BCA9-4D63C7A09A98}"/>
                </a:ext>
              </a:extLst>
            </p:cNvPr>
            <p:cNvCxnSpPr/>
            <p:nvPr/>
          </p:nvCxnSpPr>
          <p:spPr>
            <a:xfrm>
              <a:off x="6389481" y="4403026"/>
              <a:ext cx="1145252" cy="0"/>
            </a:xfrm>
            <a:prstGeom prst="line">
              <a:avLst/>
            </a:prstGeom>
            <a:ln w="6350">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13" name="TextovéPole 112">
              <a:extLst>
                <a:ext uri="{FF2B5EF4-FFF2-40B4-BE49-F238E27FC236}">
                  <a16:creationId xmlns:a16="http://schemas.microsoft.com/office/drawing/2014/main" id="{08463747-ADBE-47DD-BD10-8F53E0250636}"/>
                </a:ext>
              </a:extLst>
            </p:cNvPr>
            <p:cNvSpPr txBox="1"/>
            <p:nvPr/>
          </p:nvSpPr>
          <p:spPr>
            <a:xfrm>
              <a:off x="6288507" y="3548521"/>
              <a:ext cx="1436477" cy="240066"/>
            </a:xfrm>
            <a:prstGeom prst="rect">
              <a:avLst/>
            </a:prstGeom>
            <a:noFill/>
            <a:ln>
              <a:noFill/>
            </a:ln>
          </p:spPr>
          <p:txBody>
            <a:bodyPr wrap="square" rtlCol="0">
              <a:spAutoFit/>
            </a:bodyPr>
            <a:lstStyle/>
            <a:p>
              <a:pPr marL="0" lvl="2" algn="ctr">
                <a:lnSpc>
                  <a:spcPct val="80000"/>
                </a:lnSpc>
                <a:buClr>
                  <a:srgbClr val="7030A0"/>
                </a:buClr>
                <a:buSzPct val="80000"/>
              </a:pPr>
              <a:r>
                <a:rPr lang="en-GB" sz="1200" b="1" dirty="0">
                  <a:latin typeface="Cambria Math" panose="02040503050406030204" pitchFamily="18" charset="0"/>
                  <a:ea typeface="Cambria Math" panose="02040503050406030204" pitchFamily="18" charset="0"/>
                  <a:sym typeface="Wingdings 2" panose="05020102010507070707" pitchFamily="18" charset="2"/>
                </a:rPr>
                <a:t>Long put </a:t>
              </a:r>
              <a:endParaRPr lang="en-GB" sz="1200" b="1" dirty="0">
                <a:latin typeface="Cambria Math" panose="02040503050406030204" pitchFamily="18" charset="0"/>
                <a:ea typeface="Cambria Math" panose="02040503050406030204" pitchFamily="18" charset="0"/>
              </a:endParaRPr>
            </a:p>
          </p:txBody>
        </p:sp>
        <p:cxnSp>
          <p:nvCxnSpPr>
            <p:cNvPr id="114" name="Přímá spojnice 113">
              <a:extLst>
                <a:ext uri="{FF2B5EF4-FFF2-40B4-BE49-F238E27FC236}">
                  <a16:creationId xmlns:a16="http://schemas.microsoft.com/office/drawing/2014/main" id="{F1012CB4-74D9-4DC7-84BD-B0CB720F5659}"/>
                </a:ext>
              </a:extLst>
            </p:cNvPr>
            <p:cNvCxnSpPr/>
            <p:nvPr/>
          </p:nvCxnSpPr>
          <p:spPr>
            <a:xfrm>
              <a:off x="6881233" y="4401440"/>
              <a:ext cx="690582"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15" name="TextovéPole 114">
                  <a:extLst>
                    <a:ext uri="{FF2B5EF4-FFF2-40B4-BE49-F238E27FC236}">
                      <a16:creationId xmlns:a16="http://schemas.microsoft.com/office/drawing/2014/main" id="{1129F341-0890-4352-8ECF-8AB4C01D6AF5}"/>
                    </a:ext>
                  </a:extLst>
                </p:cNvPr>
                <p:cNvSpPr txBox="1"/>
                <p:nvPr/>
              </p:nvSpPr>
              <p:spPr>
                <a:xfrm>
                  <a:off x="6178226" y="4278488"/>
                  <a:ext cx="278094" cy="257699"/>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cs-CZ" sz="1100" b="0" i="1" smtClean="0">
                            <a:latin typeface="Cambria Math" panose="02040503050406030204" pitchFamily="18" charset="0"/>
                          </a:rPr>
                          <m:t>0</m:t>
                        </m:r>
                      </m:oMath>
                    </m:oMathPara>
                  </a14:m>
                  <a:endParaRPr lang="cs-CZ" sz="1100" i="1" baseline="-25000" dirty="0"/>
                </a:p>
              </p:txBody>
            </p:sp>
          </mc:Choice>
          <mc:Fallback xmlns="">
            <p:sp>
              <p:nvSpPr>
                <p:cNvPr id="115" name="TextovéPole 114">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6178226" y="4278488"/>
                  <a:ext cx="278094" cy="257699"/>
                </a:xfrm>
                <a:prstGeom prst="rect">
                  <a:avLst/>
                </a:prstGeom>
                <a:blipFill>
                  <a:blip r:embed="rId18"/>
                  <a:stretch>
                    <a:fillRect/>
                  </a:stretch>
                </a:blipFill>
              </p:spPr>
              <p:txBody>
                <a:bodyPr/>
                <a:lstStyle/>
                <a:p>
                  <a:r>
                    <a:rPr lang="en-GB">
                      <a:noFill/>
                    </a:rPr>
                    <a:t> </a:t>
                  </a:r>
                </a:p>
              </p:txBody>
            </p:sp>
          </mc:Fallback>
        </mc:AlternateContent>
        <p:cxnSp>
          <p:nvCxnSpPr>
            <p:cNvPr id="116" name="Přímá spojnice 115">
              <a:extLst>
                <a:ext uri="{FF2B5EF4-FFF2-40B4-BE49-F238E27FC236}">
                  <a16:creationId xmlns:a16="http://schemas.microsoft.com/office/drawing/2014/main" id="{906A2621-6FF0-4E69-B93F-0FD3D7509E11}"/>
                </a:ext>
              </a:extLst>
            </p:cNvPr>
            <p:cNvCxnSpPr/>
            <p:nvPr/>
          </p:nvCxnSpPr>
          <p:spPr>
            <a:xfrm flipH="1" flipV="1">
              <a:off x="6396649" y="3944580"/>
              <a:ext cx="467298" cy="453425"/>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08" name="TextovéPole 107">
                  <a:extLst>
                    <a:ext uri="{FF2B5EF4-FFF2-40B4-BE49-F238E27FC236}">
                      <a16:creationId xmlns:a16="http://schemas.microsoft.com/office/drawing/2014/main" id="{1129F341-0890-4352-8ECF-8AB4C01D6AF5}"/>
                    </a:ext>
                  </a:extLst>
                </p:cNvPr>
                <p:cNvSpPr txBox="1"/>
                <p:nvPr/>
              </p:nvSpPr>
              <p:spPr>
                <a:xfrm>
                  <a:off x="6778679" y="4365215"/>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cs-CZ" sz="1100" b="0" i="1" smtClean="0">
                            <a:latin typeface="Cambria Math" panose="02040503050406030204" pitchFamily="18" charset="0"/>
                          </a:rPr>
                          <m:t>𝑋</m:t>
                        </m:r>
                      </m:oMath>
                    </m:oMathPara>
                  </a14:m>
                  <a:endParaRPr lang="cs-CZ" sz="1100" i="1" baseline="-25000" dirty="0"/>
                </a:p>
              </p:txBody>
            </p:sp>
          </mc:Choice>
          <mc:Fallback xmlns="">
            <p:sp>
              <p:nvSpPr>
                <p:cNvPr id="108" name="TextovéPole 107">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6778679" y="4365215"/>
                  <a:ext cx="187089" cy="261225"/>
                </a:xfrm>
                <a:prstGeom prst="rect">
                  <a:avLst/>
                </a:prstGeom>
                <a:blipFill>
                  <a:blip r:embed="rId19"/>
                  <a:stretch>
                    <a:fillRect l="-6452"/>
                  </a:stretch>
                </a:blipFill>
              </p:spPr>
              <p:txBody>
                <a:bodyPr/>
                <a:lstStyle/>
                <a:p>
                  <a:r>
                    <a:rPr lang="en-GB">
                      <a:noFill/>
                    </a:rPr>
                    <a:t> </a:t>
                  </a:r>
                </a:p>
              </p:txBody>
            </p:sp>
          </mc:Fallback>
        </mc:AlternateContent>
      </p:grpSp>
      <p:sp>
        <p:nvSpPr>
          <p:cNvPr id="142" name="Tlačítko akce: Zvuk 141">
            <a:hlinkClick r:id="" action="ppaction://noaction" highlightClick="1"/>
          </p:cNvPr>
          <p:cNvSpPr/>
          <p:nvPr/>
        </p:nvSpPr>
        <p:spPr>
          <a:xfrm>
            <a:off x="251520" y="4842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2</a:t>
            </a:r>
            <a:endParaRPr lang="en-GB" sz="800" dirty="0">
              <a:solidFill>
                <a:srgbClr val="FFFF00"/>
              </a:solidFill>
            </a:endParaRPr>
          </a:p>
        </p:txBody>
      </p:sp>
      <p:sp>
        <p:nvSpPr>
          <p:cNvPr id="143" name="TextovéPole 142"/>
          <p:cNvSpPr txBox="1"/>
          <p:nvPr/>
        </p:nvSpPr>
        <p:spPr>
          <a:xfrm>
            <a:off x="864001" y="4896000"/>
            <a:ext cx="4788000"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Scams on online trading platforms</a:t>
            </a:r>
          </a:p>
        </p:txBody>
      </p:sp>
      <p:sp>
        <p:nvSpPr>
          <p:cNvPr id="144" name="TextovéPole 143"/>
          <p:cNvSpPr txBox="1"/>
          <p:nvPr/>
        </p:nvSpPr>
        <p:spPr>
          <a:xfrm>
            <a:off x="1187624" y="5236426"/>
            <a:ext cx="6984776" cy="369332"/>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Seeming simplicity of binary option can hide fraudulent trading</a:t>
            </a:r>
          </a:p>
        </p:txBody>
      </p:sp>
      <p:sp>
        <p:nvSpPr>
          <p:cNvPr id="106" name="TextovéPole 105"/>
          <p:cNvSpPr txBox="1"/>
          <p:nvPr/>
        </p:nvSpPr>
        <p:spPr>
          <a:xfrm>
            <a:off x="1187624" y="5520612"/>
            <a:ext cx="7704856" cy="646331"/>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Scams include manipulation of the exercise price and the expiration time, hidden fees, overstatement of returns</a:t>
            </a:r>
          </a:p>
        </p:txBody>
      </p:sp>
      <p:sp>
        <p:nvSpPr>
          <p:cNvPr id="17" name="TextovéPole 16">
            <a:extLst>
              <a:ext uri="{FF2B5EF4-FFF2-40B4-BE49-F238E27FC236}">
                <a16:creationId xmlns:a16="http://schemas.microsoft.com/office/drawing/2014/main" id="{686D7FA0-5815-26B5-109F-CAE5869BD1D2}"/>
              </a:ext>
            </a:extLst>
          </p:cNvPr>
          <p:cNvSpPr txBox="1">
            <a:spLocks/>
          </p:cNvSpPr>
          <p:nvPr/>
        </p:nvSpPr>
        <p:spPr>
          <a:xfrm>
            <a:off x="90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marL="0" lvl="1"/>
            <a:r>
              <a:rPr lang="cs-CZ" sz="1000" dirty="0"/>
              <a:t>Trh s měnovým párem dolar-euro je ale vysoce likvidní a volatilní. To umožňovalo emitentům binárních opcí vydělávat na vágním vymezení uplatňovací ceny či okamžiku expirace opce. Praktikovány byly skryté poplatky a slibovány byly nadhodnocené zisky. Tyto nekalé praktiky vyústily do zákazu nabízet binární opce neprofesionálním investorům.</a:t>
            </a:r>
          </a:p>
        </p:txBody>
      </p:sp>
      <p:sp>
        <p:nvSpPr>
          <p:cNvPr id="18" name="TextovéPole 17">
            <a:extLst>
              <a:ext uri="{FF2B5EF4-FFF2-40B4-BE49-F238E27FC236}">
                <a16:creationId xmlns:a16="http://schemas.microsoft.com/office/drawing/2014/main" id="{F2C14184-95DF-7EBB-5C8C-98AAB39EB8CE}"/>
              </a:ext>
            </a:extLst>
          </p:cNvPr>
          <p:cNvSpPr txBox="1">
            <a:spLocks/>
          </p:cNvSpPr>
          <p:nvPr/>
        </p:nvSpPr>
        <p:spPr>
          <a:xfrm>
            <a:off x="90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However, the market with the euro-dollar currency pair is highly liquid and volatile. This allowed issuers of binary options to benefit from the vague definition of the underlying price or the moment of expiration of the option. Hidden fees were applied and overvalued profits were promised. These unfair practices resulted in a ban on offering binary options to non-professional investors.</a:t>
            </a:r>
            <a:endParaRPr lang="cs-CZ" sz="1000" dirty="0"/>
          </a:p>
        </p:txBody>
      </p:sp>
      <mc:AlternateContent xmlns:mc="http://schemas.openxmlformats.org/markup-compatibility/2006" xmlns:a14="http://schemas.microsoft.com/office/drawing/2010/main">
        <mc:Choice Requires="a14">
          <p:sp>
            <p:nvSpPr>
              <p:cNvPr id="19" name="TextovéPole 18">
                <a:extLst>
                  <a:ext uri="{FF2B5EF4-FFF2-40B4-BE49-F238E27FC236}">
                    <a16:creationId xmlns:a16="http://schemas.microsoft.com/office/drawing/2014/main" id="{E75945A1-5EA0-B5F9-6EFE-3DC8D2593B5E}"/>
                  </a:ext>
                </a:extLst>
              </p:cNvPr>
              <p:cNvSpPr txBox="1"/>
              <p:nvPr/>
            </p:nvSpPr>
            <p:spPr>
              <a:xfrm>
                <a:off x="7200000" y="2780273"/>
                <a:ext cx="1733487" cy="307777"/>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defPPr>
                  <a:defRPr lang="cs-CZ"/>
                </a:defPPr>
                <a:lvl1pPr algn="ctr">
                  <a:defRPr sz="1400">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14:m>
                  <m:oMathPara xmlns:m="http://schemas.openxmlformats.org/officeDocument/2006/math">
                    <m:oMathParaPr>
                      <m:jc m:val="center"/>
                    </m:oMathParaPr>
                    <m:oMath xmlns:m="http://schemas.openxmlformats.org/officeDocument/2006/math">
                      <m:sSub>
                        <m:sSubPr>
                          <m:ctrlPr>
                            <a:rPr lang="cs-CZ" i="1" smtClean="0">
                              <a:latin typeface="Cambria Math" panose="02040503050406030204" pitchFamily="18" charset="0"/>
                            </a:rPr>
                          </m:ctrlPr>
                        </m:sSubPr>
                        <m:e>
                          <m:r>
                            <a:rPr lang="cs-CZ">
                              <a:latin typeface="Cambria Math" panose="02040503050406030204" pitchFamily="18" charset="0"/>
                            </a:rPr>
                            <m:t>−</m:t>
                          </m:r>
                          <m:r>
                            <a:rPr lang="cs-CZ">
                              <a:latin typeface="Cambria Math" panose="02040503050406030204" pitchFamily="18" charset="0"/>
                            </a:rPr>
                            <m:t>𝐶</m:t>
                          </m:r>
                        </m:e>
                        <m:sub>
                          <m:r>
                            <a:rPr lang="cs-CZ">
                              <a:latin typeface="Cambria Math" panose="02040503050406030204" pitchFamily="18" charset="0"/>
                            </a:rPr>
                            <m:t>𝐴</m:t>
                          </m:r>
                          <m:r>
                            <m:rPr>
                              <m:sty m:val="p"/>
                            </m:rPr>
                            <a:rPr lang="cs-CZ" b="0" i="0" smtClean="0">
                              <a:latin typeface="Cambria Math" panose="02040503050406030204" pitchFamily="18" charset="0"/>
                            </a:rPr>
                            <m:t>o</m:t>
                          </m:r>
                          <m:r>
                            <a:rPr lang="cs-CZ">
                              <a:latin typeface="Cambria Math" panose="02040503050406030204" pitchFamily="18" charset="0"/>
                            </a:rPr>
                            <m:t>𝑁</m:t>
                          </m:r>
                        </m:sub>
                      </m:sSub>
                      <m:r>
                        <a:rPr lang="cs-CZ">
                          <a:latin typeface="Cambria Math" panose="02040503050406030204" pitchFamily="18" charset="0"/>
                        </a:rPr>
                        <m:t>+</m:t>
                      </m:r>
                      <m:sSub>
                        <m:sSubPr>
                          <m:ctrlPr>
                            <a:rPr lang="cs-CZ" i="1">
                              <a:latin typeface="Cambria Math" panose="02040503050406030204" pitchFamily="18" charset="0"/>
                            </a:rPr>
                          </m:ctrlPr>
                        </m:sSubPr>
                        <m:e>
                          <m:r>
                            <a:rPr lang="cs-CZ">
                              <a:latin typeface="Cambria Math" panose="02040503050406030204" pitchFamily="18" charset="0"/>
                            </a:rPr>
                            <m:t>𝐶</m:t>
                          </m:r>
                        </m:e>
                        <m:sub>
                          <m:r>
                            <a:rPr lang="cs-CZ">
                              <a:latin typeface="Cambria Math" panose="02040503050406030204" pitchFamily="18" charset="0"/>
                            </a:rPr>
                            <m:t>𝐶</m:t>
                          </m:r>
                          <m:r>
                            <m:rPr>
                              <m:sty m:val="p"/>
                            </m:rPr>
                            <a:rPr lang="cs-CZ" b="0" i="0" smtClean="0">
                              <a:latin typeface="Cambria Math" panose="02040503050406030204" pitchFamily="18" charset="0"/>
                            </a:rPr>
                            <m:t>o</m:t>
                          </m:r>
                          <m:r>
                            <a:rPr lang="cs-CZ">
                              <a:latin typeface="Cambria Math" panose="02040503050406030204" pitchFamily="18" charset="0"/>
                            </a:rPr>
                            <m:t>𝑁</m:t>
                          </m:r>
                        </m:sub>
                      </m:sSub>
                      <m:r>
                        <a:rPr lang="cs-CZ">
                          <a:latin typeface="Cambria Math" panose="02040503050406030204" pitchFamily="18" charset="0"/>
                        </a:rPr>
                        <m:t>=</m:t>
                      </m:r>
                      <m:r>
                        <a:rPr lang="cs-CZ" b="0" i="0" smtClean="0">
                          <a:latin typeface="Cambria Math" panose="02040503050406030204" pitchFamily="18" charset="0"/>
                        </a:rPr>
                        <m:t>−</m:t>
                      </m:r>
                      <m:r>
                        <a:rPr lang="cs-CZ">
                          <a:latin typeface="Cambria Math" panose="02040503050406030204" pitchFamily="18" charset="0"/>
                        </a:rPr>
                        <m:t>𝐶</m:t>
                      </m:r>
                    </m:oMath>
                  </m:oMathPara>
                </a14:m>
                <a:endParaRPr lang="en-GB" dirty="0"/>
              </a:p>
            </p:txBody>
          </p:sp>
        </mc:Choice>
        <mc:Fallback xmlns="">
          <p:sp>
            <p:nvSpPr>
              <p:cNvPr id="19" name="TextovéPole 18">
                <a:extLst>
                  <a:ext uri="{FF2B5EF4-FFF2-40B4-BE49-F238E27FC236}">
                    <a16:creationId xmlns:a16="http://schemas.microsoft.com/office/drawing/2014/main" id="{E75945A1-5EA0-B5F9-6EFE-3DC8D2593B5E}"/>
                  </a:ext>
                </a:extLst>
              </p:cNvPr>
              <p:cNvSpPr txBox="1">
                <a:spLocks noRot="1" noChangeAspect="1" noMove="1" noResize="1" noEditPoints="1" noAdjustHandles="1" noChangeArrowheads="1" noChangeShapeType="1" noTextEdit="1"/>
              </p:cNvSpPr>
              <p:nvPr/>
            </p:nvSpPr>
            <p:spPr>
              <a:xfrm>
                <a:off x="7200000" y="2780273"/>
                <a:ext cx="1733487" cy="307777"/>
              </a:xfrm>
              <a:prstGeom prst="rect">
                <a:avLst/>
              </a:prstGeom>
              <a:blipFill>
                <a:blip r:embed="rId20"/>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5" name="TextovéPole 24">
                <a:extLst>
                  <a:ext uri="{FF2B5EF4-FFF2-40B4-BE49-F238E27FC236}">
                    <a16:creationId xmlns:a16="http://schemas.microsoft.com/office/drawing/2014/main" id="{D8D00A47-AA6E-2C9A-F6C9-C46AD2B8BA9A}"/>
                  </a:ext>
                </a:extLst>
              </p:cNvPr>
              <p:cNvSpPr txBox="1"/>
              <p:nvPr/>
            </p:nvSpPr>
            <p:spPr>
              <a:xfrm>
                <a:off x="7200000" y="4494150"/>
                <a:ext cx="1733487" cy="307777"/>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defPPr>
                  <a:defRPr lang="cs-CZ"/>
                </a:defPPr>
                <a:lvl1pPr algn="ctr">
                  <a:defRPr sz="1400">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14:m>
                  <m:oMathPara xmlns:m="http://schemas.openxmlformats.org/officeDocument/2006/math">
                    <m:oMathParaPr>
                      <m:jc m:val="center"/>
                    </m:oMathParaPr>
                    <m:oMath xmlns:m="http://schemas.openxmlformats.org/officeDocument/2006/math">
                      <m:sSub>
                        <m:sSubPr>
                          <m:ctrlPr>
                            <a:rPr lang="en-GB" i="1" smtClean="0">
                              <a:latin typeface="Cambria Math" panose="02040503050406030204" pitchFamily="18" charset="0"/>
                            </a:rPr>
                          </m:ctrlPr>
                        </m:sSubPr>
                        <m:e>
                          <m:r>
                            <a:rPr lang="cs-CZ" b="0" i="1" smtClean="0">
                              <a:latin typeface="Cambria Math" panose="02040503050406030204" pitchFamily="18" charset="0"/>
                            </a:rPr>
                            <m:t>−</m:t>
                          </m:r>
                          <m:r>
                            <a:rPr lang="cs-CZ" b="0" i="1" smtClean="0">
                              <a:latin typeface="Cambria Math" panose="02040503050406030204" pitchFamily="18" charset="0"/>
                            </a:rPr>
                            <m:t>𝑃</m:t>
                          </m:r>
                        </m:e>
                        <m:sub>
                          <m:r>
                            <a:rPr lang="cs-CZ" b="0" i="1" smtClean="0">
                              <a:latin typeface="Cambria Math" panose="02040503050406030204" pitchFamily="18" charset="0"/>
                            </a:rPr>
                            <m:t>𝐶𝑜𝑁</m:t>
                          </m:r>
                        </m:sub>
                      </m:sSub>
                      <m:r>
                        <a:rPr lang="cs-CZ" b="0" i="1" smtClean="0">
                          <a:latin typeface="Cambria Math" panose="02040503050406030204" pitchFamily="18" charset="0"/>
                        </a:rPr>
                        <m:t>+</m:t>
                      </m:r>
                      <m:sSub>
                        <m:sSubPr>
                          <m:ctrlPr>
                            <a:rPr lang="cs-CZ" b="0" i="1" smtClean="0">
                              <a:latin typeface="Cambria Math" panose="02040503050406030204" pitchFamily="18" charset="0"/>
                            </a:rPr>
                          </m:ctrlPr>
                        </m:sSubPr>
                        <m:e>
                          <m:r>
                            <a:rPr lang="cs-CZ" b="0" i="1" smtClean="0">
                              <a:latin typeface="Cambria Math" panose="02040503050406030204" pitchFamily="18" charset="0"/>
                            </a:rPr>
                            <m:t>𝑃</m:t>
                          </m:r>
                        </m:e>
                        <m:sub>
                          <m:r>
                            <a:rPr lang="cs-CZ" b="0" i="1" smtClean="0">
                              <a:latin typeface="Cambria Math" panose="02040503050406030204" pitchFamily="18" charset="0"/>
                            </a:rPr>
                            <m:t>𝐴𝑜𝑁</m:t>
                          </m:r>
                        </m:sub>
                      </m:sSub>
                      <m:r>
                        <a:rPr lang="cs-CZ" b="0" i="1" smtClean="0">
                          <a:latin typeface="Cambria Math" panose="02040503050406030204" pitchFamily="18" charset="0"/>
                        </a:rPr>
                        <m:t>=−</m:t>
                      </m:r>
                      <m:r>
                        <a:rPr lang="cs-CZ" b="0" i="1" smtClean="0">
                          <a:latin typeface="Cambria Math" panose="02040503050406030204" pitchFamily="18" charset="0"/>
                        </a:rPr>
                        <m:t>𝑃</m:t>
                      </m:r>
                    </m:oMath>
                  </m:oMathPara>
                </a14:m>
                <a:endParaRPr lang="en-GB" dirty="0"/>
              </a:p>
            </p:txBody>
          </p:sp>
        </mc:Choice>
        <mc:Fallback xmlns="">
          <p:sp>
            <p:nvSpPr>
              <p:cNvPr id="25" name="TextovéPole 24">
                <a:extLst>
                  <a:ext uri="{FF2B5EF4-FFF2-40B4-BE49-F238E27FC236}">
                    <a16:creationId xmlns:a16="http://schemas.microsoft.com/office/drawing/2014/main" id="{D8D00A47-AA6E-2C9A-F6C9-C46AD2B8BA9A}"/>
                  </a:ext>
                </a:extLst>
              </p:cNvPr>
              <p:cNvSpPr txBox="1">
                <a:spLocks noRot="1" noChangeAspect="1" noMove="1" noResize="1" noEditPoints="1" noAdjustHandles="1" noChangeArrowheads="1" noChangeShapeType="1" noTextEdit="1"/>
              </p:cNvSpPr>
              <p:nvPr/>
            </p:nvSpPr>
            <p:spPr>
              <a:xfrm>
                <a:off x="7200000" y="4494150"/>
                <a:ext cx="1733487" cy="307777"/>
              </a:xfrm>
              <a:prstGeom prst="rect">
                <a:avLst/>
              </a:prstGeom>
              <a:blipFill>
                <a:blip r:embed="rId21"/>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3391082438"/>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0" nodeType="withEffect">
                                  <p:stCondLst>
                                    <p:cond delay="0"/>
                                  </p:stCondLst>
                                  <p:childTnLst>
                                    <p:set>
                                      <p:cBhvr>
                                        <p:cTn id="6" dur="1" fill="hold">
                                          <p:stCondLst>
                                            <p:cond delay="0"/>
                                          </p:stCondLst>
                                        </p:cTn>
                                        <p:tgtEl>
                                          <p:spTgt spid="45"/>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50"/>
                                        </p:tgtEl>
                                        <p:attrNameLst>
                                          <p:attrName>style.visibility</p:attrName>
                                        </p:attrNameLst>
                                      </p:cBhvr>
                                      <p:to>
                                        <p:strVal val="hidden"/>
                                      </p:to>
                                    </p:set>
                                  </p:childTnLst>
                                </p:cTn>
                              </p:par>
                              <p:par>
                                <p:cTn id="9" presetID="1" presetClass="exit" presetSubtype="0" fill="hold" grpId="0" nodeType="withEffect">
                                  <p:stCondLst>
                                    <p:cond delay="0"/>
                                  </p:stCondLst>
                                  <p:childTnLst>
                                    <p:set>
                                      <p:cBhvr>
                                        <p:cTn id="10" dur="1" fill="hold">
                                          <p:stCondLst>
                                            <p:cond delay="0"/>
                                          </p:stCondLst>
                                        </p:cTn>
                                        <p:tgtEl>
                                          <p:spTgt spid="51"/>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52"/>
                                        </p:tgtEl>
                                        <p:attrNameLst>
                                          <p:attrName>style.visibility</p:attrName>
                                        </p:attrNameLst>
                                      </p:cBhvr>
                                      <p:to>
                                        <p:strVal val="hidden"/>
                                      </p:to>
                                    </p:set>
                                  </p:childTnLst>
                                </p:cTn>
                              </p:par>
                              <p:par>
                                <p:cTn id="13" presetID="1" presetClass="exit" presetSubtype="0" fill="hold" grpId="0" nodeType="withEffect">
                                  <p:stCondLst>
                                    <p:cond delay="0"/>
                                  </p:stCondLst>
                                  <p:childTnLst>
                                    <p:set>
                                      <p:cBhvr>
                                        <p:cTn id="14" dur="1" fill="hold">
                                          <p:stCondLst>
                                            <p:cond delay="0"/>
                                          </p:stCondLst>
                                        </p:cTn>
                                        <p:tgtEl>
                                          <p:spTgt spid="53"/>
                                        </p:tgtEl>
                                        <p:attrNameLst>
                                          <p:attrName>style.visibility</p:attrName>
                                        </p:attrNameLst>
                                      </p:cBhvr>
                                      <p:to>
                                        <p:strVal val="hidden"/>
                                      </p:to>
                                    </p:set>
                                  </p:childTnLst>
                                </p:cTn>
                              </p:par>
                              <p:par>
                                <p:cTn id="15" presetID="1" presetClass="exit" presetSubtype="0" fill="hold" grpId="0" nodeType="withEffect">
                                  <p:stCondLst>
                                    <p:cond delay="0"/>
                                  </p:stCondLst>
                                  <p:childTnLst>
                                    <p:set>
                                      <p:cBhvr>
                                        <p:cTn id="16" dur="1" fill="hold">
                                          <p:stCondLst>
                                            <p:cond delay="0"/>
                                          </p:stCondLst>
                                        </p:cTn>
                                        <p:tgtEl>
                                          <p:spTgt spid="54"/>
                                        </p:tgtEl>
                                        <p:attrNameLst>
                                          <p:attrName>style.visibility</p:attrName>
                                        </p:attrNameLst>
                                      </p:cBhvr>
                                      <p:to>
                                        <p:strVal val="hidden"/>
                                      </p:to>
                                    </p:set>
                                  </p:childTnLst>
                                </p:cTn>
                              </p:par>
                              <p:par>
                                <p:cTn id="17" presetID="1" presetClass="exit" presetSubtype="0" fill="hold" grpId="0" nodeType="withEffect">
                                  <p:stCondLst>
                                    <p:cond delay="0"/>
                                  </p:stCondLst>
                                  <p:childTnLst>
                                    <p:set>
                                      <p:cBhvr>
                                        <p:cTn id="18" dur="1" fill="hold">
                                          <p:stCondLst>
                                            <p:cond delay="0"/>
                                          </p:stCondLst>
                                        </p:cTn>
                                        <p:tgtEl>
                                          <p:spTgt spid="55"/>
                                        </p:tgtEl>
                                        <p:attrNameLst>
                                          <p:attrName>style.visibility</p:attrName>
                                        </p:attrNameLst>
                                      </p:cBhvr>
                                      <p:to>
                                        <p:strVal val="hidden"/>
                                      </p:to>
                                    </p:set>
                                  </p:childTnLst>
                                </p:cTn>
                              </p:par>
                              <p:par>
                                <p:cTn id="19" presetID="1" presetClass="exit" presetSubtype="0" fill="hold" grpId="0" nodeType="withEffect">
                                  <p:stCondLst>
                                    <p:cond delay="0"/>
                                  </p:stCondLst>
                                  <p:childTnLst>
                                    <p:set>
                                      <p:cBhvr>
                                        <p:cTn id="20" dur="1" fill="hold">
                                          <p:stCondLst>
                                            <p:cond delay="0"/>
                                          </p:stCondLst>
                                        </p:cTn>
                                        <p:tgtEl>
                                          <p:spTgt spid="56"/>
                                        </p:tgtEl>
                                        <p:attrNameLst>
                                          <p:attrName>style.visibility</p:attrName>
                                        </p:attrNameLst>
                                      </p:cBhvr>
                                      <p:to>
                                        <p:strVal val="hidden"/>
                                      </p:to>
                                    </p:set>
                                  </p:childTnLst>
                                </p:cTn>
                              </p:par>
                              <p:par>
                                <p:cTn id="21" presetID="1" presetClass="exit" presetSubtype="0" fill="hold" grpId="0" nodeType="withEffect">
                                  <p:stCondLst>
                                    <p:cond delay="0"/>
                                  </p:stCondLst>
                                  <p:childTnLst>
                                    <p:set>
                                      <p:cBhvr>
                                        <p:cTn id="22" dur="1" fill="hold">
                                          <p:stCondLst>
                                            <p:cond delay="0"/>
                                          </p:stCondLst>
                                        </p:cTn>
                                        <p:tgtEl>
                                          <p:spTgt spid="58"/>
                                        </p:tgtEl>
                                        <p:attrNameLst>
                                          <p:attrName>style.visibility</p:attrName>
                                        </p:attrNameLst>
                                      </p:cBhvr>
                                      <p:to>
                                        <p:strVal val="hidden"/>
                                      </p:to>
                                    </p:set>
                                  </p:childTnLst>
                                </p:cTn>
                              </p:par>
                              <p:par>
                                <p:cTn id="23" presetID="1" presetClass="exit" presetSubtype="0" fill="hold" grpId="0" nodeType="withEffect">
                                  <p:stCondLst>
                                    <p:cond delay="0"/>
                                  </p:stCondLst>
                                  <p:childTnLst>
                                    <p:set>
                                      <p:cBhvr>
                                        <p:cTn id="24" dur="1" fill="hold">
                                          <p:stCondLst>
                                            <p:cond delay="0"/>
                                          </p:stCondLst>
                                        </p:cTn>
                                        <p:tgtEl>
                                          <p:spTgt spid="35"/>
                                        </p:tgtEl>
                                        <p:attrNameLst>
                                          <p:attrName>style.visibility</p:attrName>
                                        </p:attrNameLst>
                                      </p:cBhvr>
                                      <p:to>
                                        <p:strVal val="hidden"/>
                                      </p:to>
                                    </p:set>
                                  </p:childTnLst>
                                </p:cTn>
                              </p:par>
                              <p:par>
                                <p:cTn id="25" presetID="1" presetClass="exit" presetSubtype="0" fill="hold" grpId="0" nodeType="withEffect">
                                  <p:stCondLst>
                                    <p:cond delay="0"/>
                                  </p:stCondLst>
                                  <p:childTnLst>
                                    <p:set>
                                      <p:cBhvr>
                                        <p:cTn id="26" dur="1" fill="hold">
                                          <p:stCondLst>
                                            <p:cond delay="0"/>
                                          </p:stCondLst>
                                        </p:cTn>
                                        <p:tgtEl>
                                          <p:spTgt spid="37"/>
                                        </p:tgtEl>
                                        <p:attrNameLst>
                                          <p:attrName>style.visibility</p:attrName>
                                        </p:attrNameLst>
                                      </p:cBhvr>
                                      <p:to>
                                        <p:strVal val="hidden"/>
                                      </p:to>
                                    </p:set>
                                  </p:childTnLst>
                                </p:cTn>
                              </p:par>
                              <p:par>
                                <p:cTn id="27" presetID="1" presetClass="exit" presetSubtype="0" fill="hold" grpId="0" nodeType="withEffect">
                                  <p:stCondLst>
                                    <p:cond delay="0"/>
                                  </p:stCondLst>
                                  <p:childTnLst>
                                    <p:set>
                                      <p:cBhvr>
                                        <p:cTn id="28" dur="1" fill="hold">
                                          <p:stCondLst>
                                            <p:cond delay="0"/>
                                          </p:stCondLst>
                                        </p:cTn>
                                        <p:tgtEl>
                                          <p:spTgt spid="38"/>
                                        </p:tgtEl>
                                        <p:attrNameLst>
                                          <p:attrName>style.visibility</p:attrName>
                                        </p:attrNameLst>
                                      </p:cBhvr>
                                      <p:to>
                                        <p:strVal val="hidden"/>
                                      </p:to>
                                    </p:set>
                                  </p:childTnLst>
                                </p:cTn>
                              </p:par>
                              <p:par>
                                <p:cTn id="29" presetID="1" presetClass="exit" presetSubtype="0" fill="hold" grpId="0" nodeType="withEffect">
                                  <p:stCondLst>
                                    <p:cond delay="0"/>
                                  </p:stCondLst>
                                  <p:childTnLst>
                                    <p:set>
                                      <p:cBhvr>
                                        <p:cTn id="30" dur="1" fill="hold">
                                          <p:stCondLst>
                                            <p:cond delay="0"/>
                                          </p:stCondLst>
                                        </p:cTn>
                                        <p:tgtEl>
                                          <p:spTgt spid="39"/>
                                        </p:tgtEl>
                                        <p:attrNameLst>
                                          <p:attrName>style.visibility</p:attrName>
                                        </p:attrNameLst>
                                      </p:cBhvr>
                                      <p:to>
                                        <p:strVal val="hidden"/>
                                      </p:to>
                                    </p:set>
                                  </p:childTnLst>
                                </p:cTn>
                              </p:par>
                              <p:par>
                                <p:cTn id="31" presetID="1" presetClass="exit" presetSubtype="0" fill="hold" grpId="0" nodeType="withEffect">
                                  <p:stCondLst>
                                    <p:cond delay="0"/>
                                  </p:stCondLst>
                                  <p:childTnLst>
                                    <p:set>
                                      <p:cBhvr>
                                        <p:cTn id="32" dur="1" fill="hold">
                                          <p:stCondLst>
                                            <p:cond delay="0"/>
                                          </p:stCondLst>
                                        </p:cTn>
                                        <p:tgtEl>
                                          <p:spTgt spid="40"/>
                                        </p:tgtEl>
                                        <p:attrNameLst>
                                          <p:attrName>style.visibility</p:attrName>
                                        </p:attrNameLst>
                                      </p:cBhvr>
                                      <p:to>
                                        <p:strVal val="hidden"/>
                                      </p:to>
                                    </p:set>
                                  </p:childTnLst>
                                </p:cTn>
                              </p:par>
                              <p:par>
                                <p:cTn id="33" presetID="1" presetClass="exit" presetSubtype="0" fill="hold" grpId="0" nodeType="withEffect">
                                  <p:stCondLst>
                                    <p:cond delay="0"/>
                                  </p:stCondLst>
                                  <p:childTnLst>
                                    <p:set>
                                      <p:cBhvr>
                                        <p:cTn id="34" dur="1" fill="hold">
                                          <p:stCondLst>
                                            <p:cond delay="0"/>
                                          </p:stCondLst>
                                        </p:cTn>
                                        <p:tgtEl>
                                          <p:spTgt spid="41"/>
                                        </p:tgtEl>
                                        <p:attrNameLst>
                                          <p:attrName>style.visibility</p:attrName>
                                        </p:attrNameLst>
                                      </p:cBhvr>
                                      <p:to>
                                        <p:strVal val="hidden"/>
                                      </p:to>
                                    </p:set>
                                  </p:childTnLst>
                                </p:cTn>
                              </p:par>
                              <p:par>
                                <p:cTn id="35" presetID="1" presetClass="exit" presetSubtype="0" fill="hold" grpId="0" nodeType="withEffect">
                                  <p:stCondLst>
                                    <p:cond delay="0"/>
                                  </p:stCondLst>
                                  <p:childTnLst>
                                    <p:set>
                                      <p:cBhvr>
                                        <p:cTn id="36" dur="1" fill="hold">
                                          <p:stCondLst>
                                            <p:cond delay="0"/>
                                          </p:stCondLst>
                                        </p:cTn>
                                        <p:tgtEl>
                                          <p:spTgt spid="43"/>
                                        </p:tgtEl>
                                        <p:attrNameLst>
                                          <p:attrName>style.visibility</p:attrName>
                                        </p:attrNameLst>
                                      </p:cBhvr>
                                      <p:to>
                                        <p:strVal val="hidden"/>
                                      </p:to>
                                    </p:set>
                                  </p:childTnLst>
                                </p:cTn>
                              </p:par>
                              <p:par>
                                <p:cTn id="37" presetID="1" presetClass="exit" presetSubtype="0" fill="hold" grpId="0" nodeType="withEffect">
                                  <p:stCondLst>
                                    <p:cond delay="0"/>
                                  </p:stCondLst>
                                  <p:childTnLst>
                                    <p:set>
                                      <p:cBhvr>
                                        <p:cTn id="38" dur="1" fill="hold">
                                          <p:stCondLst>
                                            <p:cond delay="0"/>
                                          </p:stCondLst>
                                        </p:cTn>
                                        <p:tgtEl>
                                          <p:spTgt spid="42"/>
                                        </p:tgtEl>
                                        <p:attrNameLst>
                                          <p:attrName>style.visibility</p:attrName>
                                        </p:attrNameLst>
                                      </p:cBhvr>
                                      <p:to>
                                        <p:strVal val="hidden"/>
                                      </p:to>
                                    </p:set>
                                  </p:childTnLst>
                                </p:cTn>
                              </p:par>
                              <p:par>
                                <p:cTn id="39" presetID="1" presetClass="exit" presetSubtype="0" fill="hold" grpId="0" nodeType="withEffect">
                                  <p:stCondLst>
                                    <p:cond delay="0"/>
                                  </p:stCondLst>
                                  <p:childTnLst>
                                    <p:set>
                                      <p:cBhvr>
                                        <p:cTn id="40" dur="1" fill="hold">
                                          <p:stCondLst>
                                            <p:cond delay="0"/>
                                          </p:stCondLst>
                                        </p:cTn>
                                        <p:tgtEl>
                                          <p:spTgt spid="44"/>
                                        </p:tgtEl>
                                        <p:attrNameLst>
                                          <p:attrName>style.visibility</p:attrName>
                                        </p:attrNameLst>
                                      </p:cBhvr>
                                      <p:to>
                                        <p:strVal val="hidden"/>
                                      </p:to>
                                    </p:set>
                                  </p:childTnLst>
                                </p:cTn>
                              </p:par>
                              <p:par>
                                <p:cTn id="41" presetID="1" presetClass="exit" presetSubtype="0" fill="hold" grpId="0" nodeType="withEffect">
                                  <p:stCondLst>
                                    <p:cond delay="0"/>
                                  </p:stCondLst>
                                  <p:childTnLst>
                                    <p:set>
                                      <p:cBhvr>
                                        <p:cTn id="42" dur="1" fill="hold">
                                          <p:stCondLst>
                                            <p:cond delay="0"/>
                                          </p:stCondLst>
                                        </p:cTn>
                                        <p:tgtEl>
                                          <p:spTgt spid="17"/>
                                        </p:tgtEl>
                                        <p:attrNameLst>
                                          <p:attrName>style.visibility</p:attrName>
                                        </p:attrNameLst>
                                      </p:cBhvr>
                                      <p:to>
                                        <p:strVal val="hidden"/>
                                      </p:to>
                                    </p:set>
                                  </p:childTnLst>
                                </p:cTn>
                              </p:par>
                              <p:par>
                                <p:cTn id="43" presetID="1" presetClass="exit" presetSubtype="0" fill="hold" grpId="0" nodeType="withEffect">
                                  <p:stCondLst>
                                    <p:cond delay="0"/>
                                  </p:stCondLst>
                                  <p:childTnLst>
                                    <p:set>
                                      <p:cBhvr>
                                        <p:cTn id="44" dur="1" fill="hold">
                                          <p:stCondLst>
                                            <p:cond delay="0"/>
                                          </p:stCondLst>
                                        </p:cTn>
                                        <p:tgtEl>
                                          <p:spTgt spid="18"/>
                                        </p:tgtEl>
                                        <p:attrNameLst>
                                          <p:attrName>style.visibility</p:attrName>
                                        </p:attrNameLst>
                                      </p:cBhvr>
                                      <p:to>
                                        <p:strVal val="hidden"/>
                                      </p:to>
                                    </p:set>
                                  </p:childTnLst>
                                </p:cTn>
                              </p:par>
                              <p:par>
                                <p:cTn id="45" presetID="2" presetClass="entr" presetSubtype="8" fill="hold" grpId="0" nodeType="withEffect">
                                  <p:stCondLst>
                                    <p:cond delay="0"/>
                                  </p:stCondLst>
                                  <p:iterate type="lt">
                                    <p:tmPct val="0"/>
                                  </p:iterate>
                                  <p:childTnLst>
                                    <p:set>
                                      <p:cBhvr>
                                        <p:cTn id="46" dur="1" fill="hold">
                                          <p:stCondLst>
                                            <p:cond delay="0"/>
                                          </p:stCondLst>
                                        </p:cTn>
                                        <p:tgtEl>
                                          <p:spTgt spid="5"/>
                                        </p:tgtEl>
                                        <p:attrNameLst>
                                          <p:attrName>style.visibility</p:attrName>
                                        </p:attrNameLst>
                                      </p:cBhvr>
                                      <p:to>
                                        <p:strVal val="visible"/>
                                      </p:to>
                                    </p:set>
                                    <p:anim calcmode="lin" valueType="num">
                                      <p:cBhvr additive="base">
                                        <p:cTn id="47" dur="500" fill="hold"/>
                                        <p:tgtEl>
                                          <p:spTgt spid="5"/>
                                        </p:tgtEl>
                                        <p:attrNameLst>
                                          <p:attrName>ppt_x</p:attrName>
                                        </p:attrNameLst>
                                      </p:cBhvr>
                                      <p:tavLst>
                                        <p:tav tm="0">
                                          <p:val>
                                            <p:strVal val="0-#ppt_w/2"/>
                                          </p:val>
                                        </p:tav>
                                        <p:tav tm="100000">
                                          <p:val>
                                            <p:strVal val="#ppt_x"/>
                                          </p:val>
                                        </p:tav>
                                      </p:tavLst>
                                    </p:anim>
                                    <p:anim calcmode="lin" valueType="num">
                                      <p:cBhvr additive="base">
                                        <p:cTn id="48" dur="500" fill="hold"/>
                                        <p:tgtEl>
                                          <p:spTgt spid="5"/>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5"/>
                                            </p:cond>
                                          </p:stCondLst>
                                          <p:endCondLst>
                                            <p:cond evt="onStopAudio" delay="0">
                                              <p:tgtEl>
                                                <p:sldTgt/>
                                              </p:tgtEl>
                                            </p:cond>
                                          </p:endCondLst>
                                        </p:cTn>
                                        <p:tgtEl>
                                          <p:sndTgt r:embed="rId3" name="WhizzLeft.wav"/>
                                        </p:tgtEl>
                                      </p:cMediaNode>
                                    </p:audio>
                                  </p:subTnLst>
                                </p:cTn>
                              </p:par>
                              <p:par>
                                <p:cTn id="49" presetID="2" presetClass="entr" presetSubtype="8" fill="hold" grpId="0" nodeType="withEffect">
                                  <p:stCondLst>
                                    <p:cond delay="1500"/>
                                  </p:stCondLst>
                                  <p:iterate type="lt">
                                    <p:tmPct val="0"/>
                                  </p:iterate>
                                  <p:childTnLst>
                                    <p:set>
                                      <p:cBhvr>
                                        <p:cTn id="50" dur="1" fill="hold">
                                          <p:stCondLst>
                                            <p:cond delay="0"/>
                                          </p:stCondLst>
                                        </p:cTn>
                                        <p:tgtEl>
                                          <p:spTgt spid="142"/>
                                        </p:tgtEl>
                                        <p:attrNameLst>
                                          <p:attrName>style.visibility</p:attrName>
                                        </p:attrNameLst>
                                      </p:cBhvr>
                                      <p:to>
                                        <p:strVal val="visible"/>
                                      </p:to>
                                    </p:set>
                                    <p:anim calcmode="lin" valueType="num">
                                      <p:cBhvr additive="base">
                                        <p:cTn id="51" dur="500" fill="hold"/>
                                        <p:tgtEl>
                                          <p:spTgt spid="142"/>
                                        </p:tgtEl>
                                        <p:attrNameLst>
                                          <p:attrName>ppt_x</p:attrName>
                                        </p:attrNameLst>
                                      </p:cBhvr>
                                      <p:tavLst>
                                        <p:tav tm="0">
                                          <p:val>
                                            <p:strVal val="0-#ppt_w/2"/>
                                          </p:val>
                                        </p:tav>
                                        <p:tav tm="100000">
                                          <p:val>
                                            <p:strVal val="#ppt_x"/>
                                          </p:val>
                                        </p:tav>
                                      </p:tavLst>
                                    </p:anim>
                                    <p:anim calcmode="lin" valueType="num">
                                      <p:cBhvr additive="base">
                                        <p:cTn id="52" dur="500" fill="hold"/>
                                        <p:tgtEl>
                                          <p:spTgt spid="142"/>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9"/>
                                            </p:cond>
                                          </p:stCondLst>
                                          <p:endCondLst>
                                            <p:cond evt="onStopAudio" delay="0">
                                              <p:tgtEl>
                                                <p:sldTgt/>
                                              </p:tgtEl>
                                            </p:cond>
                                          </p:endCondLst>
                                        </p:cTn>
                                        <p:tgtEl>
                                          <p:sndTgt r:embed="rId3" name="WhizzLeft.wav"/>
                                        </p:tgtEl>
                                      </p:cMediaNode>
                                    </p:audio>
                                  </p:subTnLst>
                                </p:cTn>
                              </p:par>
                            </p:childTnLst>
                          </p:cTn>
                        </p:par>
                        <p:par>
                          <p:cTn id="53" fill="hold">
                            <p:stCondLst>
                              <p:cond delay="2000"/>
                            </p:stCondLst>
                            <p:childTnLst>
                              <p:par>
                                <p:cTn id="54" presetID="2" presetClass="entr" presetSubtype="1" fill="hold" grpId="2" nodeType="afterEffect">
                                  <p:stCondLst>
                                    <p:cond delay="500"/>
                                  </p:stCondLst>
                                  <p:iterate type="lt">
                                    <p:tmPct val="0"/>
                                  </p:iterate>
                                  <p:childTnLst>
                                    <p:set>
                                      <p:cBhvr>
                                        <p:cTn id="55" dur="1" fill="hold">
                                          <p:stCondLst>
                                            <p:cond delay="0"/>
                                          </p:stCondLst>
                                        </p:cTn>
                                        <p:tgtEl>
                                          <p:spTgt spid="4"/>
                                        </p:tgtEl>
                                        <p:attrNameLst>
                                          <p:attrName>style.visibility</p:attrName>
                                        </p:attrNameLst>
                                      </p:cBhvr>
                                      <p:to>
                                        <p:strVal val="visible"/>
                                      </p:to>
                                    </p:set>
                                    <p:anim calcmode="lin" valueType="num">
                                      <p:cBhvr additive="base">
                                        <p:cTn id="56" dur="500" fill="hold"/>
                                        <p:tgtEl>
                                          <p:spTgt spid="4"/>
                                        </p:tgtEl>
                                        <p:attrNameLst>
                                          <p:attrName>ppt_x</p:attrName>
                                        </p:attrNameLst>
                                      </p:cBhvr>
                                      <p:tavLst>
                                        <p:tav tm="0">
                                          <p:val>
                                            <p:strVal val="#ppt_x"/>
                                          </p:val>
                                        </p:tav>
                                        <p:tav tm="100000">
                                          <p:val>
                                            <p:strVal val="#ppt_x"/>
                                          </p:val>
                                        </p:tav>
                                      </p:tavLst>
                                    </p:anim>
                                    <p:anim calcmode="lin" valueType="num">
                                      <p:cBhvr additive="base">
                                        <p:cTn id="57" dur="500" fill="hold"/>
                                        <p:tgtEl>
                                          <p:spTgt spid="4"/>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54"/>
                                            </p:cond>
                                          </p:stCondLst>
                                          <p:endCondLst>
                                            <p:cond evt="onStopAudio" delay="0">
                                              <p:tgtEl>
                                                <p:sldTgt/>
                                              </p:tgtEl>
                                            </p:cond>
                                          </p:endCondLst>
                                        </p:cTn>
                                        <p:tgtEl>
                                          <p:sndTgt r:embed="rId4" name="Impact.wav"/>
                                        </p:tgtEl>
                                      </p:cMediaNode>
                                    </p:audio>
                                  </p:subTnLst>
                                </p:cTn>
                              </p:par>
                            </p:childTnLst>
                          </p:cTn>
                        </p:par>
                        <p:par>
                          <p:cTn id="58" fill="hold">
                            <p:stCondLst>
                              <p:cond delay="3000"/>
                            </p:stCondLst>
                            <p:childTnLst>
                              <p:par>
                                <p:cTn id="59" presetID="1" presetClass="entr" presetSubtype="0" fill="hold" grpId="3" nodeType="afterEffect">
                                  <p:stCondLst>
                                    <p:cond delay="1000"/>
                                  </p:stCondLst>
                                  <p:iterate type="lt">
                                    <p:tmAbs val="0"/>
                                  </p:iterate>
                                  <p:childTnLst>
                                    <p:set>
                                      <p:cBhvr>
                                        <p:cTn id="60" dur="1" fill="hold">
                                          <p:stCondLst>
                                            <p:cond delay="2599"/>
                                          </p:stCondLst>
                                        </p:cTn>
                                        <p:tgtEl>
                                          <p:spTgt spid="4"/>
                                        </p:tgtEl>
                                        <p:attrNameLst>
                                          <p:attrName>style.visibility</p:attrName>
                                        </p:attrNameLst>
                                      </p:cBhvr>
                                      <p:to>
                                        <p:strVal val="visible"/>
                                      </p:to>
                                    </p:set>
                                  </p:childTnLst>
                                  <p:subTnLst>
                                    <p:audio>
                                      <p:cMediaNode>
                                        <p:cTn display="0" masterRel="sameClick">
                                          <p:stCondLst>
                                            <p:cond evt="begin" delay="0">
                                              <p:tn val="59"/>
                                            </p:cond>
                                          </p:stCondLst>
                                          <p:endCondLst>
                                            <p:cond evt="onStopAudio" delay="0">
                                              <p:tgtEl>
                                                <p:sldTgt/>
                                              </p:tgtEl>
                                            </p:cond>
                                          </p:endCondLst>
                                        </p:cTn>
                                        <p:tgtEl>
                                          <p:sndTgt r:embed="rId5" name="L21S05_Headline.wav"/>
                                        </p:tgtEl>
                                      </p:cMediaNode>
                                    </p:audio>
                                  </p:subTnLst>
                                </p:cTn>
                              </p:par>
                            </p:childTnLst>
                          </p:cTn>
                        </p:par>
                      </p:childTnLst>
                    </p:cTn>
                  </p:par>
                </p:childTnLst>
              </p:cTn>
              <p:prevCondLst>
                <p:cond evt="onPrev" delay="0">
                  <p:tgtEl>
                    <p:sldTgt/>
                  </p:tgtEl>
                </p:cond>
              </p:prevCondLst>
              <p:nextCondLst>
                <p:cond evt="onNext" delay="0">
                  <p:tgtEl>
                    <p:sldTgt/>
                  </p:tgtEl>
                </p:cond>
              </p:nextCondLst>
            </p:seq>
            <p:seq concurrent="1" nextAc="seek">
              <p:cTn id="61" restart="whenNotActive" fill="hold" evtFilter="cancelBubble" nodeType="interactiveSeq">
                <p:stCondLst>
                  <p:cond evt="onClick" delay="0">
                    <p:tgtEl>
                      <p:spTgt spid="5"/>
                    </p:tgtEl>
                  </p:cond>
                </p:stCondLst>
                <p:endSync evt="end" delay="0">
                  <p:rtn val="all"/>
                </p:endSync>
                <p:childTnLst>
                  <p:par>
                    <p:cTn id="62" fill="hold">
                      <p:stCondLst>
                        <p:cond delay="0"/>
                      </p:stCondLst>
                      <p:childTnLst>
                        <p:par>
                          <p:cTn id="63" fill="hold">
                            <p:stCondLst>
                              <p:cond delay="0"/>
                            </p:stCondLst>
                            <p:childTnLst>
                              <p:par>
                                <p:cTn id="64" presetID="26" presetClass="emph" presetSubtype="0" fill="hold" grpId="1" nodeType="clickEffect">
                                  <p:stCondLst>
                                    <p:cond delay="0"/>
                                  </p:stCondLst>
                                  <p:iterate type="lt">
                                    <p:tmPct val="0"/>
                                  </p:iterate>
                                  <p:childTnLst>
                                    <p:animEffect transition="out" filter="fade">
                                      <p:cBhvr>
                                        <p:cTn id="65" dur="500" tmFilter="0, 0; .2, .5; .8, .5; 1, 0"/>
                                        <p:tgtEl>
                                          <p:spTgt spid="5"/>
                                        </p:tgtEl>
                                      </p:cBhvr>
                                    </p:animEffect>
                                    <p:animScale>
                                      <p:cBhvr>
                                        <p:cTn id="66" dur="250" autoRev="1" fill="hold"/>
                                        <p:tgtEl>
                                          <p:spTgt spid="5"/>
                                        </p:tgtEl>
                                      </p:cBhvr>
                                      <p:by x="105000" y="105000"/>
                                    </p:animScale>
                                  </p:childTnLst>
                                </p:cTn>
                              </p:par>
                              <p:par>
                                <p:cTn id="67" presetID="9" presetClass="entr" presetSubtype="0" fill="hold" grpId="1" nodeType="withEffect">
                                  <p:stCondLst>
                                    <p:cond delay="0"/>
                                  </p:stCondLst>
                                  <p:childTnLst>
                                    <p:set>
                                      <p:cBhvr>
                                        <p:cTn id="68" dur="1" fill="hold">
                                          <p:stCondLst>
                                            <p:cond delay="0"/>
                                          </p:stCondLst>
                                        </p:cTn>
                                        <p:tgtEl>
                                          <p:spTgt spid="16"/>
                                        </p:tgtEl>
                                        <p:attrNameLst>
                                          <p:attrName>style.visibility</p:attrName>
                                        </p:attrNameLst>
                                      </p:cBhvr>
                                      <p:to>
                                        <p:strVal val="visible"/>
                                      </p:to>
                                    </p:set>
                                    <p:animEffect transition="in" filter="dissolve">
                                      <p:cBhvr>
                                        <p:cTn id="69" dur="500"/>
                                        <p:tgtEl>
                                          <p:spTgt spid="16"/>
                                        </p:tgtEl>
                                      </p:cBhvr>
                                    </p:animEffect>
                                  </p:childTnLst>
                                </p:cTn>
                              </p:par>
                            </p:childTnLst>
                          </p:cTn>
                        </p:par>
                        <p:par>
                          <p:cTn id="70" fill="hold">
                            <p:stCondLst>
                              <p:cond delay="500"/>
                            </p:stCondLst>
                            <p:childTnLst>
                              <p:par>
                                <p:cTn id="71" presetID="22" presetClass="entr" presetSubtype="8" fill="hold" grpId="0" nodeType="afterEffect">
                                  <p:stCondLst>
                                    <p:cond delay="0"/>
                                  </p:stCondLst>
                                  <p:iterate type="lt">
                                    <p:tmPct val="10000"/>
                                  </p:iterate>
                                  <p:childTnLst>
                                    <p:set>
                                      <p:cBhvr>
                                        <p:cTn id="72" dur="1" fill="hold">
                                          <p:stCondLst>
                                            <p:cond delay="0"/>
                                          </p:stCondLst>
                                        </p:cTn>
                                        <p:tgtEl>
                                          <p:spTgt spid="29"/>
                                        </p:tgtEl>
                                        <p:attrNameLst>
                                          <p:attrName>style.visibility</p:attrName>
                                        </p:attrNameLst>
                                      </p:cBhvr>
                                      <p:to>
                                        <p:strVal val="visible"/>
                                      </p:to>
                                    </p:set>
                                    <p:animEffect transition="in" filter="wipe(left)">
                                      <p:cBhvr>
                                        <p:cTn id="73" dur="1000"/>
                                        <p:tgtEl>
                                          <p:spTgt spid="29"/>
                                        </p:tgtEl>
                                      </p:cBhvr>
                                    </p:animEffect>
                                  </p:childTnLst>
                                </p:cTn>
                              </p:par>
                              <p:par>
                                <p:cTn id="74" presetID="1" presetClass="entr" presetSubtype="0" fill="hold" grpId="1" nodeType="withEffect">
                                  <p:stCondLst>
                                    <p:cond delay="0"/>
                                  </p:stCondLst>
                                  <p:iterate type="lt">
                                    <p:tmAbs val="0"/>
                                  </p:iterate>
                                  <p:childTnLst>
                                    <p:set>
                                      <p:cBhvr>
                                        <p:cTn id="75" dur="1" fill="hold">
                                          <p:stCondLst>
                                            <p:cond delay="21099"/>
                                          </p:stCondLst>
                                        </p:cTn>
                                        <p:tgtEl>
                                          <p:spTgt spid="29"/>
                                        </p:tgtEl>
                                        <p:attrNameLst>
                                          <p:attrName>style.visibility</p:attrName>
                                        </p:attrNameLst>
                                      </p:cBhvr>
                                      <p:to>
                                        <p:strVal val="visible"/>
                                      </p:to>
                                    </p:set>
                                  </p:childTnLst>
                                  <p:subTnLst>
                                    <p:audio>
                                      <p:cMediaNode>
                                        <p:cTn display="0" masterRel="sameClick">
                                          <p:stCondLst>
                                            <p:cond evt="begin" delay="0">
                                              <p:tn val="74"/>
                                            </p:cond>
                                          </p:stCondLst>
                                          <p:endCondLst>
                                            <p:cond evt="onStopAudio" delay="0">
                                              <p:tgtEl>
                                                <p:sldTgt/>
                                              </p:tgtEl>
                                            </p:cond>
                                          </p:endCondLst>
                                        </p:cTn>
                                        <p:tgtEl>
                                          <p:sndTgt r:embed="rId6" name="L21S05_Clip_1.wav"/>
                                        </p:tgtEl>
                                      </p:cMediaNode>
                                    </p:audio>
                                  </p:subTnLst>
                                </p:cTn>
                              </p:par>
                              <p:par>
                                <p:cTn id="76" presetID="64" presetClass="path" presetSubtype="0" accel="50000" decel="50000" fill="hold" nodeType="withEffect">
                                  <p:stCondLst>
                                    <p:cond delay="0"/>
                                  </p:stCondLst>
                                  <p:childTnLst>
                                    <p:animMotion origin="layout" path="M 0.10642 0.04213 L 0.10642 -0.12963 " pathEditMode="fixed" rAng="0" ptsTypes="AA">
                                      <p:cBhvr>
                                        <p:cTn id="77" dur="1000" fill="hold"/>
                                        <p:tgtEl>
                                          <p:spTgt spid="35"/>
                                        </p:tgtEl>
                                        <p:attrNameLst>
                                          <p:attrName>ppt_x</p:attrName>
                                          <p:attrName>ppt_y</p:attrName>
                                        </p:attrNameLst>
                                      </p:cBhvr>
                                      <p:rCtr x="0" y="-8588"/>
                                    </p:animMotion>
                                  </p:childTnLst>
                                </p:cTn>
                              </p:par>
                              <p:par>
                                <p:cTn id="78" presetID="64" presetClass="path" presetSubtype="0" accel="50000" decel="50000" fill="hold" nodeType="withEffect">
                                  <p:stCondLst>
                                    <p:cond delay="0"/>
                                  </p:stCondLst>
                                  <p:childTnLst>
                                    <p:animMotion origin="layout" path="M 0.10642 0.04213 L 0.10642 -0.22939 " pathEditMode="fixed" rAng="0" ptsTypes="AA">
                                      <p:cBhvr>
                                        <p:cTn id="79" dur="1000" fill="hold"/>
                                        <p:tgtEl>
                                          <p:spTgt spid="45"/>
                                        </p:tgtEl>
                                        <p:attrNameLst>
                                          <p:attrName>ppt_x</p:attrName>
                                          <p:attrName>ppt_y</p:attrName>
                                        </p:attrNameLst>
                                      </p:cBhvr>
                                      <p:rCtr x="0" y="-13588"/>
                                    </p:animMotion>
                                  </p:childTnLst>
                                </p:cTn>
                              </p:par>
                            </p:childTnLst>
                          </p:cTn>
                        </p:par>
                        <p:par>
                          <p:cTn id="80" fill="hold">
                            <p:stCondLst>
                              <p:cond delay="21600"/>
                            </p:stCondLst>
                            <p:childTnLst>
                              <p:par>
                                <p:cTn id="81" presetID="2" presetClass="exit" presetSubtype="4" fill="hold" nodeType="afterEffect">
                                  <p:stCondLst>
                                    <p:cond delay="0"/>
                                  </p:stCondLst>
                                  <p:childTnLst>
                                    <p:anim calcmode="lin" valueType="num">
                                      <p:cBhvr additive="base">
                                        <p:cTn id="82" dur="500"/>
                                        <p:tgtEl>
                                          <p:spTgt spid="35"/>
                                        </p:tgtEl>
                                        <p:attrNameLst>
                                          <p:attrName>ppt_x</p:attrName>
                                        </p:attrNameLst>
                                      </p:cBhvr>
                                      <p:tavLst>
                                        <p:tav tm="0">
                                          <p:val>
                                            <p:strVal val="ppt_x"/>
                                          </p:val>
                                        </p:tav>
                                        <p:tav tm="100000">
                                          <p:val>
                                            <p:strVal val="ppt_x"/>
                                          </p:val>
                                        </p:tav>
                                      </p:tavLst>
                                    </p:anim>
                                    <p:anim calcmode="lin" valueType="num">
                                      <p:cBhvr additive="base">
                                        <p:cTn id="83" dur="500"/>
                                        <p:tgtEl>
                                          <p:spTgt spid="35"/>
                                        </p:tgtEl>
                                        <p:attrNameLst>
                                          <p:attrName>ppt_y</p:attrName>
                                        </p:attrNameLst>
                                      </p:cBhvr>
                                      <p:tavLst>
                                        <p:tav tm="0">
                                          <p:val>
                                            <p:strVal val="ppt_y"/>
                                          </p:val>
                                        </p:tav>
                                        <p:tav tm="100000">
                                          <p:val>
                                            <p:strVal val="1+ppt_h/2"/>
                                          </p:val>
                                        </p:tav>
                                      </p:tavLst>
                                    </p:anim>
                                    <p:set>
                                      <p:cBhvr>
                                        <p:cTn id="84" dur="1" fill="hold">
                                          <p:stCondLst>
                                            <p:cond delay="499"/>
                                          </p:stCondLst>
                                        </p:cTn>
                                        <p:tgtEl>
                                          <p:spTgt spid="35"/>
                                        </p:tgtEl>
                                        <p:attrNameLst>
                                          <p:attrName>style.visibility</p:attrName>
                                        </p:attrNameLst>
                                      </p:cBhvr>
                                      <p:to>
                                        <p:strVal val="hidden"/>
                                      </p:to>
                                    </p:set>
                                  </p:childTnLst>
                                </p:cTn>
                              </p:par>
                              <p:par>
                                <p:cTn id="85" presetID="2" presetClass="exit" presetSubtype="4" fill="hold" nodeType="withEffect">
                                  <p:stCondLst>
                                    <p:cond delay="0"/>
                                  </p:stCondLst>
                                  <p:childTnLst>
                                    <p:anim calcmode="lin" valueType="num">
                                      <p:cBhvr additive="base">
                                        <p:cTn id="86" dur="500"/>
                                        <p:tgtEl>
                                          <p:spTgt spid="45"/>
                                        </p:tgtEl>
                                        <p:attrNameLst>
                                          <p:attrName>ppt_x</p:attrName>
                                        </p:attrNameLst>
                                      </p:cBhvr>
                                      <p:tavLst>
                                        <p:tav tm="0">
                                          <p:val>
                                            <p:strVal val="ppt_x"/>
                                          </p:val>
                                        </p:tav>
                                        <p:tav tm="100000">
                                          <p:val>
                                            <p:strVal val="ppt_x"/>
                                          </p:val>
                                        </p:tav>
                                      </p:tavLst>
                                    </p:anim>
                                    <p:anim calcmode="lin" valueType="num">
                                      <p:cBhvr additive="base">
                                        <p:cTn id="87" dur="500"/>
                                        <p:tgtEl>
                                          <p:spTgt spid="45"/>
                                        </p:tgtEl>
                                        <p:attrNameLst>
                                          <p:attrName>ppt_y</p:attrName>
                                        </p:attrNameLst>
                                      </p:cBhvr>
                                      <p:tavLst>
                                        <p:tav tm="0">
                                          <p:val>
                                            <p:strVal val="ppt_y"/>
                                          </p:val>
                                        </p:tav>
                                        <p:tav tm="100000">
                                          <p:val>
                                            <p:strVal val="1+ppt_h/2"/>
                                          </p:val>
                                        </p:tav>
                                      </p:tavLst>
                                    </p:anim>
                                    <p:set>
                                      <p:cBhvr>
                                        <p:cTn id="88" dur="1" fill="hold">
                                          <p:stCondLst>
                                            <p:cond delay="499"/>
                                          </p:stCondLst>
                                        </p:cTn>
                                        <p:tgtEl>
                                          <p:spTgt spid="45"/>
                                        </p:tgtEl>
                                        <p:attrNameLst>
                                          <p:attrName>style.visibility</p:attrName>
                                        </p:attrNameLst>
                                      </p:cBhvr>
                                      <p:to>
                                        <p:strVal val="hidden"/>
                                      </p:to>
                                    </p:set>
                                  </p:childTnLst>
                                </p:cTn>
                              </p:par>
                            </p:childTnLst>
                          </p:cTn>
                        </p:par>
                        <p:par>
                          <p:cTn id="89" fill="hold">
                            <p:stCondLst>
                              <p:cond delay="22100"/>
                            </p:stCondLst>
                            <p:childTnLst>
                              <p:par>
                                <p:cTn id="90" presetID="22" presetClass="entr" presetSubtype="8" fill="hold" grpId="0" nodeType="afterEffect">
                                  <p:stCondLst>
                                    <p:cond delay="0"/>
                                  </p:stCondLst>
                                  <p:iterate type="lt">
                                    <p:tmPct val="10000"/>
                                  </p:iterate>
                                  <p:childTnLst>
                                    <p:set>
                                      <p:cBhvr>
                                        <p:cTn id="91" dur="1" fill="hold">
                                          <p:stCondLst>
                                            <p:cond delay="0"/>
                                          </p:stCondLst>
                                        </p:cTn>
                                        <p:tgtEl>
                                          <p:spTgt spid="59"/>
                                        </p:tgtEl>
                                        <p:attrNameLst>
                                          <p:attrName>style.visibility</p:attrName>
                                        </p:attrNameLst>
                                      </p:cBhvr>
                                      <p:to>
                                        <p:strVal val="visible"/>
                                      </p:to>
                                    </p:set>
                                    <p:animEffect transition="in" filter="wipe(left)">
                                      <p:cBhvr>
                                        <p:cTn id="92" dur="500"/>
                                        <p:tgtEl>
                                          <p:spTgt spid="59"/>
                                        </p:tgtEl>
                                      </p:cBhvr>
                                    </p:animEffect>
                                  </p:childTnLst>
                                </p:cTn>
                              </p:par>
                              <p:par>
                                <p:cTn id="93" presetID="1" presetClass="entr" presetSubtype="0" fill="hold" grpId="1" nodeType="withEffect">
                                  <p:stCondLst>
                                    <p:cond delay="0"/>
                                  </p:stCondLst>
                                  <p:iterate type="lt">
                                    <p:tmAbs val="0"/>
                                  </p:iterate>
                                  <p:childTnLst>
                                    <p:set>
                                      <p:cBhvr>
                                        <p:cTn id="94" dur="1" fill="hold">
                                          <p:stCondLst>
                                            <p:cond delay="58599"/>
                                          </p:stCondLst>
                                        </p:cTn>
                                        <p:tgtEl>
                                          <p:spTgt spid="59"/>
                                        </p:tgtEl>
                                        <p:attrNameLst>
                                          <p:attrName>style.visibility</p:attrName>
                                        </p:attrNameLst>
                                      </p:cBhvr>
                                      <p:to>
                                        <p:strVal val="visible"/>
                                      </p:to>
                                    </p:set>
                                  </p:childTnLst>
                                  <p:subTnLst>
                                    <p:audio>
                                      <p:cMediaNode>
                                        <p:cTn display="0" masterRel="sameClick">
                                          <p:stCondLst>
                                            <p:cond evt="begin" delay="0">
                                              <p:tn val="93"/>
                                            </p:cond>
                                          </p:stCondLst>
                                          <p:endCondLst>
                                            <p:cond evt="onStopAudio" delay="0">
                                              <p:tgtEl>
                                                <p:sldTgt/>
                                              </p:tgtEl>
                                            </p:cond>
                                          </p:endCondLst>
                                        </p:cTn>
                                        <p:tgtEl>
                                          <p:sndTgt r:embed="rId7" name="L21S05_Clip_1_1.wav"/>
                                        </p:tgtEl>
                                      </p:cMediaNode>
                                    </p:audio>
                                  </p:subTnLst>
                                </p:cTn>
                              </p:par>
                              <p:par>
                                <p:cTn id="95" presetID="64" presetClass="path" presetSubtype="0" accel="50000" decel="50000" fill="hold" nodeType="withEffect">
                                  <p:stCondLst>
                                    <p:cond delay="0"/>
                                  </p:stCondLst>
                                  <p:childTnLst>
                                    <p:animMotion origin="layout" path="M 0.08663 0.04213 L 0.08663 -0.12963 " pathEditMode="fixed" rAng="0" ptsTypes="AA">
                                      <p:cBhvr>
                                        <p:cTn id="96" dur="1000" fill="hold"/>
                                        <p:tgtEl>
                                          <p:spTgt spid="37"/>
                                        </p:tgtEl>
                                        <p:attrNameLst>
                                          <p:attrName>ppt_x</p:attrName>
                                          <p:attrName>ppt_y</p:attrName>
                                        </p:attrNameLst>
                                      </p:cBhvr>
                                      <p:rCtr x="0" y="-8588"/>
                                    </p:animMotion>
                                  </p:childTnLst>
                                </p:cTn>
                              </p:par>
                              <p:par>
                                <p:cTn id="97" presetID="64" presetClass="path" presetSubtype="0" accel="50000" decel="50000" fill="hold" nodeType="withEffect">
                                  <p:stCondLst>
                                    <p:cond delay="0"/>
                                  </p:stCondLst>
                                  <p:childTnLst>
                                    <p:animMotion origin="layout" path="M 0.08663 0.04213 L 0.08663 -0.22939 " pathEditMode="fixed" rAng="0" ptsTypes="AA">
                                      <p:cBhvr>
                                        <p:cTn id="98" dur="1000" fill="hold"/>
                                        <p:tgtEl>
                                          <p:spTgt spid="50"/>
                                        </p:tgtEl>
                                        <p:attrNameLst>
                                          <p:attrName>ppt_x</p:attrName>
                                          <p:attrName>ppt_y</p:attrName>
                                        </p:attrNameLst>
                                      </p:cBhvr>
                                      <p:rCtr x="0" y="-13588"/>
                                    </p:animMotion>
                                  </p:childTnLst>
                                </p:cTn>
                              </p:par>
                              <p:par>
                                <p:cTn id="99" presetID="53" presetClass="entr" presetSubtype="16" fill="hold" nodeType="withEffect">
                                  <p:stCondLst>
                                    <p:cond delay="800"/>
                                  </p:stCondLst>
                                  <p:childTnLst>
                                    <p:set>
                                      <p:cBhvr>
                                        <p:cTn id="100" dur="1" fill="hold">
                                          <p:stCondLst>
                                            <p:cond delay="0"/>
                                          </p:stCondLst>
                                        </p:cTn>
                                        <p:tgtEl>
                                          <p:spTgt spid="11"/>
                                        </p:tgtEl>
                                        <p:attrNameLst>
                                          <p:attrName>style.visibility</p:attrName>
                                        </p:attrNameLst>
                                      </p:cBhvr>
                                      <p:to>
                                        <p:strVal val="visible"/>
                                      </p:to>
                                    </p:set>
                                    <p:anim calcmode="lin" valueType="num">
                                      <p:cBhvr>
                                        <p:cTn id="101" dur="1000" fill="hold"/>
                                        <p:tgtEl>
                                          <p:spTgt spid="11"/>
                                        </p:tgtEl>
                                        <p:attrNameLst>
                                          <p:attrName>ppt_w</p:attrName>
                                        </p:attrNameLst>
                                      </p:cBhvr>
                                      <p:tavLst>
                                        <p:tav tm="0">
                                          <p:val>
                                            <p:fltVal val="0"/>
                                          </p:val>
                                        </p:tav>
                                        <p:tav tm="100000">
                                          <p:val>
                                            <p:strVal val="#ppt_w"/>
                                          </p:val>
                                        </p:tav>
                                      </p:tavLst>
                                    </p:anim>
                                    <p:anim calcmode="lin" valueType="num">
                                      <p:cBhvr>
                                        <p:cTn id="102" dur="1000" fill="hold"/>
                                        <p:tgtEl>
                                          <p:spTgt spid="11"/>
                                        </p:tgtEl>
                                        <p:attrNameLst>
                                          <p:attrName>ppt_h</p:attrName>
                                        </p:attrNameLst>
                                      </p:cBhvr>
                                      <p:tavLst>
                                        <p:tav tm="0">
                                          <p:val>
                                            <p:fltVal val="0"/>
                                          </p:val>
                                        </p:tav>
                                        <p:tav tm="100000">
                                          <p:val>
                                            <p:strVal val="#ppt_h"/>
                                          </p:val>
                                        </p:tav>
                                      </p:tavLst>
                                    </p:anim>
                                    <p:animEffect transition="in" filter="fade">
                                      <p:cBhvr>
                                        <p:cTn id="103" dur="1000"/>
                                        <p:tgtEl>
                                          <p:spTgt spid="11"/>
                                        </p:tgtEl>
                                      </p:cBhvr>
                                    </p:animEffect>
                                  </p:childTnLst>
                                </p:cTn>
                              </p:par>
                              <p:par>
                                <p:cTn id="104" presetID="53" presetClass="entr" presetSubtype="16" fill="hold" nodeType="withEffect">
                                  <p:stCondLst>
                                    <p:cond delay="800"/>
                                  </p:stCondLst>
                                  <p:childTnLst>
                                    <p:set>
                                      <p:cBhvr>
                                        <p:cTn id="105" dur="1" fill="hold">
                                          <p:stCondLst>
                                            <p:cond delay="0"/>
                                          </p:stCondLst>
                                        </p:cTn>
                                        <p:tgtEl>
                                          <p:spTgt spid="12"/>
                                        </p:tgtEl>
                                        <p:attrNameLst>
                                          <p:attrName>style.visibility</p:attrName>
                                        </p:attrNameLst>
                                      </p:cBhvr>
                                      <p:to>
                                        <p:strVal val="visible"/>
                                      </p:to>
                                    </p:set>
                                    <p:anim calcmode="lin" valueType="num">
                                      <p:cBhvr>
                                        <p:cTn id="106" dur="1000" fill="hold"/>
                                        <p:tgtEl>
                                          <p:spTgt spid="12"/>
                                        </p:tgtEl>
                                        <p:attrNameLst>
                                          <p:attrName>ppt_w</p:attrName>
                                        </p:attrNameLst>
                                      </p:cBhvr>
                                      <p:tavLst>
                                        <p:tav tm="0">
                                          <p:val>
                                            <p:fltVal val="0"/>
                                          </p:val>
                                        </p:tav>
                                        <p:tav tm="100000">
                                          <p:val>
                                            <p:strVal val="#ppt_w"/>
                                          </p:val>
                                        </p:tav>
                                      </p:tavLst>
                                    </p:anim>
                                    <p:anim calcmode="lin" valueType="num">
                                      <p:cBhvr>
                                        <p:cTn id="107" dur="1000" fill="hold"/>
                                        <p:tgtEl>
                                          <p:spTgt spid="12"/>
                                        </p:tgtEl>
                                        <p:attrNameLst>
                                          <p:attrName>ppt_h</p:attrName>
                                        </p:attrNameLst>
                                      </p:cBhvr>
                                      <p:tavLst>
                                        <p:tav tm="0">
                                          <p:val>
                                            <p:fltVal val="0"/>
                                          </p:val>
                                        </p:tav>
                                        <p:tav tm="100000">
                                          <p:val>
                                            <p:strVal val="#ppt_h"/>
                                          </p:val>
                                        </p:tav>
                                      </p:tavLst>
                                    </p:anim>
                                    <p:animEffect transition="in" filter="fade">
                                      <p:cBhvr>
                                        <p:cTn id="108" dur="1000"/>
                                        <p:tgtEl>
                                          <p:spTgt spid="12"/>
                                        </p:tgtEl>
                                      </p:cBhvr>
                                    </p:animEffect>
                                  </p:childTnLst>
                                </p:cTn>
                              </p:par>
                              <p:par>
                                <p:cTn id="109" presetID="53" presetClass="entr" presetSubtype="16" fill="hold" grpId="0" nodeType="withEffect">
                                  <p:stCondLst>
                                    <p:cond delay="800"/>
                                  </p:stCondLst>
                                  <p:childTnLst>
                                    <p:set>
                                      <p:cBhvr>
                                        <p:cTn id="110" dur="1" fill="hold">
                                          <p:stCondLst>
                                            <p:cond delay="0"/>
                                          </p:stCondLst>
                                        </p:cTn>
                                        <p:tgtEl>
                                          <p:spTgt spid="6"/>
                                        </p:tgtEl>
                                        <p:attrNameLst>
                                          <p:attrName>style.visibility</p:attrName>
                                        </p:attrNameLst>
                                      </p:cBhvr>
                                      <p:to>
                                        <p:strVal val="visible"/>
                                      </p:to>
                                    </p:set>
                                    <p:anim calcmode="lin" valueType="num">
                                      <p:cBhvr>
                                        <p:cTn id="111" dur="1000" fill="hold"/>
                                        <p:tgtEl>
                                          <p:spTgt spid="6"/>
                                        </p:tgtEl>
                                        <p:attrNameLst>
                                          <p:attrName>ppt_w</p:attrName>
                                        </p:attrNameLst>
                                      </p:cBhvr>
                                      <p:tavLst>
                                        <p:tav tm="0">
                                          <p:val>
                                            <p:fltVal val="0"/>
                                          </p:val>
                                        </p:tav>
                                        <p:tav tm="100000">
                                          <p:val>
                                            <p:strVal val="#ppt_w"/>
                                          </p:val>
                                        </p:tav>
                                      </p:tavLst>
                                    </p:anim>
                                    <p:anim calcmode="lin" valueType="num">
                                      <p:cBhvr>
                                        <p:cTn id="112" dur="1000" fill="hold"/>
                                        <p:tgtEl>
                                          <p:spTgt spid="6"/>
                                        </p:tgtEl>
                                        <p:attrNameLst>
                                          <p:attrName>ppt_h</p:attrName>
                                        </p:attrNameLst>
                                      </p:cBhvr>
                                      <p:tavLst>
                                        <p:tav tm="0">
                                          <p:val>
                                            <p:fltVal val="0"/>
                                          </p:val>
                                        </p:tav>
                                        <p:tav tm="100000">
                                          <p:val>
                                            <p:strVal val="#ppt_h"/>
                                          </p:val>
                                        </p:tav>
                                      </p:tavLst>
                                    </p:anim>
                                    <p:animEffect transition="in" filter="fade">
                                      <p:cBhvr>
                                        <p:cTn id="113" dur="1000"/>
                                        <p:tgtEl>
                                          <p:spTgt spid="6"/>
                                        </p:tgtEl>
                                      </p:cBhvr>
                                    </p:animEffect>
                                  </p:childTnLst>
                                </p:cTn>
                              </p:par>
                              <p:par>
                                <p:cTn id="114" presetID="53" presetClass="entr" presetSubtype="16" fill="hold" grpId="0" nodeType="withEffect">
                                  <p:stCondLst>
                                    <p:cond delay="3000"/>
                                  </p:stCondLst>
                                  <p:childTnLst>
                                    <p:set>
                                      <p:cBhvr>
                                        <p:cTn id="115" dur="1" fill="hold">
                                          <p:stCondLst>
                                            <p:cond delay="0"/>
                                          </p:stCondLst>
                                        </p:cTn>
                                        <p:tgtEl>
                                          <p:spTgt spid="7"/>
                                        </p:tgtEl>
                                        <p:attrNameLst>
                                          <p:attrName>style.visibility</p:attrName>
                                        </p:attrNameLst>
                                      </p:cBhvr>
                                      <p:to>
                                        <p:strVal val="visible"/>
                                      </p:to>
                                    </p:set>
                                    <p:anim calcmode="lin" valueType="num">
                                      <p:cBhvr>
                                        <p:cTn id="116" dur="1000" fill="hold"/>
                                        <p:tgtEl>
                                          <p:spTgt spid="7"/>
                                        </p:tgtEl>
                                        <p:attrNameLst>
                                          <p:attrName>ppt_w</p:attrName>
                                        </p:attrNameLst>
                                      </p:cBhvr>
                                      <p:tavLst>
                                        <p:tav tm="0">
                                          <p:val>
                                            <p:fltVal val="0"/>
                                          </p:val>
                                        </p:tav>
                                        <p:tav tm="100000">
                                          <p:val>
                                            <p:strVal val="#ppt_w"/>
                                          </p:val>
                                        </p:tav>
                                      </p:tavLst>
                                    </p:anim>
                                    <p:anim calcmode="lin" valueType="num">
                                      <p:cBhvr>
                                        <p:cTn id="117" dur="1000" fill="hold"/>
                                        <p:tgtEl>
                                          <p:spTgt spid="7"/>
                                        </p:tgtEl>
                                        <p:attrNameLst>
                                          <p:attrName>ppt_h</p:attrName>
                                        </p:attrNameLst>
                                      </p:cBhvr>
                                      <p:tavLst>
                                        <p:tav tm="0">
                                          <p:val>
                                            <p:fltVal val="0"/>
                                          </p:val>
                                        </p:tav>
                                        <p:tav tm="100000">
                                          <p:val>
                                            <p:strVal val="#ppt_h"/>
                                          </p:val>
                                        </p:tav>
                                      </p:tavLst>
                                    </p:anim>
                                    <p:animEffect transition="in" filter="fade">
                                      <p:cBhvr>
                                        <p:cTn id="118" dur="1000"/>
                                        <p:tgtEl>
                                          <p:spTgt spid="7"/>
                                        </p:tgtEl>
                                      </p:cBhvr>
                                    </p:animEffect>
                                  </p:childTnLst>
                                </p:cTn>
                              </p:par>
                              <p:par>
                                <p:cTn id="119" presetID="53" presetClass="entr" presetSubtype="16" fill="hold" nodeType="withEffect">
                                  <p:stCondLst>
                                    <p:cond delay="4600"/>
                                  </p:stCondLst>
                                  <p:childTnLst>
                                    <p:set>
                                      <p:cBhvr>
                                        <p:cTn id="120" dur="1" fill="hold">
                                          <p:stCondLst>
                                            <p:cond delay="0"/>
                                          </p:stCondLst>
                                        </p:cTn>
                                        <p:tgtEl>
                                          <p:spTgt spid="13"/>
                                        </p:tgtEl>
                                        <p:attrNameLst>
                                          <p:attrName>style.visibility</p:attrName>
                                        </p:attrNameLst>
                                      </p:cBhvr>
                                      <p:to>
                                        <p:strVal val="visible"/>
                                      </p:to>
                                    </p:set>
                                    <p:anim calcmode="lin" valueType="num">
                                      <p:cBhvr>
                                        <p:cTn id="121" dur="1000" fill="hold"/>
                                        <p:tgtEl>
                                          <p:spTgt spid="13"/>
                                        </p:tgtEl>
                                        <p:attrNameLst>
                                          <p:attrName>ppt_w</p:attrName>
                                        </p:attrNameLst>
                                      </p:cBhvr>
                                      <p:tavLst>
                                        <p:tav tm="0">
                                          <p:val>
                                            <p:fltVal val="0"/>
                                          </p:val>
                                        </p:tav>
                                        <p:tav tm="100000">
                                          <p:val>
                                            <p:strVal val="#ppt_w"/>
                                          </p:val>
                                        </p:tav>
                                      </p:tavLst>
                                    </p:anim>
                                    <p:anim calcmode="lin" valueType="num">
                                      <p:cBhvr>
                                        <p:cTn id="122" dur="1000" fill="hold"/>
                                        <p:tgtEl>
                                          <p:spTgt spid="13"/>
                                        </p:tgtEl>
                                        <p:attrNameLst>
                                          <p:attrName>ppt_h</p:attrName>
                                        </p:attrNameLst>
                                      </p:cBhvr>
                                      <p:tavLst>
                                        <p:tav tm="0">
                                          <p:val>
                                            <p:fltVal val="0"/>
                                          </p:val>
                                        </p:tav>
                                        <p:tav tm="100000">
                                          <p:val>
                                            <p:strVal val="#ppt_h"/>
                                          </p:val>
                                        </p:tav>
                                      </p:tavLst>
                                    </p:anim>
                                    <p:animEffect transition="in" filter="fade">
                                      <p:cBhvr>
                                        <p:cTn id="123" dur="1000"/>
                                        <p:tgtEl>
                                          <p:spTgt spid="13"/>
                                        </p:tgtEl>
                                      </p:cBhvr>
                                    </p:animEffect>
                                  </p:childTnLst>
                                </p:cTn>
                              </p:par>
                              <p:par>
                                <p:cTn id="124" presetID="2" presetClass="exit" presetSubtype="4" fill="hold" nodeType="withEffect">
                                  <p:stCondLst>
                                    <p:cond delay="5700"/>
                                  </p:stCondLst>
                                  <p:childTnLst>
                                    <p:anim calcmode="lin" valueType="num">
                                      <p:cBhvr additive="base">
                                        <p:cTn id="125" dur="500"/>
                                        <p:tgtEl>
                                          <p:spTgt spid="37"/>
                                        </p:tgtEl>
                                        <p:attrNameLst>
                                          <p:attrName>ppt_x</p:attrName>
                                        </p:attrNameLst>
                                      </p:cBhvr>
                                      <p:tavLst>
                                        <p:tav tm="0">
                                          <p:val>
                                            <p:strVal val="ppt_x"/>
                                          </p:val>
                                        </p:tav>
                                        <p:tav tm="100000">
                                          <p:val>
                                            <p:strVal val="ppt_x"/>
                                          </p:val>
                                        </p:tav>
                                      </p:tavLst>
                                    </p:anim>
                                    <p:anim calcmode="lin" valueType="num">
                                      <p:cBhvr additive="base">
                                        <p:cTn id="126" dur="500"/>
                                        <p:tgtEl>
                                          <p:spTgt spid="37"/>
                                        </p:tgtEl>
                                        <p:attrNameLst>
                                          <p:attrName>ppt_y</p:attrName>
                                        </p:attrNameLst>
                                      </p:cBhvr>
                                      <p:tavLst>
                                        <p:tav tm="0">
                                          <p:val>
                                            <p:strVal val="ppt_y"/>
                                          </p:val>
                                        </p:tav>
                                        <p:tav tm="100000">
                                          <p:val>
                                            <p:strVal val="1+ppt_h/2"/>
                                          </p:val>
                                        </p:tav>
                                      </p:tavLst>
                                    </p:anim>
                                    <p:set>
                                      <p:cBhvr>
                                        <p:cTn id="127" dur="1" fill="hold">
                                          <p:stCondLst>
                                            <p:cond delay="499"/>
                                          </p:stCondLst>
                                        </p:cTn>
                                        <p:tgtEl>
                                          <p:spTgt spid="37"/>
                                        </p:tgtEl>
                                        <p:attrNameLst>
                                          <p:attrName>style.visibility</p:attrName>
                                        </p:attrNameLst>
                                      </p:cBhvr>
                                      <p:to>
                                        <p:strVal val="hidden"/>
                                      </p:to>
                                    </p:set>
                                  </p:childTnLst>
                                </p:cTn>
                              </p:par>
                              <p:par>
                                <p:cTn id="128" presetID="2" presetClass="exit" presetSubtype="4" fill="hold" nodeType="withEffect">
                                  <p:stCondLst>
                                    <p:cond delay="5700"/>
                                  </p:stCondLst>
                                  <p:childTnLst>
                                    <p:anim calcmode="lin" valueType="num">
                                      <p:cBhvr additive="base">
                                        <p:cTn id="129" dur="500"/>
                                        <p:tgtEl>
                                          <p:spTgt spid="50"/>
                                        </p:tgtEl>
                                        <p:attrNameLst>
                                          <p:attrName>ppt_x</p:attrName>
                                        </p:attrNameLst>
                                      </p:cBhvr>
                                      <p:tavLst>
                                        <p:tav tm="0">
                                          <p:val>
                                            <p:strVal val="ppt_x"/>
                                          </p:val>
                                        </p:tav>
                                        <p:tav tm="100000">
                                          <p:val>
                                            <p:strVal val="ppt_x"/>
                                          </p:val>
                                        </p:tav>
                                      </p:tavLst>
                                    </p:anim>
                                    <p:anim calcmode="lin" valueType="num">
                                      <p:cBhvr additive="base">
                                        <p:cTn id="130" dur="500"/>
                                        <p:tgtEl>
                                          <p:spTgt spid="50"/>
                                        </p:tgtEl>
                                        <p:attrNameLst>
                                          <p:attrName>ppt_y</p:attrName>
                                        </p:attrNameLst>
                                      </p:cBhvr>
                                      <p:tavLst>
                                        <p:tav tm="0">
                                          <p:val>
                                            <p:strVal val="ppt_y"/>
                                          </p:val>
                                        </p:tav>
                                        <p:tav tm="100000">
                                          <p:val>
                                            <p:strVal val="1+ppt_h/2"/>
                                          </p:val>
                                        </p:tav>
                                      </p:tavLst>
                                    </p:anim>
                                    <p:set>
                                      <p:cBhvr>
                                        <p:cTn id="131" dur="1" fill="hold">
                                          <p:stCondLst>
                                            <p:cond delay="499"/>
                                          </p:stCondLst>
                                        </p:cTn>
                                        <p:tgtEl>
                                          <p:spTgt spid="50"/>
                                        </p:tgtEl>
                                        <p:attrNameLst>
                                          <p:attrName>style.visibility</p:attrName>
                                        </p:attrNameLst>
                                      </p:cBhvr>
                                      <p:to>
                                        <p:strVal val="hidden"/>
                                      </p:to>
                                    </p:set>
                                  </p:childTnLst>
                                </p:cTn>
                              </p:par>
                              <p:par>
                                <p:cTn id="132" presetID="64" presetClass="path" presetSubtype="0" accel="50000" decel="50000" fill="hold" nodeType="withEffect">
                                  <p:stCondLst>
                                    <p:cond delay="6400"/>
                                  </p:stCondLst>
                                  <p:childTnLst>
                                    <p:animMotion origin="layout" path="M 0.06701 0.04213 L 0.06701 -0.12963 " pathEditMode="fixed" rAng="0" ptsTypes="AA">
                                      <p:cBhvr>
                                        <p:cTn id="133" dur="1000" fill="hold"/>
                                        <p:tgtEl>
                                          <p:spTgt spid="38"/>
                                        </p:tgtEl>
                                        <p:attrNameLst>
                                          <p:attrName>ppt_x</p:attrName>
                                          <p:attrName>ppt_y</p:attrName>
                                        </p:attrNameLst>
                                      </p:cBhvr>
                                      <p:rCtr x="0" y="-8588"/>
                                    </p:animMotion>
                                  </p:childTnLst>
                                </p:cTn>
                              </p:par>
                              <p:par>
                                <p:cTn id="134" presetID="64" presetClass="path" presetSubtype="0" accel="50000" decel="50000" fill="hold" nodeType="withEffect">
                                  <p:stCondLst>
                                    <p:cond delay="6400"/>
                                  </p:stCondLst>
                                  <p:childTnLst>
                                    <p:animMotion origin="layout" path="M 0.06701 0.04213 L 0.06701 -0.22939 " pathEditMode="fixed" rAng="0" ptsTypes="AA">
                                      <p:cBhvr>
                                        <p:cTn id="135" dur="1000" fill="hold"/>
                                        <p:tgtEl>
                                          <p:spTgt spid="51"/>
                                        </p:tgtEl>
                                        <p:attrNameLst>
                                          <p:attrName>ppt_x</p:attrName>
                                          <p:attrName>ppt_y</p:attrName>
                                        </p:attrNameLst>
                                      </p:cBhvr>
                                      <p:rCtr x="0" y="-13588"/>
                                    </p:animMotion>
                                  </p:childTnLst>
                                </p:cTn>
                              </p:par>
                              <p:par>
                                <p:cTn id="136" presetID="26" presetClass="emph" presetSubtype="0" fill="hold" nodeType="withEffect">
                                  <p:stCondLst>
                                    <p:cond delay="6800"/>
                                  </p:stCondLst>
                                  <p:childTnLst>
                                    <p:animEffect transition="out" filter="fade">
                                      <p:cBhvr>
                                        <p:cTn id="137" dur="1000" tmFilter="0, 0; .2, .5; .8, .5; 1, 0"/>
                                        <p:tgtEl>
                                          <p:spTgt spid="11"/>
                                        </p:tgtEl>
                                      </p:cBhvr>
                                    </p:animEffect>
                                    <p:animScale>
                                      <p:cBhvr>
                                        <p:cTn id="138" dur="500" autoRev="1" fill="hold"/>
                                        <p:tgtEl>
                                          <p:spTgt spid="11"/>
                                        </p:tgtEl>
                                      </p:cBhvr>
                                      <p:by x="105000" y="105000"/>
                                    </p:animScale>
                                  </p:childTnLst>
                                </p:cTn>
                              </p:par>
                              <p:par>
                                <p:cTn id="139" presetID="26" presetClass="emph" presetSubtype="0" fill="hold" nodeType="withEffect">
                                  <p:stCondLst>
                                    <p:cond delay="13800"/>
                                  </p:stCondLst>
                                  <p:childTnLst>
                                    <p:animEffect transition="out" filter="fade">
                                      <p:cBhvr>
                                        <p:cTn id="140" dur="1000" tmFilter="0, 0; .2, .5; .8, .5; 1, 0"/>
                                        <p:tgtEl>
                                          <p:spTgt spid="12"/>
                                        </p:tgtEl>
                                      </p:cBhvr>
                                    </p:animEffect>
                                    <p:animScale>
                                      <p:cBhvr>
                                        <p:cTn id="141" dur="500" autoRev="1" fill="hold"/>
                                        <p:tgtEl>
                                          <p:spTgt spid="12"/>
                                        </p:tgtEl>
                                      </p:cBhvr>
                                      <p:by x="105000" y="105000"/>
                                    </p:animScale>
                                  </p:childTnLst>
                                </p:cTn>
                              </p:par>
                              <p:par>
                                <p:cTn id="142" presetID="26" presetClass="emph" presetSubtype="0" repeatCount="3000" fill="hold" nodeType="withEffect">
                                  <p:stCondLst>
                                    <p:cond delay="25600"/>
                                  </p:stCondLst>
                                  <p:childTnLst>
                                    <p:animEffect transition="out" filter="fade">
                                      <p:cBhvr>
                                        <p:cTn id="143" dur="500" tmFilter="0, 0; .2, .5; .8, .5; 1, 0"/>
                                        <p:tgtEl>
                                          <p:spTgt spid="13"/>
                                        </p:tgtEl>
                                      </p:cBhvr>
                                    </p:animEffect>
                                    <p:animScale>
                                      <p:cBhvr>
                                        <p:cTn id="144" dur="250" autoRev="1" fill="hold"/>
                                        <p:tgtEl>
                                          <p:spTgt spid="13"/>
                                        </p:tgtEl>
                                      </p:cBhvr>
                                      <p:by x="105000" y="105000"/>
                                    </p:animScale>
                                  </p:childTnLst>
                                </p:cTn>
                              </p:par>
                              <p:par>
                                <p:cTn id="145" presetID="2" presetClass="exit" presetSubtype="4" fill="hold" nodeType="withEffect">
                                  <p:stCondLst>
                                    <p:cond delay="30500"/>
                                  </p:stCondLst>
                                  <p:childTnLst>
                                    <p:anim calcmode="lin" valueType="num">
                                      <p:cBhvr additive="base">
                                        <p:cTn id="146" dur="500"/>
                                        <p:tgtEl>
                                          <p:spTgt spid="38"/>
                                        </p:tgtEl>
                                        <p:attrNameLst>
                                          <p:attrName>ppt_x</p:attrName>
                                        </p:attrNameLst>
                                      </p:cBhvr>
                                      <p:tavLst>
                                        <p:tav tm="0">
                                          <p:val>
                                            <p:strVal val="ppt_x"/>
                                          </p:val>
                                        </p:tav>
                                        <p:tav tm="100000">
                                          <p:val>
                                            <p:strVal val="ppt_x"/>
                                          </p:val>
                                        </p:tav>
                                      </p:tavLst>
                                    </p:anim>
                                    <p:anim calcmode="lin" valueType="num">
                                      <p:cBhvr additive="base">
                                        <p:cTn id="147" dur="500"/>
                                        <p:tgtEl>
                                          <p:spTgt spid="38"/>
                                        </p:tgtEl>
                                        <p:attrNameLst>
                                          <p:attrName>ppt_y</p:attrName>
                                        </p:attrNameLst>
                                      </p:cBhvr>
                                      <p:tavLst>
                                        <p:tav tm="0">
                                          <p:val>
                                            <p:strVal val="ppt_y"/>
                                          </p:val>
                                        </p:tav>
                                        <p:tav tm="100000">
                                          <p:val>
                                            <p:strVal val="1+ppt_h/2"/>
                                          </p:val>
                                        </p:tav>
                                      </p:tavLst>
                                    </p:anim>
                                    <p:set>
                                      <p:cBhvr>
                                        <p:cTn id="148" dur="1" fill="hold">
                                          <p:stCondLst>
                                            <p:cond delay="499"/>
                                          </p:stCondLst>
                                        </p:cTn>
                                        <p:tgtEl>
                                          <p:spTgt spid="38"/>
                                        </p:tgtEl>
                                        <p:attrNameLst>
                                          <p:attrName>style.visibility</p:attrName>
                                        </p:attrNameLst>
                                      </p:cBhvr>
                                      <p:to>
                                        <p:strVal val="hidden"/>
                                      </p:to>
                                    </p:set>
                                  </p:childTnLst>
                                </p:cTn>
                              </p:par>
                              <p:par>
                                <p:cTn id="149" presetID="2" presetClass="exit" presetSubtype="4" fill="hold" nodeType="withEffect">
                                  <p:stCondLst>
                                    <p:cond delay="30500"/>
                                  </p:stCondLst>
                                  <p:childTnLst>
                                    <p:anim calcmode="lin" valueType="num">
                                      <p:cBhvr additive="base">
                                        <p:cTn id="150" dur="500"/>
                                        <p:tgtEl>
                                          <p:spTgt spid="51"/>
                                        </p:tgtEl>
                                        <p:attrNameLst>
                                          <p:attrName>ppt_x</p:attrName>
                                        </p:attrNameLst>
                                      </p:cBhvr>
                                      <p:tavLst>
                                        <p:tav tm="0">
                                          <p:val>
                                            <p:strVal val="ppt_x"/>
                                          </p:val>
                                        </p:tav>
                                        <p:tav tm="100000">
                                          <p:val>
                                            <p:strVal val="ppt_x"/>
                                          </p:val>
                                        </p:tav>
                                      </p:tavLst>
                                    </p:anim>
                                    <p:anim calcmode="lin" valueType="num">
                                      <p:cBhvr additive="base">
                                        <p:cTn id="151" dur="500"/>
                                        <p:tgtEl>
                                          <p:spTgt spid="51"/>
                                        </p:tgtEl>
                                        <p:attrNameLst>
                                          <p:attrName>ppt_y</p:attrName>
                                        </p:attrNameLst>
                                      </p:cBhvr>
                                      <p:tavLst>
                                        <p:tav tm="0">
                                          <p:val>
                                            <p:strVal val="ppt_y"/>
                                          </p:val>
                                        </p:tav>
                                        <p:tav tm="100000">
                                          <p:val>
                                            <p:strVal val="1+ppt_h/2"/>
                                          </p:val>
                                        </p:tav>
                                      </p:tavLst>
                                    </p:anim>
                                    <p:set>
                                      <p:cBhvr>
                                        <p:cTn id="152" dur="1" fill="hold">
                                          <p:stCondLst>
                                            <p:cond delay="499"/>
                                          </p:stCondLst>
                                        </p:cTn>
                                        <p:tgtEl>
                                          <p:spTgt spid="51"/>
                                        </p:tgtEl>
                                        <p:attrNameLst>
                                          <p:attrName>style.visibility</p:attrName>
                                        </p:attrNameLst>
                                      </p:cBhvr>
                                      <p:to>
                                        <p:strVal val="hidden"/>
                                      </p:to>
                                    </p:set>
                                  </p:childTnLst>
                                </p:cTn>
                              </p:par>
                              <p:par>
                                <p:cTn id="153" presetID="64" presetClass="path" presetSubtype="0" accel="50000" decel="50000" fill="hold" nodeType="withEffect">
                                  <p:stCondLst>
                                    <p:cond delay="31300"/>
                                  </p:stCondLst>
                                  <p:childTnLst>
                                    <p:animMotion origin="layout" path="M 0.04722 0.04213 L 0.04722 -0.12963 " pathEditMode="fixed" rAng="0" ptsTypes="AA">
                                      <p:cBhvr>
                                        <p:cTn id="154" dur="1000" fill="hold"/>
                                        <p:tgtEl>
                                          <p:spTgt spid="39"/>
                                        </p:tgtEl>
                                        <p:attrNameLst>
                                          <p:attrName>ppt_x</p:attrName>
                                          <p:attrName>ppt_y</p:attrName>
                                        </p:attrNameLst>
                                      </p:cBhvr>
                                      <p:rCtr x="0" y="-8588"/>
                                    </p:animMotion>
                                  </p:childTnLst>
                                </p:cTn>
                              </p:par>
                              <p:par>
                                <p:cTn id="155" presetID="64" presetClass="path" presetSubtype="0" accel="50000" decel="50000" fill="hold" nodeType="withEffect">
                                  <p:stCondLst>
                                    <p:cond delay="31300"/>
                                  </p:stCondLst>
                                  <p:childTnLst>
                                    <p:animMotion origin="layout" path="M 0.04722 0.04213 L 0.04722 -0.22939 " pathEditMode="fixed" rAng="0" ptsTypes="AA">
                                      <p:cBhvr>
                                        <p:cTn id="156" dur="1000" fill="hold"/>
                                        <p:tgtEl>
                                          <p:spTgt spid="52"/>
                                        </p:tgtEl>
                                        <p:attrNameLst>
                                          <p:attrName>ppt_x</p:attrName>
                                          <p:attrName>ppt_y</p:attrName>
                                        </p:attrNameLst>
                                      </p:cBhvr>
                                      <p:rCtr x="0" y="-13588"/>
                                    </p:animMotion>
                                  </p:childTnLst>
                                </p:cTn>
                              </p:par>
                              <p:par>
                                <p:cTn id="157" presetID="22" presetClass="entr" presetSubtype="4" fill="hold" grpId="0" nodeType="withEffect">
                                  <p:stCondLst>
                                    <p:cond delay="42300"/>
                                  </p:stCondLst>
                                  <p:childTnLst>
                                    <p:set>
                                      <p:cBhvr>
                                        <p:cTn id="158" dur="1" fill="hold">
                                          <p:stCondLst>
                                            <p:cond delay="0"/>
                                          </p:stCondLst>
                                        </p:cTn>
                                        <p:tgtEl>
                                          <p:spTgt spid="19"/>
                                        </p:tgtEl>
                                        <p:attrNameLst>
                                          <p:attrName>style.visibility</p:attrName>
                                        </p:attrNameLst>
                                      </p:cBhvr>
                                      <p:to>
                                        <p:strVal val="visible"/>
                                      </p:to>
                                    </p:set>
                                    <p:animEffect transition="in" filter="wipe(down)">
                                      <p:cBhvr>
                                        <p:cTn id="159" dur="1000"/>
                                        <p:tgtEl>
                                          <p:spTgt spid="19"/>
                                        </p:tgtEl>
                                      </p:cBhvr>
                                    </p:animEffect>
                                  </p:childTnLst>
                                </p:cTn>
                              </p:par>
                            </p:childTnLst>
                          </p:cTn>
                        </p:par>
                        <p:par>
                          <p:cTn id="160" fill="hold">
                            <p:stCondLst>
                              <p:cond delay="80700"/>
                            </p:stCondLst>
                            <p:childTnLst>
                              <p:par>
                                <p:cTn id="161" presetID="2" presetClass="exit" presetSubtype="4" fill="hold" nodeType="afterEffect">
                                  <p:stCondLst>
                                    <p:cond delay="0"/>
                                  </p:stCondLst>
                                  <p:childTnLst>
                                    <p:anim calcmode="lin" valueType="num">
                                      <p:cBhvr additive="base">
                                        <p:cTn id="162" dur="500"/>
                                        <p:tgtEl>
                                          <p:spTgt spid="39"/>
                                        </p:tgtEl>
                                        <p:attrNameLst>
                                          <p:attrName>ppt_x</p:attrName>
                                        </p:attrNameLst>
                                      </p:cBhvr>
                                      <p:tavLst>
                                        <p:tav tm="0">
                                          <p:val>
                                            <p:strVal val="ppt_x"/>
                                          </p:val>
                                        </p:tav>
                                        <p:tav tm="100000">
                                          <p:val>
                                            <p:strVal val="ppt_x"/>
                                          </p:val>
                                        </p:tav>
                                      </p:tavLst>
                                    </p:anim>
                                    <p:anim calcmode="lin" valueType="num">
                                      <p:cBhvr additive="base">
                                        <p:cTn id="163" dur="500"/>
                                        <p:tgtEl>
                                          <p:spTgt spid="39"/>
                                        </p:tgtEl>
                                        <p:attrNameLst>
                                          <p:attrName>ppt_y</p:attrName>
                                        </p:attrNameLst>
                                      </p:cBhvr>
                                      <p:tavLst>
                                        <p:tav tm="0">
                                          <p:val>
                                            <p:strVal val="ppt_y"/>
                                          </p:val>
                                        </p:tav>
                                        <p:tav tm="100000">
                                          <p:val>
                                            <p:strVal val="1+ppt_h/2"/>
                                          </p:val>
                                        </p:tav>
                                      </p:tavLst>
                                    </p:anim>
                                    <p:set>
                                      <p:cBhvr>
                                        <p:cTn id="164" dur="1" fill="hold">
                                          <p:stCondLst>
                                            <p:cond delay="499"/>
                                          </p:stCondLst>
                                        </p:cTn>
                                        <p:tgtEl>
                                          <p:spTgt spid="39"/>
                                        </p:tgtEl>
                                        <p:attrNameLst>
                                          <p:attrName>style.visibility</p:attrName>
                                        </p:attrNameLst>
                                      </p:cBhvr>
                                      <p:to>
                                        <p:strVal val="hidden"/>
                                      </p:to>
                                    </p:set>
                                  </p:childTnLst>
                                </p:cTn>
                              </p:par>
                              <p:par>
                                <p:cTn id="165" presetID="2" presetClass="exit" presetSubtype="4" fill="hold" nodeType="withEffect">
                                  <p:stCondLst>
                                    <p:cond delay="0"/>
                                  </p:stCondLst>
                                  <p:childTnLst>
                                    <p:anim calcmode="lin" valueType="num">
                                      <p:cBhvr additive="base">
                                        <p:cTn id="166" dur="500"/>
                                        <p:tgtEl>
                                          <p:spTgt spid="52"/>
                                        </p:tgtEl>
                                        <p:attrNameLst>
                                          <p:attrName>ppt_x</p:attrName>
                                        </p:attrNameLst>
                                      </p:cBhvr>
                                      <p:tavLst>
                                        <p:tav tm="0">
                                          <p:val>
                                            <p:strVal val="ppt_x"/>
                                          </p:val>
                                        </p:tav>
                                        <p:tav tm="100000">
                                          <p:val>
                                            <p:strVal val="ppt_x"/>
                                          </p:val>
                                        </p:tav>
                                      </p:tavLst>
                                    </p:anim>
                                    <p:anim calcmode="lin" valueType="num">
                                      <p:cBhvr additive="base">
                                        <p:cTn id="167" dur="500"/>
                                        <p:tgtEl>
                                          <p:spTgt spid="52"/>
                                        </p:tgtEl>
                                        <p:attrNameLst>
                                          <p:attrName>ppt_y</p:attrName>
                                        </p:attrNameLst>
                                      </p:cBhvr>
                                      <p:tavLst>
                                        <p:tav tm="0">
                                          <p:val>
                                            <p:strVal val="ppt_y"/>
                                          </p:val>
                                        </p:tav>
                                        <p:tav tm="100000">
                                          <p:val>
                                            <p:strVal val="1+ppt_h/2"/>
                                          </p:val>
                                        </p:tav>
                                      </p:tavLst>
                                    </p:anim>
                                    <p:set>
                                      <p:cBhvr>
                                        <p:cTn id="168" dur="1" fill="hold">
                                          <p:stCondLst>
                                            <p:cond delay="499"/>
                                          </p:stCondLst>
                                        </p:cTn>
                                        <p:tgtEl>
                                          <p:spTgt spid="52"/>
                                        </p:tgtEl>
                                        <p:attrNameLst>
                                          <p:attrName>style.visibility</p:attrName>
                                        </p:attrNameLst>
                                      </p:cBhvr>
                                      <p:to>
                                        <p:strVal val="hidden"/>
                                      </p:to>
                                    </p:set>
                                  </p:childTnLst>
                                </p:cTn>
                              </p:par>
                            </p:childTnLst>
                          </p:cTn>
                        </p:par>
                        <p:par>
                          <p:cTn id="169" fill="hold">
                            <p:stCondLst>
                              <p:cond delay="81200"/>
                            </p:stCondLst>
                            <p:childTnLst>
                              <p:par>
                                <p:cTn id="170" presetID="22" presetClass="entr" presetSubtype="8" fill="hold" grpId="0" nodeType="afterEffect">
                                  <p:stCondLst>
                                    <p:cond delay="0"/>
                                  </p:stCondLst>
                                  <p:iterate type="lt">
                                    <p:tmPct val="10000"/>
                                  </p:iterate>
                                  <p:childTnLst>
                                    <p:set>
                                      <p:cBhvr>
                                        <p:cTn id="171" dur="1" fill="hold">
                                          <p:stCondLst>
                                            <p:cond delay="0"/>
                                          </p:stCondLst>
                                        </p:cTn>
                                        <p:tgtEl>
                                          <p:spTgt spid="138"/>
                                        </p:tgtEl>
                                        <p:attrNameLst>
                                          <p:attrName>style.visibility</p:attrName>
                                        </p:attrNameLst>
                                      </p:cBhvr>
                                      <p:to>
                                        <p:strVal val="visible"/>
                                      </p:to>
                                    </p:set>
                                    <p:animEffect transition="in" filter="wipe(left)">
                                      <p:cBhvr>
                                        <p:cTn id="172" dur="500"/>
                                        <p:tgtEl>
                                          <p:spTgt spid="138"/>
                                        </p:tgtEl>
                                      </p:cBhvr>
                                    </p:animEffect>
                                  </p:childTnLst>
                                </p:cTn>
                              </p:par>
                              <p:par>
                                <p:cTn id="173" presetID="1" presetClass="entr" presetSubtype="0" fill="hold" grpId="1" nodeType="withEffect">
                                  <p:stCondLst>
                                    <p:cond delay="0"/>
                                  </p:stCondLst>
                                  <p:iterate type="lt">
                                    <p:tmAbs val="0"/>
                                  </p:iterate>
                                  <p:childTnLst>
                                    <p:set>
                                      <p:cBhvr>
                                        <p:cTn id="174" dur="1" fill="hold">
                                          <p:stCondLst>
                                            <p:cond delay="28299"/>
                                          </p:stCondLst>
                                        </p:cTn>
                                        <p:tgtEl>
                                          <p:spTgt spid="138"/>
                                        </p:tgtEl>
                                        <p:attrNameLst>
                                          <p:attrName>style.visibility</p:attrName>
                                        </p:attrNameLst>
                                      </p:cBhvr>
                                      <p:to>
                                        <p:strVal val="visible"/>
                                      </p:to>
                                    </p:set>
                                  </p:childTnLst>
                                  <p:subTnLst>
                                    <p:audio>
                                      <p:cMediaNode>
                                        <p:cTn display="0" masterRel="sameClick">
                                          <p:stCondLst>
                                            <p:cond evt="begin" delay="0">
                                              <p:tn val="173"/>
                                            </p:cond>
                                          </p:stCondLst>
                                          <p:endCondLst>
                                            <p:cond evt="onStopAudio" delay="0">
                                              <p:tgtEl>
                                                <p:sldTgt/>
                                              </p:tgtEl>
                                            </p:cond>
                                          </p:endCondLst>
                                        </p:cTn>
                                        <p:tgtEl>
                                          <p:sndTgt r:embed="rId8" name="L21S05_Clip_1_2.wav"/>
                                        </p:tgtEl>
                                      </p:cMediaNode>
                                    </p:audio>
                                  </p:subTnLst>
                                </p:cTn>
                              </p:par>
                              <p:par>
                                <p:cTn id="175" presetID="64" presetClass="path" presetSubtype="0" accel="50000" decel="50000" fill="hold" nodeType="withEffect">
                                  <p:stCondLst>
                                    <p:cond delay="0"/>
                                  </p:stCondLst>
                                  <p:childTnLst>
                                    <p:animMotion origin="layout" path="M 0.0276 0.04213 L 0.0276 -0.12963 " pathEditMode="fixed" rAng="0" ptsTypes="AA">
                                      <p:cBhvr>
                                        <p:cTn id="176" dur="1000" fill="hold"/>
                                        <p:tgtEl>
                                          <p:spTgt spid="40"/>
                                        </p:tgtEl>
                                        <p:attrNameLst>
                                          <p:attrName>ppt_x</p:attrName>
                                          <p:attrName>ppt_y</p:attrName>
                                        </p:attrNameLst>
                                      </p:cBhvr>
                                      <p:rCtr x="0" y="-8588"/>
                                    </p:animMotion>
                                  </p:childTnLst>
                                </p:cTn>
                              </p:par>
                              <p:par>
                                <p:cTn id="177" presetID="64" presetClass="path" presetSubtype="0" accel="50000" decel="50000" fill="hold" nodeType="withEffect">
                                  <p:stCondLst>
                                    <p:cond delay="0"/>
                                  </p:stCondLst>
                                  <p:childTnLst>
                                    <p:animMotion origin="layout" path="M 0.0276 0.04213 L 0.0276 -0.22939 " pathEditMode="fixed" rAng="0" ptsTypes="AA">
                                      <p:cBhvr>
                                        <p:cTn id="178" dur="1000" fill="hold"/>
                                        <p:tgtEl>
                                          <p:spTgt spid="53"/>
                                        </p:tgtEl>
                                        <p:attrNameLst>
                                          <p:attrName>ppt_x</p:attrName>
                                          <p:attrName>ppt_y</p:attrName>
                                        </p:attrNameLst>
                                      </p:cBhvr>
                                      <p:rCtr x="0" y="-13588"/>
                                    </p:animMotion>
                                  </p:childTnLst>
                                </p:cTn>
                              </p:par>
                              <p:par>
                                <p:cTn id="179" presetID="53" presetClass="entr" presetSubtype="16" fill="hold" nodeType="withEffect">
                                  <p:stCondLst>
                                    <p:cond delay="1400"/>
                                  </p:stCondLst>
                                  <p:childTnLst>
                                    <p:set>
                                      <p:cBhvr>
                                        <p:cTn id="180" dur="1" fill="hold">
                                          <p:stCondLst>
                                            <p:cond delay="0"/>
                                          </p:stCondLst>
                                        </p:cTn>
                                        <p:tgtEl>
                                          <p:spTgt spid="14"/>
                                        </p:tgtEl>
                                        <p:attrNameLst>
                                          <p:attrName>style.visibility</p:attrName>
                                        </p:attrNameLst>
                                      </p:cBhvr>
                                      <p:to>
                                        <p:strVal val="visible"/>
                                      </p:to>
                                    </p:set>
                                    <p:anim calcmode="lin" valueType="num">
                                      <p:cBhvr>
                                        <p:cTn id="181" dur="1000" fill="hold"/>
                                        <p:tgtEl>
                                          <p:spTgt spid="14"/>
                                        </p:tgtEl>
                                        <p:attrNameLst>
                                          <p:attrName>ppt_w</p:attrName>
                                        </p:attrNameLst>
                                      </p:cBhvr>
                                      <p:tavLst>
                                        <p:tav tm="0">
                                          <p:val>
                                            <p:fltVal val="0"/>
                                          </p:val>
                                        </p:tav>
                                        <p:tav tm="100000">
                                          <p:val>
                                            <p:strVal val="#ppt_w"/>
                                          </p:val>
                                        </p:tav>
                                      </p:tavLst>
                                    </p:anim>
                                    <p:anim calcmode="lin" valueType="num">
                                      <p:cBhvr>
                                        <p:cTn id="182" dur="1000" fill="hold"/>
                                        <p:tgtEl>
                                          <p:spTgt spid="14"/>
                                        </p:tgtEl>
                                        <p:attrNameLst>
                                          <p:attrName>ppt_h</p:attrName>
                                        </p:attrNameLst>
                                      </p:cBhvr>
                                      <p:tavLst>
                                        <p:tav tm="0">
                                          <p:val>
                                            <p:fltVal val="0"/>
                                          </p:val>
                                        </p:tav>
                                        <p:tav tm="100000">
                                          <p:val>
                                            <p:strVal val="#ppt_h"/>
                                          </p:val>
                                        </p:tav>
                                      </p:tavLst>
                                    </p:anim>
                                    <p:animEffect transition="in" filter="fade">
                                      <p:cBhvr>
                                        <p:cTn id="183" dur="1000"/>
                                        <p:tgtEl>
                                          <p:spTgt spid="14"/>
                                        </p:tgtEl>
                                      </p:cBhvr>
                                    </p:animEffect>
                                  </p:childTnLst>
                                </p:cTn>
                              </p:par>
                              <p:par>
                                <p:cTn id="184" presetID="53" presetClass="entr" presetSubtype="16" fill="hold" nodeType="withEffect">
                                  <p:stCondLst>
                                    <p:cond delay="1400"/>
                                  </p:stCondLst>
                                  <p:childTnLst>
                                    <p:set>
                                      <p:cBhvr>
                                        <p:cTn id="185" dur="1" fill="hold">
                                          <p:stCondLst>
                                            <p:cond delay="0"/>
                                          </p:stCondLst>
                                        </p:cTn>
                                        <p:tgtEl>
                                          <p:spTgt spid="15"/>
                                        </p:tgtEl>
                                        <p:attrNameLst>
                                          <p:attrName>style.visibility</p:attrName>
                                        </p:attrNameLst>
                                      </p:cBhvr>
                                      <p:to>
                                        <p:strVal val="visible"/>
                                      </p:to>
                                    </p:set>
                                    <p:anim calcmode="lin" valueType="num">
                                      <p:cBhvr>
                                        <p:cTn id="186" dur="1000" fill="hold"/>
                                        <p:tgtEl>
                                          <p:spTgt spid="15"/>
                                        </p:tgtEl>
                                        <p:attrNameLst>
                                          <p:attrName>ppt_w</p:attrName>
                                        </p:attrNameLst>
                                      </p:cBhvr>
                                      <p:tavLst>
                                        <p:tav tm="0">
                                          <p:val>
                                            <p:fltVal val="0"/>
                                          </p:val>
                                        </p:tav>
                                        <p:tav tm="100000">
                                          <p:val>
                                            <p:strVal val="#ppt_w"/>
                                          </p:val>
                                        </p:tav>
                                      </p:tavLst>
                                    </p:anim>
                                    <p:anim calcmode="lin" valueType="num">
                                      <p:cBhvr>
                                        <p:cTn id="187" dur="1000" fill="hold"/>
                                        <p:tgtEl>
                                          <p:spTgt spid="15"/>
                                        </p:tgtEl>
                                        <p:attrNameLst>
                                          <p:attrName>ppt_h</p:attrName>
                                        </p:attrNameLst>
                                      </p:cBhvr>
                                      <p:tavLst>
                                        <p:tav tm="0">
                                          <p:val>
                                            <p:fltVal val="0"/>
                                          </p:val>
                                        </p:tav>
                                        <p:tav tm="100000">
                                          <p:val>
                                            <p:strVal val="#ppt_h"/>
                                          </p:val>
                                        </p:tav>
                                      </p:tavLst>
                                    </p:anim>
                                    <p:animEffect transition="in" filter="fade">
                                      <p:cBhvr>
                                        <p:cTn id="188" dur="1000"/>
                                        <p:tgtEl>
                                          <p:spTgt spid="15"/>
                                        </p:tgtEl>
                                      </p:cBhvr>
                                    </p:animEffect>
                                  </p:childTnLst>
                                </p:cTn>
                              </p:par>
                              <p:par>
                                <p:cTn id="189" presetID="53" presetClass="entr" presetSubtype="16" fill="hold" grpId="0" nodeType="withEffect">
                                  <p:stCondLst>
                                    <p:cond delay="1400"/>
                                  </p:stCondLst>
                                  <p:childTnLst>
                                    <p:set>
                                      <p:cBhvr>
                                        <p:cTn id="190" dur="1" fill="hold">
                                          <p:stCondLst>
                                            <p:cond delay="0"/>
                                          </p:stCondLst>
                                        </p:cTn>
                                        <p:tgtEl>
                                          <p:spTgt spid="91"/>
                                        </p:tgtEl>
                                        <p:attrNameLst>
                                          <p:attrName>style.visibility</p:attrName>
                                        </p:attrNameLst>
                                      </p:cBhvr>
                                      <p:to>
                                        <p:strVal val="visible"/>
                                      </p:to>
                                    </p:set>
                                    <p:anim calcmode="lin" valueType="num">
                                      <p:cBhvr>
                                        <p:cTn id="191" dur="1000" fill="hold"/>
                                        <p:tgtEl>
                                          <p:spTgt spid="91"/>
                                        </p:tgtEl>
                                        <p:attrNameLst>
                                          <p:attrName>ppt_w</p:attrName>
                                        </p:attrNameLst>
                                      </p:cBhvr>
                                      <p:tavLst>
                                        <p:tav tm="0">
                                          <p:val>
                                            <p:fltVal val="0"/>
                                          </p:val>
                                        </p:tav>
                                        <p:tav tm="100000">
                                          <p:val>
                                            <p:strVal val="#ppt_w"/>
                                          </p:val>
                                        </p:tav>
                                      </p:tavLst>
                                    </p:anim>
                                    <p:anim calcmode="lin" valueType="num">
                                      <p:cBhvr>
                                        <p:cTn id="192" dur="1000" fill="hold"/>
                                        <p:tgtEl>
                                          <p:spTgt spid="91"/>
                                        </p:tgtEl>
                                        <p:attrNameLst>
                                          <p:attrName>ppt_h</p:attrName>
                                        </p:attrNameLst>
                                      </p:cBhvr>
                                      <p:tavLst>
                                        <p:tav tm="0">
                                          <p:val>
                                            <p:fltVal val="0"/>
                                          </p:val>
                                        </p:tav>
                                        <p:tav tm="100000">
                                          <p:val>
                                            <p:strVal val="#ppt_h"/>
                                          </p:val>
                                        </p:tav>
                                      </p:tavLst>
                                    </p:anim>
                                    <p:animEffect transition="in" filter="fade">
                                      <p:cBhvr>
                                        <p:cTn id="193" dur="1000"/>
                                        <p:tgtEl>
                                          <p:spTgt spid="91"/>
                                        </p:tgtEl>
                                      </p:cBhvr>
                                    </p:animEffect>
                                  </p:childTnLst>
                                </p:cTn>
                              </p:par>
                              <p:par>
                                <p:cTn id="194" presetID="53" presetClass="entr" presetSubtype="16" fill="hold" grpId="0" nodeType="withEffect">
                                  <p:stCondLst>
                                    <p:cond delay="2400"/>
                                  </p:stCondLst>
                                  <p:childTnLst>
                                    <p:set>
                                      <p:cBhvr>
                                        <p:cTn id="195" dur="1" fill="hold">
                                          <p:stCondLst>
                                            <p:cond delay="0"/>
                                          </p:stCondLst>
                                        </p:cTn>
                                        <p:tgtEl>
                                          <p:spTgt spid="93"/>
                                        </p:tgtEl>
                                        <p:attrNameLst>
                                          <p:attrName>style.visibility</p:attrName>
                                        </p:attrNameLst>
                                      </p:cBhvr>
                                      <p:to>
                                        <p:strVal val="visible"/>
                                      </p:to>
                                    </p:set>
                                    <p:anim calcmode="lin" valueType="num">
                                      <p:cBhvr>
                                        <p:cTn id="196" dur="1000" fill="hold"/>
                                        <p:tgtEl>
                                          <p:spTgt spid="93"/>
                                        </p:tgtEl>
                                        <p:attrNameLst>
                                          <p:attrName>ppt_w</p:attrName>
                                        </p:attrNameLst>
                                      </p:cBhvr>
                                      <p:tavLst>
                                        <p:tav tm="0">
                                          <p:val>
                                            <p:fltVal val="0"/>
                                          </p:val>
                                        </p:tav>
                                        <p:tav tm="100000">
                                          <p:val>
                                            <p:strVal val="#ppt_w"/>
                                          </p:val>
                                        </p:tav>
                                      </p:tavLst>
                                    </p:anim>
                                    <p:anim calcmode="lin" valueType="num">
                                      <p:cBhvr>
                                        <p:cTn id="197" dur="1000" fill="hold"/>
                                        <p:tgtEl>
                                          <p:spTgt spid="93"/>
                                        </p:tgtEl>
                                        <p:attrNameLst>
                                          <p:attrName>ppt_h</p:attrName>
                                        </p:attrNameLst>
                                      </p:cBhvr>
                                      <p:tavLst>
                                        <p:tav tm="0">
                                          <p:val>
                                            <p:fltVal val="0"/>
                                          </p:val>
                                        </p:tav>
                                        <p:tav tm="100000">
                                          <p:val>
                                            <p:strVal val="#ppt_h"/>
                                          </p:val>
                                        </p:tav>
                                      </p:tavLst>
                                    </p:anim>
                                    <p:animEffect transition="in" filter="fade">
                                      <p:cBhvr>
                                        <p:cTn id="198" dur="1000"/>
                                        <p:tgtEl>
                                          <p:spTgt spid="93"/>
                                        </p:tgtEl>
                                      </p:cBhvr>
                                    </p:animEffect>
                                  </p:childTnLst>
                                </p:cTn>
                              </p:par>
                              <p:par>
                                <p:cTn id="199" presetID="53" presetClass="entr" presetSubtype="16" fill="hold" nodeType="withEffect">
                                  <p:stCondLst>
                                    <p:cond delay="3400"/>
                                  </p:stCondLst>
                                  <p:childTnLst>
                                    <p:set>
                                      <p:cBhvr>
                                        <p:cTn id="200" dur="1" fill="hold">
                                          <p:stCondLst>
                                            <p:cond delay="0"/>
                                          </p:stCondLst>
                                        </p:cTn>
                                        <p:tgtEl>
                                          <p:spTgt spid="10"/>
                                        </p:tgtEl>
                                        <p:attrNameLst>
                                          <p:attrName>style.visibility</p:attrName>
                                        </p:attrNameLst>
                                      </p:cBhvr>
                                      <p:to>
                                        <p:strVal val="visible"/>
                                      </p:to>
                                    </p:set>
                                    <p:anim calcmode="lin" valueType="num">
                                      <p:cBhvr>
                                        <p:cTn id="201" dur="1000" fill="hold"/>
                                        <p:tgtEl>
                                          <p:spTgt spid="10"/>
                                        </p:tgtEl>
                                        <p:attrNameLst>
                                          <p:attrName>ppt_w</p:attrName>
                                        </p:attrNameLst>
                                      </p:cBhvr>
                                      <p:tavLst>
                                        <p:tav tm="0">
                                          <p:val>
                                            <p:fltVal val="0"/>
                                          </p:val>
                                        </p:tav>
                                        <p:tav tm="100000">
                                          <p:val>
                                            <p:strVal val="#ppt_w"/>
                                          </p:val>
                                        </p:tav>
                                      </p:tavLst>
                                    </p:anim>
                                    <p:anim calcmode="lin" valueType="num">
                                      <p:cBhvr>
                                        <p:cTn id="202" dur="1000" fill="hold"/>
                                        <p:tgtEl>
                                          <p:spTgt spid="10"/>
                                        </p:tgtEl>
                                        <p:attrNameLst>
                                          <p:attrName>ppt_h</p:attrName>
                                        </p:attrNameLst>
                                      </p:cBhvr>
                                      <p:tavLst>
                                        <p:tav tm="0">
                                          <p:val>
                                            <p:fltVal val="0"/>
                                          </p:val>
                                        </p:tav>
                                        <p:tav tm="100000">
                                          <p:val>
                                            <p:strVal val="#ppt_h"/>
                                          </p:val>
                                        </p:tav>
                                      </p:tavLst>
                                    </p:anim>
                                    <p:animEffect transition="in" filter="fade">
                                      <p:cBhvr>
                                        <p:cTn id="203" dur="1000"/>
                                        <p:tgtEl>
                                          <p:spTgt spid="10"/>
                                        </p:tgtEl>
                                      </p:cBhvr>
                                    </p:animEffect>
                                  </p:childTnLst>
                                </p:cTn>
                              </p:par>
                              <p:par>
                                <p:cTn id="204" presetID="2" presetClass="exit" presetSubtype="4" fill="hold" nodeType="withEffect">
                                  <p:stCondLst>
                                    <p:cond delay="5900"/>
                                  </p:stCondLst>
                                  <p:childTnLst>
                                    <p:anim calcmode="lin" valueType="num">
                                      <p:cBhvr additive="base">
                                        <p:cTn id="205" dur="500"/>
                                        <p:tgtEl>
                                          <p:spTgt spid="40"/>
                                        </p:tgtEl>
                                        <p:attrNameLst>
                                          <p:attrName>ppt_x</p:attrName>
                                        </p:attrNameLst>
                                      </p:cBhvr>
                                      <p:tavLst>
                                        <p:tav tm="0">
                                          <p:val>
                                            <p:strVal val="ppt_x"/>
                                          </p:val>
                                        </p:tav>
                                        <p:tav tm="100000">
                                          <p:val>
                                            <p:strVal val="ppt_x"/>
                                          </p:val>
                                        </p:tav>
                                      </p:tavLst>
                                    </p:anim>
                                    <p:anim calcmode="lin" valueType="num">
                                      <p:cBhvr additive="base">
                                        <p:cTn id="206" dur="500"/>
                                        <p:tgtEl>
                                          <p:spTgt spid="40"/>
                                        </p:tgtEl>
                                        <p:attrNameLst>
                                          <p:attrName>ppt_y</p:attrName>
                                        </p:attrNameLst>
                                      </p:cBhvr>
                                      <p:tavLst>
                                        <p:tav tm="0">
                                          <p:val>
                                            <p:strVal val="ppt_y"/>
                                          </p:val>
                                        </p:tav>
                                        <p:tav tm="100000">
                                          <p:val>
                                            <p:strVal val="1+ppt_h/2"/>
                                          </p:val>
                                        </p:tav>
                                      </p:tavLst>
                                    </p:anim>
                                    <p:set>
                                      <p:cBhvr>
                                        <p:cTn id="207" dur="1" fill="hold">
                                          <p:stCondLst>
                                            <p:cond delay="499"/>
                                          </p:stCondLst>
                                        </p:cTn>
                                        <p:tgtEl>
                                          <p:spTgt spid="40"/>
                                        </p:tgtEl>
                                        <p:attrNameLst>
                                          <p:attrName>style.visibility</p:attrName>
                                        </p:attrNameLst>
                                      </p:cBhvr>
                                      <p:to>
                                        <p:strVal val="hidden"/>
                                      </p:to>
                                    </p:set>
                                  </p:childTnLst>
                                </p:cTn>
                              </p:par>
                              <p:par>
                                <p:cTn id="208" presetID="2" presetClass="exit" presetSubtype="4" fill="hold" nodeType="withEffect">
                                  <p:stCondLst>
                                    <p:cond delay="5900"/>
                                  </p:stCondLst>
                                  <p:childTnLst>
                                    <p:anim calcmode="lin" valueType="num">
                                      <p:cBhvr additive="base">
                                        <p:cTn id="209" dur="500"/>
                                        <p:tgtEl>
                                          <p:spTgt spid="53"/>
                                        </p:tgtEl>
                                        <p:attrNameLst>
                                          <p:attrName>ppt_x</p:attrName>
                                        </p:attrNameLst>
                                      </p:cBhvr>
                                      <p:tavLst>
                                        <p:tav tm="0">
                                          <p:val>
                                            <p:strVal val="ppt_x"/>
                                          </p:val>
                                        </p:tav>
                                        <p:tav tm="100000">
                                          <p:val>
                                            <p:strVal val="ppt_x"/>
                                          </p:val>
                                        </p:tav>
                                      </p:tavLst>
                                    </p:anim>
                                    <p:anim calcmode="lin" valueType="num">
                                      <p:cBhvr additive="base">
                                        <p:cTn id="210" dur="500"/>
                                        <p:tgtEl>
                                          <p:spTgt spid="53"/>
                                        </p:tgtEl>
                                        <p:attrNameLst>
                                          <p:attrName>ppt_y</p:attrName>
                                        </p:attrNameLst>
                                      </p:cBhvr>
                                      <p:tavLst>
                                        <p:tav tm="0">
                                          <p:val>
                                            <p:strVal val="ppt_y"/>
                                          </p:val>
                                        </p:tav>
                                        <p:tav tm="100000">
                                          <p:val>
                                            <p:strVal val="1+ppt_h/2"/>
                                          </p:val>
                                        </p:tav>
                                      </p:tavLst>
                                    </p:anim>
                                    <p:set>
                                      <p:cBhvr>
                                        <p:cTn id="211" dur="1" fill="hold">
                                          <p:stCondLst>
                                            <p:cond delay="499"/>
                                          </p:stCondLst>
                                        </p:cTn>
                                        <p:tgtEl>
                                          <p:spTgt spid="53"/>
                                        </p:tgtEl>
                                        <p:attrNameLst>
                                          <p:attrName>style.visibility</p:attrName>
                                        </p:attrNameLst>
                                      </p:cBhvr>
                                      <p:to>
                                        <p:strVal val="hidden"/>
                                      </p:to>
                                    </p:set>
                                  </p:childTnLst>
                                </p:cTn>
                              </p:par>
                              <p:par>
                                <p:cTn id="212" presetID="64" presetClass="path" presetSubtype="0" accel="50000" decel="50000" fill="hold" nodeType="withEffect">
                                  <p:stCondLst>
                                    <p:cond delay="6700"/>
                                  </p:stCondLst>
                                  <p:childTnLst>
                                    <p:animMotion origin="layout" path="M 0.00799 0.04213 L 0.00799 -0.12963 " pathEditMode="fixed" rAng="0" ptsTypes="AA">
                                      <p:cBhvr>
                                        <p:cTn id="213" dur="1000" fill="hold"/>
                                        <p:tgtEl>
                                          <p:spTgt spid="41"/>
                                        </p:tgtEl>
                                        <p:attrNameLst>
                                          <p:attrName>ppt_x</p:attrName>
                                          <p:attrName>ppt_y</p:attrName>
                                        </p:attrNameLst>
                                      </p:cBhvr>
                                      <p:rCtr x="0" y="-8588"/>
                                    </p:animMotion>
                                  </p:childTnLst>
                                </p:cTn>
                              </p:par>
                              <p:par>
                                <p:cTn id="214" presetID="64" presetClass="path" presetSubtype="0" accel="50000" decel="50000" fill="hold" nodeType="withEffect">
                                  <p:stCondLst>
                                    <p:cond delay="6700"/>
                                  </p:stCondLst>
                                  <p:childTnLst>
                                    <p:animMotion origin="layout" path="M 0.00799 0.04213 L 0.00799 -0.22939 " pathEditMode="fixed" rAng="0" ptsTypes="AA">
                                      <p:cBhvr>
                                        <p:cTn id="215" dur="1000" fill="hold"/>
                                        <p:tgtEl>
                                          <p:spTgt spid="54"/>
                                        </p:tgtEl>
                                        <p:attrNameLst>
                                          <p:attrName>ppt_x</p:attrName>
                                          <p:attrName>ppt_y</p:attrName>
                                        </p:attrNameLst>
                                      </p:cBhvr>
                                      <p:rCtr x="0" y="-13588"/>
                                    </p:animMotion>
                                  </p:childTnLst>
                                </p:cTn>
                              </p:par>
                              <p:par>
                                <p:cTn id="216" presetID="26" presetClass="emph" presetSubtype="0" fill="hold" nodeType="withEffect">
                                  <p:stCondLst>
                                    <p:cond delay="9200"/>
                                  </p:stCondLst>
                                  <p:childTnLst>
                                    <p:animEffect transition="out" filter="fade">
                                      <p:cBhvr>
                                        <p:cTn id="217" dur="1000" tmFilter="0, 0; .2, .5; .8, .5; 1, 0"/>
                                        <p:tgtEl>
                                          <p:spTgt spid="14"/>
                                        </p:tgtEl>
                                      </p:cBhvr>
                                    </p:animEffect>
                                    <p:animScale>
                                      <p:cBhvr>
                                        <p:cTn id="218" dur="500" autoRev="1" fill="hold"/>
                                        <p:tgtEl>
                                          <p:spTgt spid="14"/>
                                        </p:tgtEl>
                                      </p:cBhvr>
                                      <p:by x="105000" y="105000"/>
                                    </p:animScale>
                                  </p:childTnLst>
                                </p:cTn>
                              </p:par>
                              <p:par>
                                <p:cTn id="219" presetID="26" presetClass="emph" presetSubtype="0" fill="hold" nodeType="withEffect">
                                  <p:stCondLst>
                                    <p:cond delay="16700"/>
                                  </p:stCondLst>
                                  <p:childTnLst>
                                    <p:animEffect transition="out" filter="fade">
                                      <p:cBhvr>
                                        <p:cTn id="220" dur="1000" tmFilter="0, 0; .2, .5; .8, .5; 1, 0"/>
                                        <p:tgtEl>
                                          <p:spTgt spid="15"/>
                                        </p:tgtEl>
                                      </p:cBhvr>
                                    </p:animEffect>
                                    <p:animScale>
                                      <p:cBhvr>
                                        <p:cTn id="221" dur="500" autoRev="1" fill="hold"/>
                                        <p:tgtEl>
                                          <p:spTgt spid="15"/>
                                        </p:tgtEl>
                                      </p:cBhvr>
                                      <p:by x="105000" y="105000"/>
                                    </p:animScale>
                                  </p:childTnLst>
                                </p:cTn>
                              </p:par>
                              <p:par>
                                <p:cTn id="222" presetID="26" presetClass="emph" presetSubtype="0" repeatCount="3000" fill="hold" nodeType="withEffect">
                                  <p:stCondLst>
                                    <p:cond delay="23800"/>
                                  </p:stCondLst>
                                  <p:childTnLst>
                                    <p:animEffect transition="out" filter="fade">
                                      <p:cBhvr>
                                        <p:cTn id="223" dur="500" tmFilter="0, 0; .2, .5; .8, .5; 1, 0"/>
                                        <p:tgtEl>
                                          <p:spTgt spid="10"/>
                                        </p:tgtEl>
                                      </p:cBhvr>
                                    </p:animEffect>
                                    <p:animScale>
                                      <p:cBhvr>
                                        <p:cTn id="224" dur="250" autoRev="1" fill="hold"/>
                                        <p:tgtEl>
                                          <p:spTgt spid="10"/>
                                        </p:tgtEl>
                                      </p:cBhvr>
                                      <p:by x="105000" y="105000"/>
                                    </p:animScale>
                                  </p:childTnLst>
                                </p:cTn>
                              </p:par>
                              <p:par>
                                <p:cTn id="225" presetID="22" presetClass="entr" presetSubtype="4" fill="hold" grpId="0" nodeType="withEffect">
                                  <p:stCondLst>
                                    <p:cond delay="23800"/>
                                  </p:stCondLst>
                                  <p:childTnLst>
                                    <p:set>
                                      <p:cBhvr>
                                        <p:cTn id="226" dur="1" fill="hold">
                                          <p:stCondLst>
                                            <p:cond delay="0"/>
                                          </p:stCondLst>
                                        </p:cTn>
                                        <p:tgtEl>
                                          <p:spTgt spid="25"/>
                                        </p:tgtEl>
                                        <p:attrNameLst>
                                          <p:attrName>style.visibility</p:attrName>
                                        </p:attrNameLst>
                                      </p:cBhvr>
                                      <p:to>
                                        <p:strVal val="visible"/>
                                      </p:to>
                                    </p:set>
                                    <p:animEffect transition="in" filter="wipe(down)">
                                      <p:cBhvr>
                                        <p:cTn id="227" dur="1000"/>
                                        <p:tgtEl>
                                          <p:spTgt spid="25"/>
                                        </p:tgtEl>
                                      </p:cBhvr>
                                    </p:animEffect>
                                  </p:childTnLst>
                                </p:cTn>
                              </p:par>
                            </p:childTnLst>
                          </p:cTn>
                        </p:par>
                        <p:par>
                          <p:cTn id="228" fill="hold">
                            <p:stCondLst>
                              <p:cond delay="109500"/>
                            </p:stCondLst>
                            <p:childTnLst>
                              <p:par>
                                <p:cTn id="229" presetID="2" presetClass="exit" presetSubtype="4" fill="hold" nodeType="afterEffect">
                                  <p:stCondLst>
                                    <p:cond delay="0"/>
                                  </p:stCondLst>
                                  <p:childTnLst>
                                    <p:anim calcmode="lin" valueType="num">
                                      <p:cBhvr additive="base">
                                        <p:cTn id="230" dur="500"/>
                                        <p:tgtEl>
                                          <p:spTgt spid="41"/>
                                        </p:tgtEl>
                                        <p:attrNameLst>
                                          <p:attrName>ppt_x</p:attrName>
                                        </p:attrNameLst>
                                      </p:cBhvr>
                                      <p:tavLst>
                                        <p:tav tm="0">
                                          <p:val>
                                            <p:strVal val="ppt_x"/>
                                          </p:val>
                                        </p:tav>
                                        <p:tav tm="100000">
                                          <p:val>
                                            <p:strVal val="ppt_x"/>
                                          </p:val>
                                        </p:tav>
                                      </p:tavLst>
                                    </p:anim>
                                    <p:anim calcmode="lin" valueType="num">
                                      <p:cBhvr additive="base">
                                        <p:cTn id="231" dur="500"/>
                                        <p:tgtEl>
                                          <p:spTgt spid="41"/>
                                        </p:tgtEl>
                                        <p:attrNameLst>
                                          <p:attrName>ppt_y</p:attrName>
                                        </p:attrNameLst>
                                      </p:cBhvr>
                                      <p:tavLst>
                                        <p:tav tm="0">
                                          <p:val>
                                            <p:strVal val="ppt_y"/>
                                          </p:val>
                                        </p:tav>
                                        <p:tav tm="100000">
                                          <p:val>
                                            <p:strVal val="1+ppt_h/2"/>
                                          </p:val>
                                        </p:tav>
                                      </p:tavLst>
                                    </p:anim>
                                    <p:set>
                                      <p:cBhvr>
                                        <p:cTn id="232" dur="1" fill="hold">
                                          <p:stCondLst>
                                            <p:cond delay="499"/>
                                          </p:stCondLst>
                                        </p:cTn>
                                        <p:tgtEl>
                                          <p:spTgt spid="41"/>
                                        </p:tgtEl>
                                        <p:attrNameLst>
                                          <p:attrName>style.visibility</p:attrName>
                                        </p:attrNameLst>
                                      </p:cBhvr>
                                      <p:to>
                                        <p:strVal val="hidden"/>
                                      </p:to>
                                    </p:set>
                                  </p:childTnLst>
                                </p:cTn>
                              </p:par>
                              <p:par>
                                <p:cTn id="233" presetID="2" presetClass="exit" presetSubtype="4" fill="hold" nodeType="withEffect">
                                  <p:stCondLst>
                                    <p:cond delay="0"/>
                                  </p:stCondLst>
                                  <p:childTnLst>
                                    <p:anim calcmode="lin" valueType="num">
                                      <p:cBhvr additive="base">
                                        <p:cTn id="234" dur="500"/>
                                        <p:tgtEl>
                                          <p:spTgt spid="54"/>
                                        </p:tgtEl>
                                        <p:attrNameLst>
                                          <p:attrName>ppt_x</p:attrName>
                                        </p:attrNameLst>
                                      </p:cBhvr>
                                      <p:tavLst>
                                        <p:tav tm="0">
                                          <p:val>
                                            <p:strVal val="ppt_x"/>
                                          </p:val>
                                        </p:tav>
                                        <p:tav tm="100000">
                                          <p:val>
                                            <p:strVal val="ppt_x"/>
                                          </p:val>
                                        </p:tav>
                                      </p:tavLst>
                                    </p:anim>
                                    <p:anim calcmode="lin" valueType="num">
                                      <p:cBhvr additive="base">
                                        <p:cTn id="235" dur="500"/>
                                        <p:tgtEl>
                                          <p:spTgt spid="54"/>
                                        </p:tgtEl>
                                        <p:attrNameLst>
                                          <p:attrName>ppt_y</p:attrName>
                                        </p:attrNameLst>
                                      </p:cBhvr>
                                      <p:tavLst>
                                        <p:tav tm="0">
                                          <p:val>
                                            <p:strVal val="ppt_y"/>
                                          </p:val>
                                        </p:tav>
                                        <p:tav tm="100000">
                                          <p:val>
                                            <p:strVal val="1+ppt_h/2"/>
                                          </p:val>
                                        </p:tav>
                                      </p:tavLst>
                                    </p:anim>
                                    <p:set>
                                      <p:cBhvr>
                                        <p:cTn id="236" dur="1" fill="hold">
                                          <p:stCondLst>
                                            <p:cond delay="499"/>
                                          </p:stCondLst>
                                        </p:cTn>
                                        <p:tgtEl>
                                          <p:spTgt spid="54"/>
                                        </p:tgtEl>
                                        <p:attrNameLst>
                                          <p:attrName>style.visibility</p:attrName>
                                        </p:attrNameLst>
                                      </p:cBhvr>
                                      <p:to>
                                        <p:strVal val="hidden"/>
                                      </p:to>
                                    </p:set>
                                  </p:childTnLst>
                                </p:cTn>
                              </p:par>
                            </p:childTnLst>
                          </p:cTn>
                        </p:par>
                        <p:par>
                          <p:cTn id="237" fill="hold">
                            <p:stCondLst>
                              <p:cond delay="110000"/>
                            </p:stCondLst>
                            <p:childTnLst>
                              <p:par>
                                <p:cTn id="238" presetID="16" presetClass="emph" presetSubtype="0" fill="hold" grpId="2" nodeType="afterEffect">
                                  <p:stCondLst>
                                    <p:cond delay="0"/>
                                  </p:stCondLst>
                                  <p:iterate type="lt">
                                    <p:tmPct val="4000"/>
                                  </p:iterate>
                                  <p:childTnLst>
                                    <p:set>
                                      <p:cBhvr override="childStyle">
                                        <p:cTn id="239" dur="500" fill="hold"/>
                                        <p:tgtEl>
                                          <p:spTgt spid="5"/>
                                        </p:tgtEl>
                                        <p:attrNameLst>
                                          <p:attrName>style.color</p:attrName>
                                        </p:attrNameLst>
                                      </p:cBhvr>
                                      <p:to>
                                        <p:clrVal>
                                          <a:srgbClr val="C00000"/>
                                        </p:clrVal>
                                      </p:to>
                                    </p:set>
                                    <p:set>
                                      <p:cBhvr>
                                        <p:cTn id="240" dur="500" fill="hold"/>
                                        <p:tgtEl>
                                          <p:spTgt spid="5"/>
                                        </p:tgtEl>
                                        <p:attrNameLst>
                                          <p:attrName>fillcolor</p:attrName>
                                        </p:attrNameLst>
                                      </p:cBhvr>
                                      <p:to>
                                        <p:clrVal>
                                          <a:srgbClr val="C00000"/>
                                        </p:clrVal>
                                      </p:to>
                                    </p:set>
                                    <p:set>
                                      <p:cBhvr>
                                        <p:cTn id="241" dur="500" fill="hold"/>
                                        <p:tgtEl>
                                          <p:spTgt spid="5"/>
                                        </p:tgtEl>
                                        <p:attrNameLst>
                                          <p:attrName>fill.type</p:attrName>
                                        </p:attrNameLst>
                                      </p:cBhvr>
                                      <p:to>
                                        <p:strVal val="solid"/>
                                      </p:to>
                                    </p:set>
                                  </p:childTnLst>
                                </p:cTn>
                              </p:par>
                            </p:childTnLst>
                          </p:cTn>
                        </p:par>
                      </p:childTnLst>
                    </p:cTn>
                  </p:par>
                </p:childTnLst>
              </p:cTn>
              <p:nextCondLst>
                <p:cond evt="onClick" delay="0">
                  <p:tgtEl>
                    <p:spTgt spid="5"/>
                  </p:tgtEl>
                </p:cond>
              </p:nextCondLst>
            </p:seq>
            <p:seq concurrent="1" nextAc="seek">
              <p:cTn id="242" restart="whenNotActive" fill="hold" evtFilter="cancelBubble" nodeType="interactiveSeq">
                <p:stCondLst>
                  <p:cond evt="onClick" delay="0">
                    <p:tgtEl>
                      <p:spTgt spid="8"/>
                    </p:tgtEl>
                  </p:cond>
                </p:stCondLst>
                <p:endSync evt="end" delay="0">
                  <p:rtn val="all"/>
                </p:endSync>
                <p:childTnLst>
                  <p:par>
                    <p:cTn id="243" fill="hold">
                      <p:stCondLst>
                        <p:cond delay="0"/>
                      </p:stCondLst>
                      <p:childTnLst>
                        <p:par>
                          <p:cTn id="244" fill="hold">
                            <p:stCondLst>
                              <p:cond delay="0"/>
                            </p:stCondLst>
                            <p:childTnLst>
                              <p:par>
                                <p:cTn id="245" presetID="1" presetClass="entr" presetSubtype="0" fill="hold" grpId="1" nodeType="withEffect">
                                  <p:stCondLst>
                                    <p:cond delay="0"/>
                                  </p:stCondLst>
                                  <p:childTnLst>
                                    <p:set>
                                      <p:cBhvr>
                                        <p:cTn id="246" dur="1" fill="hold">
                                          <p:stCondLst>
                                            <p:cond delay="0"/>
                                          </p:stCondLst>
                                        </p:cTn>
                                        <p:tgtEl>
                                          <p:spTgt spid="35"/>
                                        </p:tgtEl>
                                        <p:attrNameLst>
                                          <p:attrName>style.visibility</p:attrName>
                                        </p:attrNameLst>
                                      </p:cBhvr>
                                      <p:to>
                                        <p:strVal val="visible"/>
                                      </p:to>
                                    </p:set>
                                  </p:childTnLst>
                                </p:cTn>
                              </p:par>
                              <p:par>
                                <p:cTn id="247" presetID="1" presetClass="entr" presetSubtype="0" fill="hold" grpId="1" nodeType="withEffect">
                                  <p:stCondLst>
                                    <p:cond delay="0"/>
                                  </p:stCondLst>
                                  <p:childTnLst>
                                    <p:set>
                                      <p:cBhvr>
                                        <p:cTn id="248" dur="1" fill="hold">
                                          <p:stCondLst>
                                            <p:cond delay="0"/>
                                          </p:stCondLst>
                                        </p:cTn>
                                        <p:tgtEl>
                                          <p:spTgt spid="37"/>
                                        </p:tgtEl>
                                        <p:attrNameLst>
                                          <p:attrName>style.visibility</p:attrName>
                                        </p:attrNameLst>
                                      </p:cBhvr>
                                      <p:to>
                                        <p:strVal val="visible"/>
                                      </p:to>
                                    </p:set>
                                  </p:childTnLst>
                                </p:cTn>
                              </p:par>
                              <p:par>
                                <p:cTn id="249" presetID="1" presetClass="entr" presetSubtype="0" fill="hold" grpId="1" nodeType="withEffect">
                                  <p:stCondLst>
                                    <p:cond delay="0"/>
                                  </p:stCondLst>
                                  <p:childTnLst>
                                    <p:set>
                                      <p:cBhvr>
                                        <p:cTn id="250" dur="1" fill="hold">
                                          <p:stCondLst>
                                            <p:cond delay="0"/>
                                          </p:stCondLst>
                                        </p:cTn>
                                        <p:tgtEl>
                                          <p:spTgt spid="38"/>
                                        </p:tgtEl>
                                        <p:attrNameLst>
                                          <p:attrName>style.visibility</p:attrName>
                                        </p:attrNameLst>
                                      </p:cBhvr>
                                      <p:to>
                                        <p:strVal val="visible"/>
                                      </p:to>
                                    </p:set>
                                  </p:childTnLst>
                                </p:cTn>
                              </p:par>
                              <p:par>
                                <p:cTn id="251" presetID="1" presetClass="entr" presetSubtype="0" fill="hold" grpId="1" nodeType="withEffect">
                                  <p:stCondLst>
                                    <p:cond delay="0"/>
                                  </p:stCondLst>
                                  <p:childTnLst>
                                    <p:set>
                                      <p:cBhvr>
                                        <p:cTn id="252" dur="1" fill="hold">
                                          <p:stCondLst>
                                            <p:cond delay="0"/>
                                          </p:stCondLst>
                                        </p:cTn>
                                        <p:tgtEl>
                                          <p:spTgt spid="39"/>
                                        </p:tgtEl>
                                        <p:attrNameLst>
                                          <p:attrName>style.visibility</p:attrName>
                                        </p:attrNameLst>
                                      </p:cBhvr>
                                      <p:to>
                                        <p:strVal val="visible"/>
                                      </p:to>
                                    </p:set>
                                  </p:childTnLst>
                                </p:cTn>
                              </p:par>
                              <p:par>
                                <p:cTn id="253" presetID="1" presetClass="entr" presetSubtype="0" fill="hold" grpId="1" nodeType="withEffect">
                                  <p:stCondLst>
                                    <p:cond delay="0"/>
                                  </p:stCondLst>
                                  <p:childTnLst>
                                    <p:set>
                                      <p:cBhvr>
                                        <p:cTn id="254" dur="1" fill="hold">
                                          <p:stCondLst>
                                            <p:cond delay="0"/>
                                          </p:stCondLst>
                                        </p:cTn>
                                        <p:tgtEl>
                                          <p:spTgt spid="40"/>
                                        </p:tgtEl>
                                        <p:attrNameLst>
                                          <p:attrName>style.visibility</p:attrName>
                                        </p:attrNameLst>
                                      </p:cBhvr>
                                      <p:to>
                                        <p:strVal val="visible"/>
                                      </p:to>
                                    </p:set>
                                  </p:childTnLst>
                                </p:cTn>
                              </p:par>
                              <p:par>
                                <p:cTn id="255" presetID="1" presetClass="entr" presetSubtype="0" fill="hold" grpId="1" nodeType="withEffect">
                                  <p:stCondLst>
                                    <p:cond delay="0"/>
                                  </p:stCondLst>
                                  <p:childTnLst>
                                    <p:set>
                                      <p:cBhvr>
                                        <p:cTn id="256" dur="1" fill="hold">
                                          <p:stCondLst>
                                            <p:cond delay="0"/>
                                          </p:stCondLst>
                                        </p:cTn>
                                        <p:tgtEl>
                                          <p:spTgt spid="41"/>
                                        </p:tgtEl>
                                        <p:attrNameLst>
                                          <p:attrName>style.visibility</p:attrName>
                                        </p:attrNameLst>
                                      </p:cBhvr>
                                      <p:to>
                                        <p:strVal val="visible"/>
                                      </p:to>
                                    </p:set>
                                  </p:childTnLst>
                                </p:cTn>
                              </p:par>
                              <p:par>
                                <p:cTn id="257" presetID="1" presetClass="entr" presetSubtype="0" fill="hold" grpId="1" nodeType="withEffect">
                                  <p:stCondLst>
                                    <p:cond delay="0"/>
                                  </p:stCondLst>
                                  <p:childTnLst>
                                    <p:set>
                                      <p:cBhvr>
                                        <p:cTn id="258" dur="1" fill="hold">
                                          <p:stCondLst>
                                            <p:cond delay="0"/>
                                          </p:stCondLst>
                                        </p:cTn>
                                        <p:tgtEl>
                                          <p:spTgt spid="43"/>
                                        </p:tgtEl>
                                        <p:attrNameLst>
                                          <p:attrName>style.visibility</p:attrName>
                                        </p:attrNameLst>
                                      </p:cBhvr>
                                      <p:to>
                                        <p:strVal val="visible"/>
                                      </p:to>
                                    </p:set>
                                  </p:childTnLst>
                                </p:cTn>
                              </p:par>
                              <p:par>
                                <p:cTn id="259" presetID="1" presetClass="entr" presetSubtype="0" fill="hold" grpId="1" nodeType="withEffect">
                                  <p:stCondLst>
                                    <p:cond delay="0"/>
                                  </p:stCondLst>
                                  <p:childTnLst>
                                    <p:set>
                                      <p:cBhvr>
                                        <p:cTn id="260" dur="1" fill="hold">
                                          <p:stCondLst>
                                            <p:cond delay="0"/>
                                          </p:stCondLst>
                                        </p:cTn>
                                        <p:tgtEl>
                                          <p:spTgt spid="42"/>
                                        </p:tgtEl>
                                        <p:attrNameLst>
                                          <p:attrName>style.visibility</p:attrName>
                                        </p:attrNameLst>
                                      </p:cBhvr>
                                      <p:to>
                                        <p:strVal val="visible"/>
                                      </p:to>
                                    </p:set>
                                  </p:childTnLst>
                                </p:cTn>
                              </p:par>
                              <p:par>
                                <p:cTn id="261" presetID="1" presetClass="entr" presetSubtype="0" fill="hold" grpId="1" nodeType="withEffect">
                                  <p:stCondLst>
                                    <p:cond delay="0"/>
                                  </p:stCondLst>
                                  <p:childTnLst>
                                    <p:set>
                                      <p:cBhvr>
                                        <p:cTn id="262" dur="1" fill="hold">
                                          <p:stCondLst>
                                            <p:cond delay="0"/>
                                          </p:stCondLst>
                                        </p:cTn>
                                        <p:tgtEl>
                                          <p:spTgt spid="44"/>
                                        </p:tgtEl>
                                        <p:attrNameLst>
                                          <p:attrName>style.visibility</p:attrName>
                                        </p:attrNameLst>
                                      </p:cBhvr>
                                      <p:to>
                                        <p:strVal val="visible"/>
                                      </p:to>
                                    </p:set>
                                  </p:childTnLst>
                                </p:cTn>
                              </p:par>
                              <p:par>
                                <p:cTn id="263" presetID="1" presetClass="entr" presetSubtype="0" fill="hold" grpId="1" nodeType="withEffect">
                                  <p:stCondLst>
                                    <p:cond delay="0"/>
                                  </p:stCondLst>
                                  <p:childTnLst>
                                    <p:set>
                                      <p:cBhvr>
                                        <p:cTn id="264" dur="1" fill="hold">
                                          <p:stCondLst>
                                            <p:cond delay="0"/>
                                          </p:stCondLst>
                                        </p:cTn>
                                        <p:tgtEl>
                                          <p:spTgt spid="17"/>
                                        </p:tgtEl>
                                        <p:attrNameLst>
                                          <p:attrName>style.visibility</p:attrName>
                                        </p:attrNameLst>
                                      </p:cBhvr>
                                      <p:to>
                                        <p:strVal val="visible"/>
                                      </p:to>
                                    </p:set>
                                  </p:childTnLst>
                                </p:cTn>
                              </p:par>
                              <p:par>
                                <p:cTn id="265" presetID="1" presetClass="emph" presetSubtype="2" fill="hold" nodeType="withEffect">
                                  <p:stCondLst>
                                    <p:cond delay="0"/>
                                  </p:stCondLst>
                                  <p:childTnLst>
                                    <p:animClr clrSpc="rgb" dir="cw">
                                      <p:cBhvr>
                                        <p:cTn id="266" dur="1000" fill="hold"/>
                                        <p:tgtEl>
                                          <p:spTgt spid="8"/>
                                        </p:tgtEl>
                                        <p:attrNameLst>
                                          <p:attrName>fillcolor</p:attrName>
                                        </p:attrNameLst>
                                      </p:cBhvr>
                                      <p:to>
                                        <a:srgbClr val="4E67C8"/>
                                      </p:to>
                                    </p:animClr>
                                    <p:set>
                                      <p:cBhvr>
                                        <p:cTn id="267" dur="1000" fill="hold"/>
                                        <p:tgtEl>
                                          <p:spTgt spid="8"/>
                                        </p:tgtEl>
                                        <p:attrNameLst>
                                          <p:attrName>fill.type</p:attrName>
                                        </p:attrNameLst>
                                      </p:cBhvr>
                                      <p:to>
                                        <p:strVal val="solid"/>
                                      </p:to>
                                    </p:set>
                                    <p:set>
                                      <p:cBhvr>
                                        <p:cTn id="268" dur="1000" fill="hold"/>
                                        <p:tgtEl>
                                          <p:spTgt spid="8"/>
                                        </p:tgtEl>
                                        <p:attrNameLst>
                                          <p:attrName>fill.on</p:attrName>
                                        </p:attrNameLst>
                                      </p:cBhvr>
                                      <p:to>
                                        <p:strVal val="true"/>
                                      </p:to>
                                    </p:set>
                                  </p:childTnLst>
                                </p:cTn>
                              </p:par>
                              <p:par>
                                <p:cTn id="269" presetID="1" presetClass="emph" presetSubtype="2" fill="hold" nodeType="withEffect">
                                  <p:stCondLst>
                                    <p:cond delay="0"/>
                                  </p:stCondLst>
                                  <p:childTnLst>
                                    <p:animClr clrSpc="rgb" dir="cw">
                                      <p:cBhvr>
                                        <p:cTn id="270" dur="1000" fill="hold"/>
                                        <p:tgtEl>
                                          <p:spTgt spid="48"/>
                                        </p:tgtEl>
                                        <p:attrNameLst>
                                          <p:attrName>fillcolor</p:attrName>
                                        </p:attrNameLst>
                                      </p:cBhvr>
                                      <p:to>
                                        <a:srgbClr val="B4DCFA"/>
                                      </p:to>
                                    </p:animClr>
                                    <p:set>
                                      <p:cBhvr>
                                        <p:cTn id="271" dur="1000" fill="hold"/>
                                        <p:tgtEl>
                                          <p:spTgt spid="48"/>
                                        </p:tgtEl>
                                        <p:attrNameLst>
                                          <p:attrName>fill.type</p:attrName>
                                        </p:attrNameLst>
                                      </p:cBhvr>
                                      <p:to>
                                        <p:strVal val="solid"/>
                                      </p:to>
                                    </p:set>
                                    <p:set>
                                      <p:cBhvr>
                                        <p:cTn id="272" dur="1000" fill="hold"/>
                                        <p:tgtEl>
                                          <p:spTgt spid="48"/>
                                        </p:tgtEl>
                                        <p:attrNameLst>
                                          <p:attrName>fill.on</p:attrName>
                                        </p:attrNameLst>
                                      </p:cBhvr>
                                      <p:to>
                                        <p:strVal val="true"/>
                                      </p:to>
                                    </p:set>
                                  </p:childTnLst>
                                </p:cTn>
                              </p:par>
                            </p:childTnLst>
                          </p:cTn>
                        </p:par>
                        <p:par>
                          <p:cTn id="273" fill="hold">
                            <p:stCondLst>
                              <p:cond delay="1000"/>
                            </p:stCondLst>
                            <p:childTnLst>
                              <p:par>
                                <p:cTn id="274" presetID="9" presetClass="entr" presetSubtype="0" fill="hold" grpId="3" nodeType="afterEffect">
                                  <p:stCondLst>
                                    <p:cond delay="0"/>
                                  </p:stCondLst>
                                  <p:childTnLst>
                                    <p:set>
                                      <p:cBhvr>
                                        <p:cTn id="275" dur="1" fill="hold">
                                          <p:stCondLst>
                                            <p:cond delay="0"/>
                                          </p:stCondLst>
                                        </p:cTn>
                                        <p:tgtEl>
                                          <p:spTgt spid="16"/>
                                        </p:tgtEl>
                                        <p:attrNameLst>
                                          <p:attrName>style.visibility</p:attrName>
                                        </p:attrNameLst>
                                      </p:cBhvr>
                                      <p:to>
                                        <p:strVal val="visible"/>
                                      </p:to>
                                    </p:set>
                                    <p:animEffect transition="in" filter="dissolve">
                                      <p:cBhvr>
                                        <p:cTn id="276" dur="1000"/>
                                        <p:tgtEl>
                                          <p:spTgt spid="16"/>
                                        </p:tgtEl>
                                      </p:cBhvr>
                                    </p:animEffect>
                                  </p:childTnLst>
                                </p:cTn>
                              </p:par>
                            </p:childTnLst>
                          </p:cTn>
                        </p:par>
                      </p:childTnLst>
                    </p:cTn>
                  </p:par>
                </p:childTnLst>
              </p:cTn>
              <p:nextCondLst>
                <p:cond evt="onClick" delay="0">
                  <p:tgtEl>
                    <p:spTgt spid="8"/>
                  </p:tgtEl>
                </p:cond>
              </p:nextCondLst>
            </p:seq>
            <p:seq concurrent="1" nextAc="seek">
              <p:cTn id="277" restart="whenNotActive" fill="hold" evtFilter="cancelBubble" nodeType="interactiveSeq">
                <p:stCondLst>
                  <p:cond evt="onClick" delay="0">
                    <p:tgtEl>
                      <p:spTgt spid="47"/>
                    </p:tgtEl>
                  </p:cond>
                </p:stCondLst>
                <p:endSync evt="end" delay="0">
                  <p:rtn val="all"/>
                </p:endSync>
                <p:childTnLst>
                  <p:par>
                    <p:cTn id="278" fill="hold">
                      <p:stCondLst>
                        <p:cond delay="0"/>
                      </p:stCondLst>
                      <p:childTnLst>
                        <p:par>
                          <p:cTn id="279" fill="hold">
                            <p:stCondLst>
                              <p:cond delay="0"/>
                            </p:stCondLst>
                            <p:childTnLst>
                              <p:par>
                                <p:cTn id="280" presetID="1" presetClass="entr" presetSubtype="0" fill="hold" grpId="1" nodeType="withEffect">
                                  <p:stCondLst>
                                    <p:cond delay="0"/>
                                  </p:stCondLst>
                                  <p:childTnLst>
                                    <p:set>
                                      <p:cBhvr>
                                        <p:cTn id="281" dur="1" fill="hold">
                                          <p:stCondLst>
                                            <p:cond delay="0"/>
                                          </p:stCondLst>
                                        </p:cTn>
                                        <p:tgtEl>
                                          <p:spTgt spid="45"/>
                                        </p:tgtEl>
                                        <p:attrNameLst>
                                          <p:attrName>style.visibility</p:attrName>
                                        </p:attrNameLst>
                                      </p:cBhvr>
                                      <p:to>
                                        <p:strVal val="visible"/>
                                      </p:to>
                                    </p:set>
                                  </p:childTnLst>
                                </p:cTn>
                              </p:par>
                              <p:par>
                                <p:cTn id="282" presetID="1" presetClass="entr" presetSubtype="0" fill="hold" grpId="1" nodeType="withEffect">
                                  <p:stCondLst>
                                    <p:cond delay="0"/>
                                  </p:stCondLst>
                                  <p:childTnLst>
                                    <p:set>
                                      <p:cBhvr>
                                        <p:cTn id="283" dur="1" fill="hold">
                                          <p:stCondLst>
                                            <p:cond delay="0"/>
                                          </p:stCondLst>
                                        </p:cTn>
                                        <p:tgtEl>
                                          <p:spTgt spid="50"/>
                                        </p:tgtEl>
                                        <p:attrNameLst>
                                          <p:attrName>style.visibility</p:attrName>
                                        </p:attrNameLst>
                                      </p:cBhvr>
                                      <p:to>
                                        <p:strVal val="visible"/>
                                      </p:to>
                                    </p:set>
                                  </p:childTnLst>
                                </p:cTn>
                              </p:par>
                              <p:par>
                                <p:cTn id="284" presetID="1" presetClass="entr" presetSubtype="0" fill="hold" grpId="1" nodeType="withEffect">
                                  <p:stCondLst>
                                    <p:cond delay="0"/>
                                  </p:stCondLst>
                                  <p:childTnLst>
                                    <p:set>
                                      <p:cBhvr>
                                        <p:cTn id="285" dur="1" fill="hold">
                                          <p:stCondLst>
                                            <p:cond delay="0"/>
                                          </p:stCondLst>
                                        </p:cTn>
                                        <p:tgtEl>
                                          <p:spTgt spid="51"/>
                                        </p:tgtEl>
                                        <p:attrNameLst>
                                          <p:attrName>style.visibility</p:attrName>
                                        </p:attrNameLst>
                                      </p:cBhvr>
                                      <p:to>
                                        <p:strVal val="visible"/>
                                      </p:to>
                                    </p:set>
                                  </p:childTnLst>
                                </p:cTn>
                              </p:par>
                              <p:par>
                                <p:cTn id="286" presetID="1" presetClass="entr" presetSubtype="0" fill="hold" grpId="1" nodeType="withEffect">
                                  <p:stCondLst>
                                    <p:cond delay="0"/>
                                  </p:stCondLst>
                                  <p:childTnLst>
                                    <p:set>
                                      <p:cBhvr>
                                        <p:cTn id="287" dur="1" fill="hold">
                                          <p:stCondLst>
                                            <p:cond delay="0"/>
                                          </p:stCondLst>
                                        </p:cTn>
                                        <p:tgtEl>
                                          <p:spTgt spid="52"/>
                                        </p:tgtEl>
                                        <p:attrNameLst>
                                          <p:attrName>style.visibility</p:attrName>
                                        </p:attrNameLst>
                                      </p:cBhvr>
                                      <p:to>
                                        <p:strVal val="visible"/>
                                      </p:to>
                                    </p:set>
                                  </p:childTnLst>
                                </p:cTn>
                              </p:par>
                              <p:par>
                                <p:cTn id="288" presetID="1" presetClass="entr" presetSubtype="0" fill="hold" grpId="1" nodeType="withEffect">
                                  <p:stCondLst>
                                    <p:cond delay="0"/>
                                  </p:stCondLst>
                                  <p:childTnLst>
                                    <p:set>
                                      <p:cBhvr>
                                        <p:cTn id="289" dur="1" fill="hold">
                                          <p:stCondLst>
                                            <p:cond delay="0"/>
                                          </p:stCondLst>
                                        </p:cTn>
                                        <p:tgtEl>
                                          <p:spTgt spid="53"/>
                                        </p:tgtEl>
                                        <p:attrNameLst>
                                          <p:attrName>style.visibility</p:attrName>
                                        </p:attrNameLst>
                                      </p:cBhvr>
                                      <p:to>
                                        <p:strVal val="visible"/>
                                      </p:to>
                                    </p:set>
                                  </p:childTnLst>
                                </p:cTn>
                              </p:par>
                              <p:par>
                                <p:cTn id="290" presetID="1" presetClass="entr" presetSubtype="0" fill="hold" grpId="1" nodeType="withEffect">
                                  <p:stCondLst>
                                    <p:cond delay="0"/>
                                  </p:stCondLst>
                                  <p:childTnLst>
                                    <p:set>
                                      <p:cBhvr>
                                        <p:cTn id="291" dur="1" fill="hold">
                                          <p:stCondLst>
                                            <p:cond delay="0"/>
                                          </p:stCondLst>
                                        </p:cTn>
                                        <p:tgtEl>
                                          <p:spTgt spid="54"/>
                                        </p:tgtEl>
                                        <p:attrNameLst>
                                          <p:attrName>style.visibility</p:attrName>
                                        </p:attrNameLst>
                                      </p:cBhvr>
                                      <p:to>
                                        <p:strVal val="visible"/>
                                      </p:to>
                                    </p:set>
                                  </p:childTnLst>
                                </p:cTn>
                              </p:par>
                              <p:par>
                                <p:cTn id="292" presetID="1" presetClass="entr" presetSubtype="0" fill="hold" grpId="1" nodeType="withEffect">
                                  <p:stCondLst>
                                    <p:cond delay="0"/>
                                  </p:stCondLst>
                                  <p:childTnLst>
                                    <p:set>
                                      <p:cBhvr>
                                        <p:cTn id="293" dur="1" fill="hold">
                                          <p:stCondLst>
                                            <p:cond delay="0"/>
                                          </p:stCondLst>
                                        </p:cTn>
                                        <p:tgtEl>
                                          <p:spTgt spid="55"/>
                                        </p:tgtEl>
                                        <p:attrNameLst>
                                          <p:attrName>style.visibility</p:attrName>
                                        </p:attrNameLst>
                                      </p:cBhvr>
                                      <p:to>
                                        <p:strVal val="visible"/>
                                      </p:to>
                                    </p:set>
                                  </p:childTnLst>
                                </p:cTn>
                              </p:par>
                              <p:par>
                                <p:cTn id="294" presetID="1" presetClass="entr" presetSubtype="0" fill="hold" grpId="1" nodeType="withEffect">
                                  <p:stCondLst>
                                    <p:cond delay="0"/>
                                  </p:stCondLst>
                                  <p:childTnLst>
                                    <p:set>
                                      <p:cBhvr>
                                        <p:cTn id="295" dur="1" fill="hold">
                                          <p:stCondLst>
                                            <p:cond delay="0"/>
                                          </p:stCondLst>
                                        </p:cTn>
                                        <p:tgtEl>
                                          <p:spTgt spid="56"/>
                                        </p:tgtEl>
                                        <p:attrNameLst>
                                          <p:attrName>style.visibility</p:attrName>
                                        </p:attrNameLst>
                                      </p:cBhvr>
                                      <p:to>
                                        <p:strVal val="visible"/>
                                      </p:to>
                                    </p:set>
                                  </p:childTnLst>
                                </p:cTn>
                              </p:par>
                              <p:par>
                                <p:cTn id="296" presetID="1" presetClass="entr" presetSubtype="0" fill="hold" grpId="1" nodeType="withEffect">
                                  <p:stCondLst>
                                    <p:cond delay="0"/>
                                  </p:stCondLst>
                                  <p:childTnLst>
                                    <p:set>
                                      <p:cBhvr>
                                        <p:cTn id="297" dur="1" fill="hold">
                                          <p:stCondLst>
                                            <p:cond delay="0"/>
                                          </p:stCondLst>
                                        </p:cTn>
                                        <p:tgtEl>
                                          <p:spTgt spid="58"/>
                                        </p:tgtEl>
                                        <p:attrNameLst>
                                          <p:attrName>style.visibility</p:attrName>
                                        </p:attrNameLst>
                                      </p:cBhvr>
                                      <p:to>
                                        <p:strVal val="visible"/>
                                      </p:to>
                                    </p:set>
                                  </p:childTnLst>
                                </p:cTn>
                              </p:par>
                              <p:par>
                                <p:cTn id="298" presetID="1" presetClass="entr" presetSubtype="0" fill="hold" grpId="1" nodeType="withEffect">
                                  <p:stCondLst>
                                    <p:cond delay="0"/>
                                  </p:stCondLst>
                                  <p:childTnLst>
                                    <p:set>
                                      <p:cBhvr>
                                        <p:cTn id="299" dur="1" fill="hold">
                                          <p:stCondLst>
                                            <p:cond delay="0"/>
                                          </p:stCondLst>
                                        </p:cTn>
                                        <p:tgtEl>
                                          <p:spTgt spid="18"/>
                                        </p:tgtEl>
                                        <p:attrNameLst>
                                          <p:attrName>style.visibility</p:attrName>
                                        </p:attrNameLst>
                                      </p:cBhvr>
                                      <p:to>
                                        <p:strVal val="visible"/>
                                      </p:to>
                                    </p:set>
                                  </p:childTnLst>
                                </p:cTn>
                              </p:par>
                              <p:par>
                                <p:cTn id="300" presetID="1" presetClass="emph" presetSubtype="2" fill="hold" nodeType="withEffect">
                                  <p:stCondLst>
                                    <p:cond delay="0"/>
                                  </p:stCondLst>
                                  <p:childTnLst>
                                    <p:animClr clrSpc="rgb" dir="cw">
                                      <p:cBhvr>
                                        <p:cTn id="301" dur="1000" fill="hold"/>
                                        <p:tgtEl>
                                          <p:spTgt spid="47"/>
                                        </p:tgtEl>
                                        <p:attrNameLst>
                                          <p:attrName>fillcolor</p:attrName>
                                        </p:attrNameLst>
                                      </p:cBhvr>
                                      <p:to>
                                        <a:srgbClr val="4E67C8"/>
                                      </p:to>
                                    </p:animClr>
                                    <p:set>
                                      <p:cBhvr>
                                        <p:cTn id="302" dur="1000" fill="hold"/>
                                        <p:tgtEl>
                                          <p:spTgt spid="47"/>
                                        </p:tgtEl>
                                        <p:attrNameLst>
                                          <p:attrName>fill.type</p:attrName>
                                        </p:attrNameLst>
                                      </p:cBhvr>
                                      <p:to>
                                        <p:strVal val="solid"/>
                                      </p:to>
                                    </p:set>
                                    <p:set>
                                      <p:cBhvr>
                                        <p:cTn id="303" dur="1000" fill="hold"/>
                                        <p:tgtEl>
                                          <p:spTgt spid="47"/>
                                        </p:tgtEl>
                                        <p:attrNameLst>
                                          <p:attrName>fill.on</p:attrName>
                                        </p:attrNameLst>
                                      </p:cBhvr>
                                      <p:to>
                                        <p:strVal val="true"/>
                                      </p:to>
                                    </p:set>
                                  </p:childTnLst>
                                </p:cTn>
                              </p:par>
                              <p:par>
                                <p:cTn id="304" presetID="1" presetClass="emph" presetSubtype="2" fill="hold" nodeType="withEffect">
                                  <p:stCondLst>
                                    <p:cond delay="0"/>
                                  </p:stCondLst>
                                  <p:childTnLst>
                                    <p:animClr clrSpc="rgb" dir="cw">
                                      <p:cBhvr>
                                        <p:cTn id="305" dur="1000" fill="hold"/>
                                        <p:tgtEl>
                                          <p:spTgt spid="48"/>
                                        </p:tgtEl>
                                        <p:attrNameLst>
                                          <p:attrName>fillcolor</p:attrName>
                                        </p:attrNameLst>
                                      </p:cBhvr>
                                      <p:to>
                                        <a:srgbClr val="B4DCFA"/>
                                      </p:to>
                                    </p:animClr>
                                    <p:set>
                                      <p:cBhvr>
                                        <p:cTn id="306" dur="1000" fill="hold"/>
                                        <p:tgtEl>
                                          <p:spTgt spid="48"/>
                                        </p:tgtEl>
                                        <p:attrNameLst>
                                          <p:attrName>fill.type</p:attrName>
                                        </p:attrNameLst>
                                      </p:cBhvr>
                                      <p:to>
                                        <p:strVal val="solid"/>
                                      </p:to>
                                    </p:set>
                                    <p:set>
                                      <p:cBhvr>
                                        <p:cTn id="307" dur="1000" fill="hold"/>
                                        <p:tgtEl>
                                          <p:spTgt spid="48"/>
                                        </p:tgtEl>
                                        <p:attrNameLst>
                                          <p:attrName>fill.on</p:attrName>
                                        </p:attrNameLst>
                                      </p:cBhvr>
                                      <p:to>
                                        <p:strVal val="true"/>
                                      </p:to>
                                    </p:set>
                                  </p:childTnLst>
                                </p:cTn>
                              </p:par>
                            </p:childTnLst>
                          </p:cTn>
                        </p:par>
                        <p:par>
                          <p:cTn id="308" fill="hold">
                            <p:stCondLst>
                              <p:cond delay="1000"/>
                            </p:stCondLst>
                            <p:childTnLst>
                              <p:par>
                                <p:cTn id="309" presetID="9" presetClass="entr" presetSubtype="0" fill="hold" grpId="4" nodeType="afterEffect">
                                  <p:stCondLst>
                                    <p:cond delay="0"/>
                                  </p:stCondLst>
                                  <p:childTnLst>
                                    <p:set>
                                      <p:cBhvr>
                                        <p:cTn id="310" dur="1" fill="hold">
                                          <p:stCondLst>
                                            <p:cond delay="0"/>
                                          </p:stCondLst>
                                        </p:cTn>
                                        <p:tgtEl>
                                          <p:spTgt spid="16"/>
                                        </p:tgtEl>
                                        <p:attrNameLst>
                                          <p:attrName>style.visibility</p:attrName>
                                        </p:attrNameLst>
                                      </p:cBhvr>
                                      <p:to>
                                        <p:strVal val="visible"/>
                                      </p:to>
                                    </p:set>
                                    <p:animEffect transition="in" filter="dissolve">
                                      <p:cBhvr>
                                        <p:cTn id="311" dur="1000"/>
                                        <p:tgtEl>
                                          <p:spTgt spid="16"/>
                                        </p:tgtEl>
                                      </p:cBhvr>
                                    </p:animEffect>
                                  </p:childTnLst>
                                </p:cTn>
                              </p:par>
                            </p:childTnLst>
                          </p:cTn>
                        </p:par>
                      </p:childTnLst>
                    </p:cTn>
                  </p:par>
                </p:childTnLst>
              </p:cTn>
              <p:nextCondLst>
                <p:cond evt="onClick" delay="0">
                  <p:tgtEl>
                    <p:spTgt spid="47"/>
                  </p:tgtEl>
                </p:cond>
              </p:nextCondLst>
            </p:seq>
            <p:seq concurrent="1" nextAc="seek">
              <p:cTn id="312" restart="whenNotActive" fill="hold" evtFilter="cancelBubble" nodeType="interactiveSeq">
                <p:stCondLst>
                  <p:cond evt="onClick" delay="0">
                    <p:tgtEl>
                      <p:spTgt spid="142"/>
                    </p:tgtEl>
                  </p:cond>
                </p:stCondLst>
                <p:endSync evt="end" delay="0">
                  <p:rtn val="all"/>
                </p:endSync>
                <p:childTnLst>
                  <p:par>
                    <p:cTn id="313" fill="hold">
                      <p:stCondLst>
                        <p:cond delay="0"/>
                      </p:stCondLst>
                      <p:childTnLst>
                        <p:par>
                          <p:cTn id="314" fill="hold">
                            <p:stCondLst>
                              <p:cond delay="0"/>
                            </p:stCondLst>
                            <p:childTnLst>
                              <p:par>
                                <p:cTn id="315" presetID="26" presetClass="emph" presetSubtype="0" fill="hold" grpId="1" nodeType="clickEffect">
                                  <p:stCondLst>
                                    <p:cond delay="0"/>
                                  </p:stCondLst>
                                  <p:iterate type="lt">
                                    <p:tmPct val="0"/>
                                  </p:iterate>
                                  <p:childTnLst>
                                    <p:animEffect transition="out" filter="fade">
                                      <p:cBhvr>
                                        <p:cTn id="316" dur="500" tmFilter="0, 0; .2, .5; .8, .5; 1, 0"/>
                                        <p:tgtEl>
                                          <p:spTgt spid="142"/>
                                        </p:tgtEl>
                                      </p:cBhvr>
                                    </p:animEffect>
                                    <p:animScale>
                                      <p:cBhvr>
                                        <p:cTn id="317" dur="250" autoRev="1" fill="hold"/>
                                        <p:tgtEl>
                                          <p:spTgt spid="142"/>
                                        </p:tgtEl>
                                      </p:cBhvr>
                                      <p:by x="105000" y="105000"/>
                                    </p:animScale>
                                  </p:childTnLst>
                                </p:cTn>
                              </p:par>
                              <p:par>
                                <p:cTn id="318" presetID="9" presetClass="entr" presetSubtype="0" fill="hold" grpId="0" nodeType="withEffect">
                                  <p:stCondLst>
                                    <p:cond delay="0"/>
                                  </p:stCondLst>
                                  <p:childTnLst>
                                    <p:set>
                                      <p:cBhvr>
                                        <p:cTn id="319" dur="1" fill="hold">
                                          <p:stCondLst>
                                            <p:cond delay="0"/>
                                          </p:stCondLst>
                                        </p:cTn>
                                        <p:tgtEl>
                                          <p:spTgt spid="16"/>
                                        </p:tgtEl>
                                        <p:attrNameLst>
                                          <p:attrName>style.visibility</p:attrName>
                                        </p:attrNameLst>
                                      </p:cBhvr>
                                      <p:to>
                                        <p:strVal val="visible"/>
                                      </p:to>
                                    </p:set>
                                    <p:animEffect transition="in" filter="dissolve">
                                      <p:cBhvr>
                                        <p:cTn id="320" dur="500"/>
                                        <p:tgtEl>
                                          <p:spTgt spid="16"/>
                                        </p:tgtEl>
                                      </p:cBhvr>
                                    </p:animEffect>
                                  </p:childTnLst>
                                </p:cTn>
                              </p:par>
                            </p:childTnLst>
                          </p:cTn>
                        </p:par>
                        <p:par>
                          <p:cTn id="321" fill="hold">
                            <p:stCondLst>
                              <p:cond delay="500"/>
                            </p:stCondLst>
                            <p:childTnLst>
                              <p:par>
                                <p:cTn id="322" presetID="22" presetClass="entr" presetSubtype="8" fill="hold" grpId="0" nodeType="afterEffect">
                                  <p:stCondLst>
                                    <p:cond delay="0"/>
                                  </p:stCondLst>
                                  <p:iterate type="lt">
                                    <p:tmPct val="10000"/>
                                  </p:iterate>
                                  <p:childTnLst>
                                    <p:set>
                                      <p:cBhvr>
                                        <p:cTn id="323" dur="1" fill="hold">
                                          <p:stCondLst>
                                            <p:cond delay="0"/>
                                          </p:stCondLst>
                                        </p:cTn>
                                        <p:tgtEl>
                                          <p:spTgt spid="143"/>
                                        </p:tgtEl>
                                        <p:attrNameLst>
                                          <p:attrName>style.visibility</p:attrName>
                                        </p:attrNameLst>
                                      </p:cBhvr>
                                      <p:to>
                                        <p:strVal val="visible"/>
                                      </p:to>
                                    </p:set>
                                    <p:animEffect transition="in" filter="wipe(left)">
                                      <p:cBhvr>
                                        <p:cTn id="324" dur="1000"/>
                                        <p:tgtEl>
                                          <p:spTgt spid="143"/>
                                        </p:tgtEl>
                                      </p:cBhvr>
                                    </p:animEffect>
                                  </p:childTnLst>
                                </p:cTn>
                              </p:par>
                              <p:par>
                                <p:cTn id="325" presetID="1" presetClass="entr" presetSubtype="0" fill="hold" grpId="1" nodeType="withEffect">
                                  <p:stCondLst>
                                    <p:cond delay="0"/>
                                  </p:stCondLst>
                                  <p:iterate type="lt">
                                    <p:tmAbs val="0"/>
                                  </p:iterate>
                                  <p:childTnLst>
                                    <p:set>
                                      <p:cBhvr>
                                        <p:cTn id="326" dur="1" fill="hold">
                                          <p:stCondLst>
                                            <p:cond delay="8599"/>
                                          </p:stCondLst>
                                        </p:cTn>
                                        <p:tgtEl>
                                          <p:spTgt spid="143"/>
                                        </p:tgtEl>
                                        <p:attrNameLst>
                                          <p:attrName>style.visibility</p:attrName>
                                        </p:attrNameLst>
                                      </p:cBhvr>
                                      <p:to>
                                        <p:strVal val="visible"/>
                                      </p:to>
                                    </p:set>
                                  </p:childTnLst>
                                  <p:subTnLst>
                                    <p:audio>
                                      <p:cMediaNode>
                                        <p:cTn display="0" masterRel="sameClick">
                                          <p:stCondLst>
                                            <p:cond evt="begin" delay="0">
                                              <p:tn val="325"/>
                                            </p:cond>
                                          </p:stCondLst>
                                          <p:endCondLst>
                                            <p:cond evt="onStopAudio" delay="0">
                                              <p:tgtEl>
                                                <p:sldTgt/>
                                              </p:tgtEl>
                                            </p:cond>
                                          </p:endCondLst>
                                        </p:cTn>
                                        <p:tgtEl>
                                          <p:sndTgt r:embed="rId9" name="L21S05_Clip_2.wav"/>
                                        </p:tgtEl>
                                      </p:cMediaNode>
                                    </p:audio>
                                  </p:subTnLst>
                                </p:cTn>
                              </p:par>
                              <p:par>
                                <p:cTn id="327" presetID="64" presetClass="path" presetSubtype="0" accel="50000" decel="50000" fill="hold" nodeType="withEffect">
                                  <p:stCondLst>
                                    <p:cond delay="0"/>
                                  </p:stCondLst>
                                  <p:childTnLst>
                                    <p:animMotion origin="layout" path="M -0.01181 0.04213 L -0.01181 -0.12963 " pathEditMode="fixed" rAng="0" ptsTypes="AA">
                                      <p:cBhvr>
                                        <p:cTn id="328" dur="1000" fill="hold"/>
                                        <p:tgtEl>
                                          <p:spTgt spid="43"/>
                                        </p:tgtEl>
                                        <p:attrNameLst>
                                          <p:attrName>ppt_x</p:attrName>
                                          <p:attrName>ppt_y</p:attrName>
                                        </p:attrNameLst>
                                      </p:cBhvr>
                                      <p:rCtr x="0" y="-8588"/>
                                    </p:animMotion>
                                  </p:childTnLst>
                                </p:cTn>
                              </p:par>
                              <p:par>
                                <p:cTn id="329" presetID="64" presetClass="path" presetSubtype="0" accel="50000" decel="50000" fill="hold" nodeType="withEffect">
                                  <p:stCondLst>
                                    <p:cond delay="0"/>
                                  </p:stCondLst>
                                  <p:childTnLst>
                                    <p:animMotion origin="layout" path="M -0.01181 0.04213 L -0.01181 -0.22939 " pathEditMode="fixed" rAng="0" ptsTypes="AA">
                                      <p:cBhvr>
                                        <p:cTn id="330" dur="1000" fill="hold"/>
                                        <p:tgtEl>
                                          <p:spTgt spid="55"/>
                                        </p:tgtEl>
                                        <p:attrNameLst>
                                          <p:attrName>ppt_x</p:attrName>
                                          <p:attrName>ppt_y</p:attrName>
                                        </p:attrNameLst>
                                      </p:cBhvr>
                                      <p:rCtr x="0" y="-13588"/>
                                    </p:animMotion>
                                  </p:childTnLst>
                                </p:cTn>
                              </p:par>
                            </p:childTnLst>
                          </p:cTn>
                        </p:par>
                        <p:par>
                          <p:cTn id="331" fill="hold">
                            <p:stCondLst>
                              <p:cond delay="9100"/>
                            </p:stCondLst>
                            <p:childTnLst>
                              <p:par>
                                <p:cTn id="332" presetID="2" presetClass="exit" presetSubtype="4" fill="hold" nodeType="afterEffect">
                                  <p:stCondLst>
                                    <p:cond delay="0"/>
                                  </p:stCondLst>
                                  <p:childTnLst>
                                    <p:anim calcmode="lin" valueType="num">
                                      <p:cBhvr additive="base">
                                        <p:cTn id="333" dur="500"/>
                                        <p:tgtEl>
                                          <p:spTgt spid="43"/>
                                        </p:tgtEl>
                                        <p:attrNameLst>
                                          <p:attrName>ppt_x</p:attrName>
                                        </p:attrNameLst>
                                      </p:cBhvr>
                                      <p:tavLst>
                                        <p:tav tm="0">
                                          <p:val>
                                            <p:strVal val="ppt_x"/>
                                          </p:val>
                                        </p:tav>
                                        <p:tav tm="100000">
                                          <p:val>
                                            <p:strVal val="ppt_x"/>
                                          </p:val>
                                        </p:tav>
                                      </p:tavLst>
                                    </p:anim>
                                    <p:anim calcmode="lin" valueType="num">
                                      <p:cBhvr additive="base">
                                        <p:cTn id="334" dur="500"/>
                                        <p:tgtEl>
                                          <p:spTgt spid="43"/>
                                        </p:tgtEl>
                                        <p:attrNameLst>
                                          <p:attrName>ppt_y</p:attrName>
                                        </p:attrNameLst>
                                      </p:cBhvr>
                                      <p:tavLst>
                                        <p:tav tm="0">
                                          <p:val>
                                            <p:strVal val="ppt_y"/>
                                          </p:val>
                                        </p:tav>
                                        <p:tav tm="100000">
                                          <p:val>
                                            <p:strVal val="1+ppt_h/2"/>
                                          </p:val>
                                        </p:tav>
                                      </p:tavLst>
                                    </p:anim>
                                    <p:set>
                                      <p:cBhvr>
                                        <p:cTn id="335" dur="1" fill="hold">
                                          <p:stCondLst>
                                            <p:cond delay="499"/>
                                          </p:stCondLst>
                                        </p:cTn>
                                        <p:tgtEl>
                                          <p:spTgt spid="43"/>
                                        </p:tgtEl>
                                        <p:attrNameLst>
                                          <p:attrName>style.visibility</p:attrName>
                                        </p:attrNameLst>
                                      </p:cBhvr>
                                      <p:to>
                                        <p:strVal val="hidden"/>
                                      </p:to>
                                    </p:set>
                                  </p:childTnLst>
                                </p:cTn>
                              </p:par>
                              <p:par>
                                <p:cTn id="336" presetID="2" presetClass="exit" presetSubtype="4" fill="hold" nodeType="withEffect">
                                  <p:stCondLst>
                                    <p:cond delay="0"/>
                                  </p:stCondLst>
                                  <p:childTnLst>
                                    <p:anim calcmode="lin" valueType="num">
                                      <p:cBhvr additive="base">
                                        <p:cTn id="337" dur="500"/>
                                        <p:tgtEl>
                                          <p:spTgt spid="55"/>
                                        </p:tgtEl>
                                        <p:attrNameLst>
                                          <p:attrName>ppt_x</p:attrName>
                                        </p:attrNameLst>
                                      </p:cBhvr>
                                      <p:tavLst>
                                        <p:tav tm="0">
                                          <p:val>
                                            <p:strVal val="ppt_x"/>
                                          </p:val>
                                        </p:tav>
                                        <p:tav tm="100000">
                                          <p:val>
                                            <p:strVal val="ppt_x"/>
                                          </p:val>
                                        </p:tav>
                                      </p:tavLst>
                                    </p:anim>
                                    <p:anim calcmode="lin" valueType="num">
                                      <p:cBhvr additive="base">
                                        <p:cTn id="338" dur="500"/>
                                        <p:tgtEl>
                                          <p:spTgt spid="55"/>
                                        </p:tgtEl>
                                        <p:attrNameLst>
                                          <p:attrName>ppt_y</p:attrName>
                                        </p:attrNameLst>
                                      </p:cBhvr>
                                      <p:tavLst>
                                        <p:tav tm="0">
                                          <p:val>
                                            <p:strVal val="ppt_y"/>
                                          </p:val>
                                        </p:tav>
                                        <p:tav tm="100000">
                                          <p:val>
                                            <p:strVal val="1+ppt_h/2"/>
                                          </p:val>
                                        </p:tav>
                                      </p:tavLst>
                                    </p:anim>
                                    <p:set>
                                      <p:cBhvr>
                                        <p:cTn id="339" dur="1" fill="hold">
                                          <p:stCondLst>
                                            <p:cond delay="499"/>
                                          </p:stCondLst>
                                        </p:cTn>
                                        <p:tgtEl>
                                          <p:spTgt spid="55"/>
                                        </p:tgtEl>
                                        <p:attrNameLst>
                                          <p:attrName>style.visibility</p:attrName>
                                        </p:attrNameLst>
                                      </p:cBhvr>
                                      <p:to>
                                        <p:strVal val="hidden"/>
                                      </p:to>
                                    </p:set>
                                  </p:childTnLst>
                                </p:cTn>
                              </p:par>
                            </p:childTnLst>
                          </p:cTn>
                        </p:par>
                        <p:par>
                          <p:cTn id="340" fill="hold">
                            <p:stCondLst>
                              <p:cond delay="9600"/>
                            </p:stCondLst>
                            <p:childTnLst>
                              <p:par>
                                <p:cTn id="341" presetID="22" presetClass="entr" presetSubtype="8" fill="hold" grpId="0" nodeType="afterEffect">
                                  <p:stCondLst>
                                    <p:cond delay="0"/>
                                  </p:stCondLst>
                                  <p:iterate type="lt">
                                    <p:tmPct val="10000"/>
                                  </p:iterate>
                                  <p:childTnLst>
                                    <p:set>
                                      <p:cBhvr>
                                        <p:cTn id="342" dur="1" fill="hold">
                                          <p:stCondLst>
                                            <p:cond delay="0"/>
                                          </p:stCondLst>
                                        </p:cTn>
                                        <p:tgtEl>
                                          <p:spTgt spid="144"/>
                                        </p:tgtEl>
                                        <p:attrNameLst>
                                          <p:attrName>style.visibility</p:attrName>
                                        </p:attrNameLst>
                                      </p:cBhvr>
                                      <p:to>
                                        <p:strVal val="visible"/>
                                      </p:to>
                                    </p:set>
                                    <p:animEffect transition="in" filter="wipe(left)">
                                      <p:cBhvr>
                                        <p:cTn id="343" dur="500"/>
                                        <p:tgtEl>
                                          <p:spTgt spid="144"/>
                                        </p:tgtEl>
                                      </p:cBhvr>
                                    </p:animEffect>
                                  </p:childTnLst>
                                </p:cTn>
                              </p:par>
                              <p:par>
                                <p:cTn id="344" presetID="1" presetClass="entr" presetSubtype="0" fill="hold" grpId="1" nodeType="withEffect">
                                  <p:stCondLst>
                                    <p:cond delay="0"/>
                                  </p:stCondLst>
                                  <p:iterate type="lt">
                                    <p:tmAbs val="0"/>
                                  </p:iterate>
                                  <p:childTnLst>
                                    <p:set>
                                      <p:cBhvr>
                                        <p:cTn id="345" dur="1" fill="hold">
                                          <p:stCondLst>
                                            <p:cond delay="10899"/>
                                          </p:stCondLst>
                                        </p:cTn>
                                        <p:tgtEl>
                                          <p:spTgt spid="144"/>
                                        </p:tgtEl>
                                        <p:attrNameLst>
                                          <p:attrName>style.visibility</p:attrName>
                                        </p:attrNameLst>
                                      </p:cBhvr>
                                      <p:to>
                                        <p:strVal val="visible"/>
                                      </p:to>
                                    </p:set>
                                  </p:childTnLst>
                                  <p:subTnLst>
                                    <p:audio>
                                      <p:cMediaNode>
                                        <p:cTn display="0" masterRel="sameClick">
                                          <p:stCondLst>
                                            <p:cond evt="begin" delay="0">
                                              <p:tn val="344"/>
                                            </p:cond>
                                          </p:stCondLst>
                                          <p:endCondLst>
                                            <p:cond evt="onStopAudio" delay="0">
                                              <p:tgtEl>
                                                <p:sldTgt/>
                                              </p:tgtEl>
                                            </p:cond>
                                          </p:endCondLst>
                                        </p:cTn>
                                        <p:tgtEl>
                                          <p:sndTgt r:embed="rId10" name="L21S05_Clip_2_1.wav"/>
                                        </p:tgtEl>
                                      </p:cMediaNode>
                                    </p:audio>
                                  </p:subTnLst>
                                </p:cTn>
                              </p:par>
                              <p:par>
                                <p:cTn id="346" presetID="64" presetClass="path" presetSubtype="0" accel="50000" decel="50000" fill="hold" nodeType="withEffect">
                                  <p:stCondLst>
                                    <p:cond delay="0"/>
                                  </p:stCondLst>
                                  <p:childTnLst>
                                    <p:animMotion origin="layout" path="M -0.03142 0.04213 L -0.03142 -0.12963 " pathEditMode="fixed" rAng="0" ptsTypes="AA">
                                      <p:cBhvr>
                                        <p:cTn id="347" dur="1000" fill="hold"/>
                                        <p:tgtEl>
                                          <p:spTgt spid="42"/>
                                        </p:tgtEl>
                                        <p:attrNameLst>
                                          <p:attrName>ppt_x</p:attrName>
                                          <p:attrName>ppt_y</p:attrName>
                                        </p:attrNameLst>
                                      </p:cBhvr>
                                      <p:rCtr x="0" y="-8588"/>
                                    </p:animMotion>
                                  </p:childTnLst>
                                </p:cTn>
                              </p:par>
                              <p:par>
                                <p:cTn id="348" presetID="64" presetClass="path" presetSubtype="0" accel="50000" decel="50000" fill="hold" nodeType="withEffect">
                                  <p:stCondLst>
                                    <p:cond delay="0"/>
                                  </p:stCondLst>
                                  <p:childTnLst>
                                    <p:animMotion origin="layout" path="M -0.03142 0.04213 L -0.03142 -0.22939 " pathEditMode="fixed" rAng="0" ptsTypes="AA">
                                      <p:cBhvr>
                                        <p:cTn id="349" dur="1000" fill="hold"/>
                                        <p:tgtEl>
                                          <p:spTgt spid="56"/>
                                        </p:tgtEl>
                                        <p:attrNameLst>
                                          <p:attrName>ppt_x</p:attrName>
                                          <p:attrName>ppt_y</p:attrName>
                                        </p:attrNameLst>
                                      </p:cBhvr>
                                      <p:rCtr x="0" y="-13588"/>
                                    </p:animMotion>
                                  </p:childTnLst>
                                </p:cTn>
                              </p:par>
                            </p:childTnLst>
                          </p:cTn>
                        </p:par>
                        <p:par>
                          <p:cTn id="350" fill="hold">
                            <p:stCondLst>
                              <p:cond delay="20500"/>
                            </p:stCondLst>
                            <p:childTnLst>
                              <p:par>
                                <p:cTn id="351" presetID="2" presetClass="exit" presetSubtype="4" fill="hold" nodeType="afterEffect">
                                  <p:stCondLst>
                                    <p:cond delay="0"/>
                                  </p:stCondLst>
                                  <p:childTnLst>
                                    <p:anim calcmode="lin" valueType="num">
                                      <p:cBhvr additive="base">
                                        <p:cTn id="352" dur="500"/>
                                        <p:tgtEl>
                                          <p:spTgt spid="42"/>
                                        </p:tgtEl>
                                        <p:attrNameLst>
                                          <p:attrName>ppt_x</p:attrName>
                                        </p:attrNameLst>
                                      </p:cBhvr>
                                      <p:tavLst>
                                        <p:tav tm="0">
                                          <p:val>
                                            <p:strVal val="ppt_x"/>
                                          </p:val>
                                        </p:tav>
                                        <p:tav tm="100000">
                                          <p:val>
                                            <p:strVal val="ppt_x"/>
                                          </p:val>
                                        </p:tav>
                                      </p:tavLst>
                                    </p:anim>
                                    <p:anim calcmode="lin" valueType="num">
                                      <p:cBhvr additive="base">
                                        <p:cTn id="353" dur="500"/>
                                        <p:tgtEl>
                                          <p:spTgt spid="42"/>
                                        </p:tgtEl>
                                        <p:attrNameLst>
                                          <p:attrName>ppt_y</p:attrName>
                                        </p:attrNameLst>
                                      </p:cBhvr>
                                      <p:tavLst>
                                        <p:tav tm="0">
                                          <p:val>
                                            <p:strVal val="ppt_y"/>
                                          </p:val>
                                        </p:tav>
                                        <p:tav tm="100000">
                                          <p:val>
                                            <p:strVal val="1+ppt_h/2"/>
                                          </p:val>
                                        </p:tav>
                                      </p:tavLst>
                                    </p:anim>
                                    <p:set>
                                      <p:cBhvr>
                                        <p:cTn id="354" dur="1" fill="hold">
                                          <p:stCondLst>
                                            <p:cond delay="499"/>
                                          </p:stCondLst>
                                        </p:cTn>
                                        <p:tgtEl>
                                          <p:spTgt spid="42"/>
                                        </p:tgtEl>
                                        <p:attrNameLst>
                                          <p:attrName>style.visibility</p:attrName>
                                        </p:attrNameLst>
                                      </p:cBhvr>
                                      <p:to>
                                        <p:strVal val="hidden"/>
                                      </p:to>
                                    </p:set>
                                  </p:childTnLst>
                                </p:cTn>
                              </p:par>
                              <p:par>
                                <p:cTn id="355" presetID="2" presetClass="exit" presetSubtype="4" fill="hold" nodeType="withEffect">
                                  <p:stCondLst>
                                    <p:cond delay="0"/>
                                  </p:stCondLst>
                                  <p:childTnLst>
                                    <p:anim calcmode="lin" valueType="num">
                                      <p:cBhvr additive="base">
                                        <p:cTn id="356" dur="500"/>
                                        <p:tgtEl>
                                          <p:spTgt spid="56"/>
                                        </p:tgtEl>
                                        <p:attrNameLst>
                                          <p:attrName>ppt_x</p:attrName>
                                        </p:attrNameLst>
                                      </p:cBhvr>
                                      <p:tavLst>
                                        <p:tav tm="0">
                                          <p:val>
                                            <p:strVal val="ppt_x"/>
                                          </p:val>
                                        </p:tav>
                                        <p:tav tm="100000">
                                          <p:val>
                                            <p:strVal val="ppt_x"/>
                                          </p:val>
                                        </p:tav>
                                      </p:tavLst>
                                    </p:anim>
                                    <p:anim calcmode="lin" valueType="num">
                                      <p:cBhvr additive="base">
                                        <p:cTn id="357" dur="500"/>
                                        <p:tgtEl>
                                          <p:spTgt spid="56"/>
                                        </p:tgtEl>
                                        <p:attrNameLst>
                                          <p:attrName>ppt_y</p:attrName>
                                        </p:attrNameLst>
                                      </p:cBhvr>
                                      <p:tavLst>
                                        <p:tav tm="0">
                                          <p:val>
                                            <p:strVal val="ppt_y"/>
                                          </p:val>
                                        </p:tav>
                                        <p:tav tm="100000">
                                          <p:val>
                                            <p:strVal val="1+ppt_h/2"/>
                                          </p:val>
                                        </p:tav>
                                      </p:tavLst>
                                    </p:anim>
                                    <p:set>
                                      <p:cBhvr>
                                        <p:cTn id="358" dur="1" fill="hold">
                                          <p:stCondLst>
                                            <p:cond delay="499"/>
                                          </p:stCondLst>
                                        </p:cTn>
                                        <p:tgtEl>
                                          <p:spTgt spid="56"/>
                                        </p:tgtEl>
                                        <p:attrNameLst>
                                          <p:attrName>style.visibility</p:attrName>
                                        </p:attrNameLst>
                                      </p:cBhvr>
                                      <p:to>
                                        <p:strVal val="hidden"/>
                                      </p:to>
                                    </p:set>
                                  </p:childTnLst>
                                </p:cTn>
                              </p:par>
                            </p:childTnLst>
                          </p:cTn>
                        </p:par>
                        <p:par>
                          <p:cTn id="359" fill="hold">
                            <p:stCondLst>
                              <p:cond delay="21000"/>
                            </p:stCondLst>
                            <p:childTnLst>
                              <p:par>
                                <p:cTn id="360" presetID="22" presetClass="entr" presetSubtype="8" fill="hold" grpId="0" nodeType="afterEffect">
                                  <p:stCondLst>
                                    <p:cond delay="0"/>
                                  </p:stCondLst>
                                  <p:iterate type="lt">
                                    <p:tmPct val="10000"/>
                                  </p:iterate>
                                  <p:childTnLst>
                                    <p:set>
                                      <p:cBhvr>
                                        <p:cTn id="361" dur="1" fill="hold">
                                          <p:stCondLst>
                                            <p:cond delay="0"/>
                                          </p:stCondLst>
                                        </p:cTn>
                                        <p:tgtEl>
                                          <p:spTgt spid="106"/>
                                        </p:tgtEl>
                                        <p:attrNameLst>
                                          <p:attrName>style.visibility</p:attrName>
                                        </p:attrNameLst>
                                      </p:cBhvr>
                                      <p:to>
                                        <p:strVal val="visible"/>
                                      </p:to>
                                    </p:set>
                                    <p:animEffect transition="in" filter="wipe(left)">
                                      <p:cBhvr>
                                        <p:cTn id="362" dur="500"/>
                                        <p:tgtEl>
                                          <p:spTgt spid="106"/>
                                        </p:tgtEl>
                                      </p:cBhvr>
                                    </p:animEffect>
                                  </p:childTnLst>
                                </p:cTn>
                              </p:par>
                              <p:par>
                                <p:cTn id="363" presetID="1" presetClass="entr" presetSubtype="0" fill="hold" grpId="1" nodeType="withEffect">
                                  <p:stCondLst>
                                    <p:cond delay="0"/>
                                  </p:stCondLst>
                                  <p:iterate type="lt">
                                    <p:tmAbs val="0"/>
                                  </p:iterate>
                                  <p:childTnLst>
                                    <p:set>
                                      <p:cBhvr>
                                        <p:cTn id="364" dur="1" fill="hold">
                                          <p:stCondLst>
                                            <p:cond delay="37099"/>
                                          </p:stCondLst>
                                        </p:cTn>
                                        <p:tgtEl>
                                          <p:spTgt spid="106"/>
                                        </p:tgtEl>
                                        <p:attrNameLst>
                                          <p:attrName>style.visibility</p:attrName>
                                        </p:attrNameLst>
                                      </p:cBhvr>
                                      <p:to>
                                        <p:strVal val="visible"/>
                                      </p:to>
                                    </p:set>
                                  </p:childTnLst>
                                  <p:subTnLst>
                                    <p:audio>
                                      <p:cMediaNode>
                                        <p:cTn display="0" masterRel="sameClick">
                                          <p:stCondLst>
                                            <p:cond evt="begin" delay="0">
                                              <p:tn val="363"/>
                                            </p:cond>
                                          </p:stCondLst>
                                          <p:endCondLst>
                                            <p:cond evt="onStopAudio" delay="0">
                                              <p:tgtEl>
                                                <p:sldTgt/>
                                              </p:tgtEl>
                                            </p:cond>
                                          </p:endCondLst>
                                        </p:cTn>
                                        <p:tgtEl>
                                          <p:sndTgt r:embed="rId11" name="L21S05_Clip_2_2.wav"/>
                                        </p:tgtEl>
                                      </p:cMediaNode>
                                    </p:audio>
                                  </p:subTnLst>
                                </p:cTn>
                              </p:par>
                              <p:par>
                                <p:cTn id="365" presetID="64" presetClass="path" presetSubtype="0" accel="50000" decel="50000" fill="hold" nodeType="withEffect">
                                  <p:stCondLst>
                                    <p:cond delay="0"/>
                                  </p:stCondLst>
                                  <p:childTnLst>
                                    <p:animMotion origin="layout" path="M -0.05122 0.04213 L -0.05122 -0.12963 " pathEditMode="fixed" rAng="0" ptsTypes="AA">
                                      <p:cBhvr>
                                        <p:cTn id="366" dur="1000" fill="hold"/>
                                        <p:tgtEl>
                                          <p:spTgt spid="44"/>
                                        </p:tgtEl>
                                        <p:attrNameLst>
                                          <p:attrName>ppt_x</p:attrName>
                                          <p:attrName>ppt_y</p:attrName>
                                        </p:attrNameLst>
                                      </p:cBhvr>
                                      <p:rCtr x="0" y="-8588"/>
                                    </p:animMotion>
                                  </p:childTnLst>
                                </p:cTn>
                              </p:par>
                              <p:par>
                                <p:cTn id="367" presetID="64" presetClass="path" presetSubtype="0" accel="50000" decel="50000" fill="hold" nodeType="withEffect">
                                  <p:stCondLst>
                                    <p:cond delay="0"/>
                                  </p:stCondLst>
                                  <p:childTnLst>
                                    <p:animMotion origin="layout" path="M -0.05122 0.04213 L -0.05122 -0.22939 " pathEditMode="fixed" rAng="0" ptsTypes="AA">
                                      <p:cBhvr>
                                        <p:cTn id="368" dur="1000" fill="hold"/>
                                        <p:tgtEl>
                                          <p:spTgt spid="58"/>
                                        </p:tgtEl>
                                        <p:attrNameLst>
                                          <p:attrName>ppt_x</p:attrName>
                                          <p:attrName>ppt_y</p:attrName>
                                        </p:attrNameLst>
                                      </p:cBhvr>
                                      <p:rCtr x="0" y="-13588"/>
                                    </p:animMotion>
                                  </p:childTnLst>
                                </p:cTn>
                              </p:par>
                              <p:par>
                                <p:cTn id="369" presetID="2" presetClass="exit" presetSubtype="4" fill="hold" nodeType="withEffect">
                                  <p:stCondLst>
                                    <p:cond delay="11200"/>
                                  </p:stCondLst>
                                  <p:childTnLst>
                                    <p:anim calcmode="lin" valueType="num">
                                      <p:cBhvr additive="base">
                                        <p:cTn id="370" dur="500"/>
                                        <p:tgtEl>
                                          <p:spTgt spid="44"/>
                                        </p:tgtEl>
                                        <p:attrNameLst>
                                          <p:attrName>ppt_x</p:attrName>
                                        </p:attrNameLst>
                                      </p:cBhvr>
                                      <p:tavLst>
                                        <p:tav tm="0">
                                          <p:val>
                                            <p:strVal val="ppt_x"/>
                                          </p:val>
                                        </p:tav>
                                        <p:tav tm="100000">
                                          <p:val>
                                            <p:strVal val="ppt_x"/>
                                          </p:val>
                                        </p:tav>
                                      </p:tavLst>
                                    </p:anim>
                                    <p:anim calcmode="lin" valueType="num">
                                      <p:cBhvr additive="base">
                                        <p:cTn id="371" dur="500"/>
                                        <p:tgtEl>
                                          <p:spTgt spid="44"/>
                                        </p:tgtEl>
                                        <p:attrNameLst>
                                          <p:attrName>ppt_y</p:attrName>
                                        </p:attrNameLst>
                                      </p:cBhvr>
                                      <p:tavLst>
                                        <p:tav tm="0">
                                          <p:val>
                                            <p:strVal val="ppt_y"/>
                                          </p:val>
                                        </p:tav>
                                        <p:tav tm="100000">
                                          <p:val>
                                            <p:strVal val="1+ppt_h/2"/>
                                          </p:val>
                                        </p:tav>
                                      </p:tavLst>
                                    </p:anim>
                                    <p:set>
                                      <p:cBhvr>
                                        <p:cTn id="372" dur="1" fill="hold">
                                          <p:stCondLst>
                                            <p:cond delay="499"/>
                                          </p:stCondLst>
                                        </p:cTn>
                                        <p:tgtEl>
                                          <p:spTgt spid="44"/>
                                        </p:tgtEl>
                                        <p:attrNameLst>
                                          <p:attrName>style.visibility</p:attrName>
                                        </p:attrNameLst>
                                      </p:cBhvr>
                                      <p:to>
                                        <p:strVal val="hidden"/>
                                      </p:to>
                                    </p:set>
                                  </p:childTnLst>
                                </p:cTn>
                              </p:par>
                              <p:par>
                                <p:cTn id="373" presetID="2" presetClass="exit" presetSubtype="4" fill="hold" nodeType="withEffect">
                                  <p:stCondLst>
                                    <p:cond delay="11200"/>
                                  </p:stCondLst>
                                  <p:childTnLst>
                                    <p:anim calcmode="lin" valueType="num">
                                      <p:cBhvr additive="base">
                                        <p:cTn id="374" dur="500"/>
                                        <p:tgtEl>
                                          <p:spTgt spid="58"/>
                                        </p:tgtEl>
                                        <p:attrNameLst>
                                          <p:attrName>ppt_x</p:attrName>
                                        </p:attrNameLst>
                                      </p:cBhvr>
                                      <p:tavLst>
                                        <p:tav tm="0">
                                          <p:val>
                                            <p:strVal val="ppt_x"/>
                                          </p:val>
                                        </p:tav>
                                        <p:tav tm="100000">
                                          <p:val>
                                            <p:strVal val="ppt_x"/>
                                          </p:val>
                                        </p:tav>
                                      </p:tavLst>
                                    </p:anim>
                                    <p:anim calcmode="lin" valueType="num">
                                      <p:cBhvr additive="base">
                                        <p:cTn id="375" dur="500"/>
                                        <p:tgtEl>
                                          <p:spTgt spid="58"/>
                                        </p:tgtEl>
                                        <p:attrNameLst>
                                          <p:attrName>ppt_y</p:attrName>
                                        </p:attrNameLst>
                                      </p:cBhvr>
                                      <p:tavLst>
                                        <p:tav tm="0">
                                          <p:val>
                                            <p:strVal val="ppt_y"/>
                                          </p:val>
                                        </p:tav>
                                        <p:tav tm="100000">
                                          <p:val>
                                            <p:strVal val="1+ppt_h/2"/>
                                          </p:val>
                                        </p:tav>
                                      </p:tavLst>
                                    </p:anim>
                                    <p:set>
                                      <p:cBhvr>
                                        <p:cTn id="376" dur="1" fill="hold">
                                          <p:stCondLst>
                                            <p:cond delay="499"/>
                                          </p:stCondLst>
                                        </p:cTn>
                                        <p:tgtEl>
                                          <p:spTgt spid="58"/>
                                        </p:tgtEl>
                                        <p:attrNameLst>
                                          <p:attrName>style.visibility</p:attrName>
                                        </p:attrNameLst>
                                      </p:cBhvr>
                                      <p:to>
                                        <p:strVal val="hidden"/>
                                      </p:to>
                                    </p:set>
                                  </p:childTnLst>
                                </p:cTn>
                              </p:par>
                              <p:par>
                                <p:cTn id="377" presetID="64" presetClass="path" presetSubtype="0" accel="50000" decel="50000" fill="hold" nodeType="withEffect">
                                  <p:stCondLst>
                                    <p:cond delay="12100"/>
                                  </p:stCondLst>
                                  <p:childTnLst>
                                    <p:animMotion origin="layout" path="M -0.07083 0.04213 L -0.07083 -0.12963 " pathEditMode="fixed" rAng="0" ptsTypes="AA">
                                      <p:cBhvr>
                                        <p:cTn id="378" dur="1000" fill="hold"/>
                                        <p:tgtEl>
                                          <p:spTgt spid="17"/>
                                        </p:tgtEl>
                                        <p:attrNameLst>
                                          <p:attrName>ppt_x</p:attrName>
                                          <p:attrName>ppt_y</p:attrName>
                                        </p:attrNameLst>
                                      </p:cBhvr>
                                      <p:rCtr x="0" y="-8588"/>
                                    </p:animMotion>
                                  </p:childTnLst>
                                </p:cTn>
                              </p:par>
                              <p:par>
                                <p:cTn id="379" presetID="64" presetClass="path" presetSubtype="0" accel="50000" decel="50000" fill="hold" nodeType="withEffect">
                                  <p:stCondLst>
                                    <p:cond delay="12100"/>
                                  </p:stCondLst>
                                  <p:childTnLst>
                                    <p:animMotion origin="layout" path="M -0.07083 0.04213 L -0.07083 -0.22939 " pathEditMode="fixed" rAng="0" ptsTypes="AA">
                                      <p:cBhvr>
                                        <p:cTn id="380" dur="1000" fill="hold"/>
                                        <p:tgtEl>
                                          <p:spTgt spid="18"/>
                                        </p:tgtEl>
                                        <p:attrNameLst>
                                          <p:attrName>ppt_x</p:attrName>
                                          <p:attrName>ppt_y</p:attrName>
                                        </p:attrNameLst>
                                      </p:cBhvr>
                                      <p:rCtr x="0" y="-13588"/>
                                    </p:animMotion>
                                  </p:childTnLst>
                                </p:cTn>
                              </p:par>
                            </p:childTnLst>
                          </p:cTn>
                        </p:par>
                        <p:par>
                          <p:cTn id="381" fill="hold">
                            <p:stCondLst>
                              <p:cond delay="58100"/>
                            </p:stCondLst>
                            <p:childTnLst>
                              <p:par>
                                <p:cTn id="382" presetID="2" presetClass="exit" presetSubtype="4" fill="hold" nodeType="afterEffect">
                                  <p:stCondLst>
                                    <p:cond delay="0"/>
                                  </p:stCondLst>
                                  <p:childTnLst>
                                    <p:anim calcmode="lin" valueType="num">
                                      <p:cBhvr additive="base">
                                        <p:cTn id="383" dur="500"/>
                                        <p:tgtEl>
                                          <p:spTgt spid="17"/>
                                        </p:tgtEl>
                                        <p:attrNameLst>
                                          <p:attrName>ppt_x</p:attrName>
                                        </p:attrNameLst>
                                      </p:cBhvr>
                                      <p:tavLst>
                                        <p:tav tm="0">
                                          <p:val>
                                            <p:strVal val="ppt_x"/>
                                          </p:val>
                                        </p:tav>
                                        <p:tav tm="100000">
                                          <p:val>
                                            <p:strVal val="ppt_x"/>
                                          </p:val>
                                        </p:tav>
                                      </p:tavLst>
                                    </p:anim>
                                    <p:anim calcmode="lin" valueType="num">
                                      <p:cBhvr additive="base">
                                        <p:cTn id="384" dur="500"/>
                                        <p:tgtEl>
                                          <p:spTgt spid="17"/>
                                        </p:tgtEl>
                                        <p:attrNameLst>
                                          <p:attrName>ppt_y</p:attrName>
                                        </p:attrNameLst>
                                      </p:cBhvr>
                                      <p:tavLst>
                                        <p:tav tm="0">
                                          <p:val>
                                            <p:strVal val="ppt_y"/>
                                          </p:val>
                                        </p:tav>
                                        <p:tav tm="100000">
                                          <p:val>
                                            <p:strVal val="1+ppt_h/2"/>
                                          </p:val>
                                        </p:tav>
                                      </p:tavLst>
                                    </p:anim>
                                    <p:set>
                                      <p:cBhvr>
                                        <p:cTn id="385" dur="1" fill="hold">
                                          <p:stCondLst>
                                            <p:cond delay="499"/>
                                          </p:stCondLst>
                                        </p:cTn>
                                        <p:tgtEl>
                                          <p:spTgt spid="17"/>
                                        </p:tgtEl>
                                        <p:attrNameLst>
                                          <p:attrName>style.visibility</p:attrName>
                                        </p:attrNameLst>
                                      </p:cBhvr>
                                      <p:to>
                                        <p:strVal val="hidden"/>
                                      </p:to>
                                    </p:set>
                                  </p:childTnLst>
                                </p:cTn>
                              </p:par>
                              <p:par>
                                <p:cTn id="386" presetID="2" presetClass="exit" presetSubtype="4" fill="hold" nodeType="withEffect">
                                  <p:stCondLst>
                                    <p:cond delay="0"/>
                                  </p:stCondLst>
                                  <p:childTnLst>
                                    <p:anim calcmode="lin" valueType="num">
                                      <p:cBhvr additive="base">
                                        <p:cTn id="387" dur="500"/>
                                        <p:tgtEl>
                                          <p:spTgt spid="18"/>
                                        </p:tgtEl>
                                        <p:attrNameLst>
                                          <p:attrName>ppt_x</p:attrName>
                                        </p:attrNameLst>
                                      </p:cBhvr>
                                      <p:tavLst>
                                        <p:tav tm="0">
                                          <p:val>
                                            <p:strVal val="ppt_x"/>
                                          </p:val>
                                        </p:tav>
                                        <p:tav tm="100000">
                                          <p:val>
                                            <p:strVal val="ppt_x"/>
                                          </p:val>
                                        </p:tav>
                                      </p:tavLst>
                                    </p:anim>
                                    <p:anim calcmode="lin" valueType="num">
                                      <p:cBhvr additive="base">
                                        <p:cTn id="388" dur="500"/>
                                        <p:tgtEl>
                                          <p:spTgt spid="18"/>
                                        </p:tgtEl>
                                        <p:attrNameLst>
                                          <p:attrName>ppt_y</p:attrName>
                                        </p:attrNameLst>
                                      </p:cBhvr>
                                      <p:tavLst>
                                        <p:tav tm="0">
                                          <p:val>
                                            <p:strVal val="ppt_y"/>
                                          </p:val>
                                        </p:tav>
                                        <p:tav tm="100000">
                                          <p:val>
                                            <p:strVal val="1+ppt_h/2"/>
                                          </p:val>
                                        </p:tav>
                                      </p:tavLst>
                                    </p:anim>
                                    <p:set>
                                      <p:cBhvr>
                                        <p:cTn id="389" dur="1" fill="hold">
                                          <p:stCondLst>
                                            <p:cond delay="499"/>
                                          </p:stCondLst>
                                        </p:cTn>
                                        <p:tgtEl>
                                          <p:spTgt spid="18"/>
                                        </p:tgtEl>
                                        <p:attrNameLst>
                                          <p:attrName>style.visibility</p:attrName>
                                        </p:attrNameLst>
                                      </p:cBhvr>
                                      <p:to>
                                        <p:strVal val="hidden"/>
                                      </p:to>
                                    </p:set>
                                  </p:childTnLst>
                                </p:cTn>
                              </p:par>
                            </p:childTnLst>
                          </p:cTn>
                        </p:par>
                        <p:par>
                          <p:cTn id="390" fill="hold">
                            <p:stCondLst>
                              <p:cond delay="58600"/>
                            </p:stCondLst>
                            <p:childTnLst>
                              <p:par>
                                <p:cTn id="391" presetID="16" presetClass="emph" presetSubtype="0" fill="hold" grpId="2" nodeType="afterEffect">
                                  <p:stCondLst>
                                    <p:cond delay="0"/>
                                  </p:stCondLst>
                                  <p:iterate type="lt">
                                    <p:tmPct val="4000"/>
                                  </p:iterate>
                                  <p:childTnLst>
                                    <p:set>
                                      <p:cBhvr override="childStyle">
                                        <p:cTn id="392" dur="500" fill="hold"/>
                                        <p:tgtEl>
                                          <p:spTgt spid="142"/>
                                        </p:tgtEl>
                                        <p:attrNameLst>
                                          <p:attrName>style.color</p:attrName>
                                        </p:attrNameLst>
                                      </p:cBhvr>
                                      <p:to>
                                        <p:clrVal>
                                          <a:srgbClr val="C00000"/>
                                        </p:clrVal>
                                      </p:to>
                                    </p:set>
                                    <p:set>
                                      <p:cBhvr>
                                        <p:cTn id="393" dur="500" fill="hold"/>
                                        <p:tgtEl>
                                          <p:spTgt spid="142"/>
                                        </p:tgtEl>
                                        <p:attrNameLst>
                                          <p:attrName>fillcolor</p:attrName>
                                        </p:attrNameLst>
                                      </p:cBhvr>
                                      <p:to>
                                        <p:clrVal>
                                          <a:srgbClr val="C00000"/>
                                        </p:clrVal>
                                      </p:to>
                                    </p:set>
                                    <p:set>
                                      <p:cBhvr>
                                        <p:cTn id="394" dur="500" fill="hold"/>
                                        <p:tgtEl>
                                          <p:spTgt spid="142"/>
                                        </p:tgtEl>
                                        <p:attrNameLst>
                                          <p:attrName>fill.type</p:attrName>
                                        </p:attrNameLst>
                                      </p:cBhvr>
                                      <p:to>
                                        <p:strVal val="solid"/>
                                      </p:to>
                                    </p:set>
                                  </p:childTnLst>
                                </p:cTn>
                              </p:par>
                            </p:childTnLst>
                          </p:cTn>
                        </p:par>
                      </p:childTnLst>
                    </p:cTn>
                  </p:par>
                </p:childTnLst>
              </p:cTn>
              <p:nextCondLst>
                <p:cond evt="onClick" delay="0">
                  <p:tgtEl>
                    <p:spTgt spid="142"/>
                  </p:tgtEl>
                </p:cond>
              </p:nextCondLst>
            </p:seq>
          </p:childTnLst>
        </p:cTn>
      </p:par>
    </p:tnLst>
    <p:bldLst>
      <p:bldP spid="4" grpId="2"/>
      <p:bldP spid="4" grpId="3"/>
      <p:bldP spid="5" grpId="0" animBg="1"/>
      <p:bldP spid="5" grpId="1" animBg="1"/>
      <p:bldP spid="5" grpId="2" animBg="1"/>
      <p:bldP spid="29" grpId="0"/>
      <p:bldP spid="29" grpId="1"/>
      <p:bldP spid="35" grpId="0" animBg="1"/>
      <p:bldP spid="35" grpId="1" animBg="1"/>
      <p:bldP spid="37" grpId="0" animBg="1"/>
      <p:bldP spid="37" grpId="1" animBg="1"/>
      <p:bldP spid="38" grpId="0" animBg="1"/>
      <p:bldP spid="38" grpId="1" animBg="1"/>
      <p:bldP spid="39" grpId="0" animBg="1"/>
      <p:bldP spid="39" grpId="1" animBg="1"/>
      <p:bldP spid="40" grpId="0" animBg="1"/>
      <p:bldP spid="40" grpId="1" animBg="1"/>
      <p:bldP spid="41" grpId="0" animBg="1"/>
      <p:bldP spid="41" grpId="1" animBg="1"/>
      <p:bldP spid="43" grpId="0" animBg="1"/>
      <p:bldP spid="43" grpId="1" animBg="1"/>
      <p:bldP spid="42" grpId="0" animBg="1"/>
      <p:bldP spid="42" grpId="1" animBg="1"/>
      <p:bldP spid="44" grpId="0" animBg="1"/>
      <p:bldP spid="44" grpId="1" animBg="1"/>
      <p:bldP spid="45" grpId="0" animBg="1"/>
      <p:bldP spid="45" grpId="1" animBg="1"/>
      <p:bldP spid="50" grpId="0" animBg="1"/>
      <p:bldP spid="50" grpId="1" animBg="1"/>
      <p:bldP spid="51" grpId="0" animBg="1"/>
      <p:bldP spid="51" grpId="1" animBg="1"/>
      <p:bldP spid="52" grpId="0" animBg="1"/>
      <p:bldP spid="52" grpId="1" animBg="1"/>
      <p:bldP spid="53" grpId="0" animBg="1"/>
      <p:bldP spid="53" grpId="1" animBg="1"/>
      <p:bldP spid="54" grpId="0" animBg="1"/>
      <p:bldP spid="54" grpId="1" animBg="1"/>
      <p:bldP spid="55" grpId="0" animBg="1"/>
      <p:bldP spid="55" grpId="1" animBg="1"/>
      <p:bldP spid="56" grpId="0" animBg="1"/>
      <p:bldP spid="56" grpId="1" animBg="1"/>
      <p:bldP spid="58" grpId="0" animBg="1"/>
      <p:bldP spid="58" grpId="1" animBg="1"/>
      <p:bldP spid="16" grpId="0" animBg="1"/>
      <p:bldP spid="16" grpId="1" animBg="1"/>
      <p:bldP spid="16" grpId="3" animBg="1"/>
      <p:bldP spid="16" grpId="4" animBg="1"/>
      <p:bldP spid="59" grpId="0"/>
      <p:bldP spid="59" grpId="1"/>
      <p:bldP spid="6" grpId="0" animBg="1"/>
      <p:bldP spid="7" grpId="0" animBg="1"/>
      <p:bldP spid="138" grpId="0"/>
      <p:bldP spid="138" grpId="1"/>
      <p:bldP spid="91" grpId="0" animBg="1"/>
      <p:bldP spid="93" grpId="0" animBg="1"/>
      <p:bldP spid="142" grpId="0" animBg="1"/>
      <p:bldP spid="142" grpId="1" animBg="1"/>
      <p:bldP spid="142" grpId="2" animBg="1"/>
      <p:bldP spid="143" grpId="0"/>
      <p:bldP spid="143" grpId="1"/>
      <p:bldP spid="144" grpId="0"/>
      <p:bldP spid="144" grpId="1"/>
      <p:bldP spid="106" grpId="0"/>
      <p:bldP spid="106" grpId="1"/>
      <p:bldP spid="17" grpId="0" animBg="1"/>
      <p:bldP spid="17" grpId="1" animBg="1"/>
      <p:bldP spid="18" grpId="0" animBg="1"/>
      <p:bldP spid="18" grpId="1" animBg="1"/>
      <p:bldP spid="19" grpId="0" animBg="1"/>
      <p:bldP spid="2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a:xfrm>
            <a:off x="180000" y="6336000"/>
            <a:ext cx="3312000" cy="360000"/>
          </a:xfrm>
        </p:spPr>
        <p:txBody>
          <a:bodyPr/>
          <a:lstStyle/>
          <a:p>
            <a:r>
              <a:rPr lang="en-GB" dirty="0"/>
              <a:t>Exotic options</a:t>
            </a:r>
          </a:p>
        </p:txBody>
      </p:sp>
      <p:sp>
        <p:nvSpPr>
          <p:cNvPr id="3" name="Zástupný symbol pro číslo snímku 2"/>
          <p:cNvSpPr>
            <a:spLocks noGrp="1"/>
          </p:cNvSpPr>
          <p:nvPr>
            <p:ph type="sldNum" sz="quarter" idx="12"/>
          </p:nvPr>
        </p:nvSpPr>
        <p:spPr>
          <a:xfrm>
            <a:off x="7164000" y="6336000"/>
            <a:ext cx="1800000" cy="360000"/>
          </a:xfrm>
        </p:spPr>
        <p:txBody>
          <a:bodyPr/>
          <a:lstStyle/>
          <a:p>
            <a:pPr algn="r"/>
            <a:fld id="{DFE5482F-2F05-49C5-9E15-73F945A41231}" type="slidenum">
              <a:rPr lang="cs-CZ" smtClean="0"/>
              <a:pPr algn="r"/>
              <a:t>6</a:t>
            </a:fld>
            <a:endParaRPr lang="cs-CZ" dirty="0"/>
          </a:p>
        </p:txBody>
      </p:sp>
      <p:sp>
        <p:nvSpPr>
          <p:cNvPr id="4" name="Nadpis 3"/>
          <p:cNvSpPr>
            <a:spLocks noGrp="1"/>
          </p:cNvSpPr>
          <p:nvPr>
            <p:ph type="title"/>
          </p:nvPr>
        </p:nvSpPr>
        <p:spPr>
          <a:xfrm>
            <a:off x="144001" y="144000"/>
            <a:ext cx="3059847" cy="648072"/>
          </a:xfrm>
        </p:spPr>
        <p:txBody>
          <a:bodyPr/>
          <a:lstStyle/>
          <a:p>
            <a:r>
              <a:rPr lang="en-GB" dirty="0">
                <a:solidFill>
                  <a:srgbClr val="000000"/>
                </a:solidFill>
              </a:rPr>
              <a:t>Package options </a:t>
            </a:r>
          </a:p>
        </p:txBody>
      </p:sp>
      <p:sp>
        <p:nvSpPr>
          <p:cNvPr id="5" name="Tlačítko akce: Zvuk 4">
            <a:hlinkClick r:id="" action="ppaction://noaction" highlightClick="1"/>
          </p:cNvPr>
          <p:cNvSpPr/>
          <p:nvPr/>
        </p:nvSpPr>
        <p:spPr>
          <a:xfrm>
            <a:off x="251520" y="81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1</a:t>
            </a:r>
            <a:endParaRPr lang="en-GB" sz="800" dirty="0">
              <a:solidFill>
                <a:srgbClr val="FFFF00"/>
              </a:solidFill>
            </a:endParaRPr>
          </a:p>
        </p:txBody>
      </p:sp>
      <p:sp>
        <p:nvSpPr>
          <p:cNvPr id="29" name="TextovéPole 28"/>
          <p:cNvSpPr txBox="1"/>
          <p:nvPr/>
        </p:nvSpPr>
        <p:spPr>
          <a:xfrm>
            <a:off x="864000" y="864000"/>
            <a:ext cx="1980000"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Description</a:t>
            </a:r>
          </a:p>
        </p:txBody>
      </p:sp>
      <p:sp>
        <p:nvSpPr>
          <p:cNvPr id="31" name="TextovéPole 30"/>
          <p:cNvSpPr txBox="1"/>
          <p:nvPr/>
        </p:nvSpPr>
        <p:spPr>
          <a:xfrm>
            <a:off x="1188000" y="1205164"/>
            <a:ext cx="6984400" cy="369332"/>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solidFill>
                  <a:srgbClr val="7030A0"/>
                </a:solidFill>
                <a:latin typeface="Cambria Math" panose="02040503050406030204" pitchFamily="18" charset="0"/>
                <a:ea typeface="Cambria Math" panose="02040503050406030204" pitchFamily="18" charset="0"/>
              </a:rPr>
              <a:t>Package options </a:t>
            </a:r>
            <a:r>
              <a:rPr lang="en-GB" dirty="0">
                <a:latin typeface="Cambria Math" panose="02040503050406030204" pitchFamily="18" charset="0"/>
                <a:ea typeface="Cambria Math" panose="02040503050406030204" pitchFamily="18" charset="0"/>
              </a:rPr>
              <a:t>replicate payoffs of specific option combinations</a:t>
            </a:r>
          </a:p>
        </p:txBody>
      </p:sp>
      <p:sp>
        <p:nvSpPr>
          <p:cNvPr id="35" name="TextovéPole 34"/>
          <p:cNvSpPr txBox="1">
            <a:spLocks/>
          </p:cNvSpPr>
          <p:nvPr/>
        </p:nvSpPr>
        <p:spPr>
          <a:xfrm>
            <a:off x="-7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p>
            <a:pPr lvl="0"/>
            <a:r>
              <a:rPr lang="cs-CZ" sz="1000" dirty="0"/>
              <a:t>Další odrůdou exotických opcí jsou balíčkové opce.</a:t>
            </a:r>
          </a:p>
        </p:txBody>
      </p:sp>
      <p:sp>
        <p:nvSpPr>
          <p:cNvPr id="37" name="TextovéPole 36"/>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lvl="0"/>
            <a:r>
              <a:rPr lang="cs-CZ" dirty="0"/>
              <a:t>Tyto opce v jednom kontraktu replikují výplatní profily specifických opčních kombinacích. Proto bývají levnější, neboť otevírat pozici v jednom finančním instrumentu vyjde obyčejně levněji než dosahovat téhož výsledku pomocí většího počtu instrumentů. Seznamme se základními provedeními balíčkových opcí.</a:t>
            </a:r>
          </a:p>
        </p:txBody>
      </p:sp>
      <p:sp>
        <p:nvSpPr>
          <p:cNvPr id="38" name="TextovéPole 37"/>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r>
              <a:rPr lang="cs-CZ" dirty="0"/>
              <a:t>Toto je výplatní profil dlouhé </a:t>
            </a:r>
            <a:r>
              <a:rPr lang="cs-CZ" dirty="0" err="1"/>
              <a:t>zastropované</a:t>
            </a:r>
            <a:r>
              <a:rPr lang="cs-CZ" dirty="0"/>
              <a:t> nákupní opce. Poznáváme v něm tvar opční kombinace s názvem dlouhý vertikální býčí nákupní spread. Tato kombinace má oproti konvenční dlouhé nákupní opci omezený ziskový potenciál.</a:t>
            </a:r>
          </a:p>
        </p:txBody>
      </p:sp>
      <p:sp>
        <p:nvSpPr>
          <p:cNvPr id="39" name="TextovéPole 38"/>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marL="0" lvl="1"/>
            <a:r>
              <a:rPr lang="cs-CZ" sz="1000" dirty="0"/>
              <a:t>Namísto dvou nákupních opcí s rozdílnými uplatňovacími cenami je nyní stejného efektu dosaženo pomocí jedné uplatňovací ceny </a:t>
            </a:r>
            <a:r>
              <a:rPr lang="cs-CZ" sz="1000" i="1" dirty="0"/>
              <a:t>X</a:t>
            </a:r>
            <a:r>
              <a:rPr lang="cs-CZ" sz="1000" dirty="0"/>
              <a:t> a prahové hodnoty </a:t>
            </a:r>
            <a:r>
              <a:rPr lang="cs-CZ" sz="1000" i="1" dirty="0"/>
              <a:t>H</a:t>
            </a:r>
            <a:r>
              <a:rPr lang="cs-CZ" sz="1000" dirty="0"/>
              <a:t>, ležící nad uplatňovací cenou. Od tohoto bodu směrem napravo má výplatní profil </a:t>
            </a:r>
            <a:r>
              <a:rPr lang="cs-CZ" sz="1000" dirty="0" err="1"/>
              <a:t>zastropovaný</a:t>
            </a:r>
            <a:r>
              <a:rPr lang="cs-CZ" sz="1000" dirty="0"/>
              <a:t> zisk. Ověřme si, že tuto lomenou čáru lze matematicky popsat pomocí této formule. </a:t>
            </a:r>
          </a:p>
        </p:txBody>
      </p:sp>
      <p:sp>
        <p:nvSpPr>
          <p:cNvPr id="40" name="TextovéPole 39"/>
          <p:cNvSpPr txBox="1">
            <a:spLocks/>
          </p:cNvSpPr>
          <p:nvPr/>
        </p:nvSpPr>
        <p:spPr>
          <a:xfrm>
            <a:off x="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r>
              <a:rPr lang="cs-CZ" dirty="0"/>
              <a:t>Uvažovat musíme tři případy při splatnosti opce. Za prvé, cena podkladového aktiva se nachází pod uplatňovací cenou. … Za druhé, cena podkladového aktiva leží mezi uplatňovací cenou a prahovou hodnotou. … A zatřetí, cena podkladového aktiva se při splatnosti opce nachází nad prahovou hodnotou.</a:t>
            </a:r>
          </a:p>
        </p:txBody>
      </p:sp>
      <p:sp>
        <p:nvSpPr>
          <p:cNvPr id="41" name="TextovéPole 40"/>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Druhou ukázkou je dlouhá </a:t>
            </a:r>
            <a:r>
              <a:rPr lang="cs-CZ" dirty="0" err="1"/>
              <a:t>zapodlahovaná</a:t>
            </a:r>
            <a:r>
              <a:rPr lang="cs-CZ" dirty="0"/>
              <a:t> prodejní opce. Její výplatní profil odpovídá dlouhému vertikálnímu medvědímu prodejnímu spreadu. Oproti konvenční dlouhé prodejní opci má opět omezený ziskový potenciál.</a:t>
            </a:r>
            <a:endParaRPr lang="en-GB" dirty="0"/>
          </a:p>
        </p:txBody>
      </p:sp>
      <p:sp>
        <p:nvSpPr>
          <p:cNvPr id="43" name="TextovéPole 42"/>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indent="9525"/>
            <a:r>
              <a:rPr lang="cs-CZ" sz="1000" dirty="0"/>
              <a:t>Základními parametry této balíčkové opce jsou uplatňovací cena </a:t>
            </a:r>
            <a:r>
              <a:rPr lang="cs-CZ" sz="1000" i="1" dirty="0"/>
              <a:t>X</a:t>
            </a:r>
            <a:r>
              <a:rPr lang="cs-CZ" sz="1000" dirty="0"/>
              <a:t> a prahová hodnota </a:t>
            </a:r>
            <a:r>
              <a:rPr lang="cs-CZ" sz="1000" i="1" dirty="0"/>
              <a:t>H</a:t>
            </a:r>
            <a:r>
              <a:rPr lang="cs-CZ" sz="1000" dirty="0"/>
              <a:t>, ležící pod uplatňovací cenou. Počínaje tímto bodem směrem nalevo má opce </a:t>
            </a:r>
            <a:r>
              <a:rPr lang="cs-CZ" sz="1000" dirty="0" err="1"/>
              <a:t>zastropovaný</a:t>
            </a:r>
            <a:r>
              <a:rPr lang="cs-CZ" sz="1000" dirty="0"/>
              <a:t> zisk. Můžeme si ověřit, že matematická formule </a:t>
            </a:r>
            <a:r>
              <a:rPr lang="cs-CZ" sz="1000" dirty="0" err="1"/>
              <a:t>zapodlahované</a:t>
            </a:r>
            <a:r>
              <a:rPr lang="cs-CZ" sz="1000" dirty="0"/>
              <a:t> prodejní opce má tuto podobu. Postupovat musíme opět ve třech krocích podle toho, kde se při splatnosti opce nachází cena podkladového aktiva.</a:t>
            </a:r>
          </a:p>
        </p:txBody>
      </p:sp>
      <p:sp>
        <p:nvSpPr>
          <p:cNvPr id="42" name="TextovéPole 41"/>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Balíčková opce s názvem límec má limitovaný horní i spodní potenciál. Konkrétně výplatní profil této opce neklesá pro ceny podkladového aktiva nižší než je prahová hodnota </a:t>
            </a:r>
            <a:r>
              <a:rPr lang="cs-CZ" i="1" dirty="0"/>
              <a:t>H</a:t>
            </a:r>
            <a:r>
              <a:rPr lang="cs-CZ" baseline="-25000" dirty="0"/>
              <a:t>1</a:t>
            </a:r>
            <a:r>
              <a:rPr lang="cs-CZ" dirty="0"/>
              <a:t> a neroste pro ceny podkladového aktiva vyšší než je prahová hodnota </a:t>
            </a:r>
            <a:r>
              <a:rPr lang="cs-CZ" i="1" dirty="0"/>
              <a:t>H</a:t>
            </a:r>
            <a:r>
              <a:rPr lang="cs-CZ" baseline="-25000" dirty="0"/>
              <a:t>2</a:t>
            </a:r>
            <a:r>
              <a:rPr lang="cs-CZ" dirty="0"/>
              <a:t>. Striktně vzato tato opce nemá uplatňovací cenu.</a:t>
            </a:r>
            <a:endParaRPr lang="en-GB" dirty="0"/>
          </a:p>
        </p:txBody>
      </p:sp>
      <p:sp>
        <p:nvSpPr>
          <p:cNvPr id="44" name="TextovéPole 43"/>
          <p:cNvSpPr txBox="1">
            <a:spLocks/>
          </p:cNvSpPr>
          <p:nvPr/>
        </p:nvSpPr>
        <p:spPr>
          <a:xfrm>
            <a:off x="7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marL="0" lvl="1"/>
            <a:r>
              <a:rPr lang="cs-CZ" sz="1000" noProof="0"/>
              <a:t>Není těžké si ověřit, že límcová balíčková opce se dá zapsat tímto způsobem. </a:t>
            </a:r>
            <a:r>
              <a:rPr lang="cs-CZ" sz="1000" noProof="0" dirty="0"/>
              <a:t>Tato formule zaručuje, že výplatní profil neklesá pod stanovenou dolní mez a neroste nad stanovenou horní mez. Mezi těmito dvěma mezemi výplata lineárně narůstá.</a:t>
            </a:r>
          </a:p>
        </p:txBody>
      </p:sp>
      <p:sp>
        <p:nvSpPr>
          <p:cNvPr id="45" name="TextovéPole 44">
            <a:extLst>
              <a:ext uri="{FF2B5EF4-FFF2-40B4-BE49-F238E27FC236}">
                <a16:creationId xmlns:a16="http://schemas.microsoft.com/office/drawing/2014/main" id="{A9121DDB-F615-4525-8C21-5EF00A2541D9}"/>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Another species of exotic options are package options.</a:t>
            </a:r>
            <a:endParaRPr lang="cs-CZ" sz="1000" dirty="0"/>
          </a:p>
        </p:txBody>
      </p:sp>
      <p:sp>
        <p:nvSpPr>
          <p:cNvPr id="8" name="Tlačítko akce: Prázdné 7">
            <a:hlinkClick r:id="" action="ppaction://noaction" highlightClick="1"/>
            <a:extLst>
              <a:ext uri="{FF2B5EF4-FFF2-40B4-BE49-F238E27FC236}">
                <a16:creationId xmlns:a16="http://schemas.microsoft.com/office/drawing/2014/main" id="{275C0E42-70BC-4264-A5E1-82788B00D55D}"/>
              </a:ext>
            </a:extLst>
          </p:cNvPr>
          <p:cNvSpPr/>
          <p:nvPr/>
        </p:nvSpPr>
        <p:spPr>
          <a:xfrm>
            <a:off x="763156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800" b="1" dirty="0" err="1">
                <a:solidFill>
                  <a:srgbClr val="FFFF00"/>
                </a:solidFill>
              </a:rPr>
              <a:t>Cz</a:t>
            </a:r>
            <a:endParaRPr lang="cs-CZ" sz="800" b="1" dirty="0">
              <a:solidFill>
                <a:srgbClr val="FFFF00"/>
              </a:solidFill>
            </a:endParaRPr>
          </a:p>
        </p:txBody>
      </p:sp>
      <p:sp>
        <p:nvSpPr>
          <p:cNvPr id="47" name="Tlačítko akce: Prázdné 46">
            <a:hlinkClick r:id="" action="ppaction://noaction" highlightClick="1"/>
            <a:extLst>
              <a:ext uri="{FF2B5EF4-FFF2-40B4-BE49-F238E27FC236}">
                <a16:creationId xmlns:a16="http://schemas.microsoft.com/office/drawing/2014/main" id="{B4013041-73BA-4A05-962E-FA9DF338FC80}"/>
              </a:ext>
            </a:extLst>
          </p:cNvPr>
          <p:cNvSpPr/>
          <p:nvPr/>
        </p:nvSpPr>
        <p:spPr>
          <a:xfrm>
            <a:off x="802848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800" b="1" dirty="0">
                <a:solidFill>
                  <a:srgbClr val="FFFF00"/>
                </a:solidFill>
              </a:rPr>
              <a:t>En</a:t>
            </a:r>
          </a:p>
        </p:txBody>
      </p:sp>
      <p:sp>
        <p:nvSpPr>
          <p:cNvPr id="48" name="Tlačítko akce: Prázdné 47">
            <a:hlinkClick r:id="" action="ppaction://noaction" highlightClick="1"/>
            <a:extLst>
              <a:ext uri="{FF2B5EF4-FFF2-40B4-BE49-F238E27FC236}">
                <a16:creationId xmlns:a16="http://schemas.microsoft.com/office/drawing/2014/main" id="{D8BD8555-5AC4-4F9E-B5A5-8E95C47F64EE}"/>
              </a:ext>
            </a:extLst>
          </p:cNvPr>
          <p:cNvSpPr/>
          <p:nvPr/>
        </p:nvSpPr>
        <p:spPr>
          <a:xfrm>
            <a:off x="8423648" y="360000"/>
            <a:ext cx="360000" cy="180000"/>
          </a:xfrm>
          <a:prstGeom prst="actionButtonBlank">
            <a:avLst/>
          </a:prstGeom>
          <a:solidFill>
            <a:schemeClr val="accent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cs-CZ" sz="800" b="1" dirty="0" err="1">
                <a:solidFill>
                  <a:srgbClr val="FFFF00"/>
                </a:solidFill>
              </a:rPr>
              <a:t>None</a:t>
            </a:r>
            <a:endParaRPr lang="cs-CZ" sz="800" b="1" dirty="0">
              <a:solidFill>
                <a:srgbClr val="FFFF00"/>
              </a:solidFill>
            </a:endParaRPr>
          </a:p>
        </p:txBody>
      </p:sp>
      <p:sp>
        <p:nvSpPr>
          <p:cNvPr id="49" name="Zástupný symbol pro zápatí 1">
            <a:extLst>
              <a:ext uri="{FF2B5EF4-FFF2-40B4-BE49-F238E27FC236}">
                <a16:creationId xmlns:a16="http://schemas.microsoft.com/office/drawing/2014/main" id="{EC23C8D8-6279-477A-9E8F-E8BD8016FBC3}"/>
              </a:ext>
            </a:extLst>
          </p:cNvPr>
          <p:cNvSpPr txBox="1">
            <a:spLocks/>
          </p:cNvSpPr>
          <p:nvPr/>
        </p:nvSpPr>
        <p:spPr>
          <a:xfrm>
            <a:off x="7631480" y="188640"/>
            <a:ext cx="1152168" cy="156738"/>
          </a:xfrm>
          <a:prstGeom prst="rect">
            <a:avLst/>
          </a:prstGeom>
        </p:spPr>
        <p:txBody>
          <a:bodyPr vert="horz" lIns="91440" tIns="45720" rIns="91440" bIns="45720" rtlCol="0" anchor="ctr"/>
          <a:lstStyle>
            <a:defPPr>
              <a:defRPr lang="cs-CZ"/>
            </a:defPPr>
            <a:lvl1pPr marL="0" algn="l" defTabSz="914400" rtl="0" eaLnBrk="1" latinLnBrk="0" hangingPunct="1">
              <a:defRPr sz="1100" b="1"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800" kern="800" spc="130" dirty="0"/>
              <a:t>Subtitles</a:t>
            </a:r>
          </a:p>
        </p:txBody>
      </p:sp>
      <p:sp>
        <p:nvSpPr>
          <p:cNvPr id="50" name="TextovéPole 49">
            <a:extLst>
              <a:ext uri="{FF2B5EF4-FFF2-40B4-BE49-F238E27FC236}">
                <a16:creationId xmlns:a16="http://schemas.microsoft.com/office/drawing/2014/main" id="{582BF5C3-B2E5-4880-8AB0-046C7D2F4B74}"/>
              </a:ext>
            </a:extLst>
          </p:cNvPr>
          <p:cNvSpPr txBox="1">
            <a:spLocks/>
          </p:cNvSpPr>
          <p:nvPr/>
        </p:nvSpPr>
        <p:spPr>
          <a:xfrm>
            <a:off x="-54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GB" sz="1000" noProof="0" dirty="0"/>
              <a:t>These options replicate the payoff profiles of specific option combinations in one contract. That’s why they tend to be cheaper because it is usually cheaper to open a position in one financial instruments than to achieve the same outcome with a larger number of instruments. Let’s familiarise ourselves with the basic designs of package options.</a:t>
            </a:r>
          </a:p>
        </p:txBody>
      </p:sp>
      <p:sp>
        <p:nvSpPr>
          <p:cNvPr id="51" name="TextovéPole 50">
            <a:extLst>
              <a:ext uri="{FF2B5EF4-FFF2-40B4-BE49-F238E27FC236}">
                <a16:creationId xmlns:a16="http://schemas.microsoft.com/office/drawing/2014/main" id="{E173B7C4-EA77-48C1-BEFE-9FD89F6F5C7B}"/>
              </a:ext>
            </a:extLst>
          </p:cNvPr>
          <p:cNvSpPr txBox="1">
            <a:spLocks/>
          </p:cNvSpPr>
          <p:nvPr/>
        </p:nvSpPr>
        <p:spPr>
          <a:xfrm>
            <a:off x="-36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This is the payoff profile of a long capped call option. In it we can recognize the shape of the option combination known as a long vertical bull call spread. This combination has limited upside potential in comparison with a conventional long call option.</a:t>
            </a:r>
            <a:endParaRPr lang="cs-CZ" sz="1000" dirty="0"/>
          </a:p>
        </p:txBody>
      </p:sp>
      <p:sp>
        <p:nvSpPr>
          <p:cNvPr id="52" name="TextovéPole 51">
            <a:extLst>
              <a:ext uri="{FF2B5EF4-FFF2-40B4-BE49-F238E27FC236}">
                <a16:creationId xmlns:a16="http://schemas.microsoft.com/office/drawing/2014/main" id="{808CC445-5549-48D6-AA91-CA10B0978274}"/>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However, instead of two call options with different exercise prices, the same effect is now achieved with one exercise price </a:t>
            </a:r>
            <a:r>
              <a:rPr lang="en-US" sz="1000" i="1" dirty="0"/>
              <a:t>X </a:t>
            </a:r>
            <a:r>
              <a:rPr lang="en-US" sz="1000" dirty="0"/>
              <a:t>and threshold level </a:t>
            </a:r>
            <a:r>
              <a:rPr lang="en-US" sz="1000" i="1" dirty="0"/>
              <a:t>H</a:t>
            </a:r>
            <a:r>
              <a:rPr lang="en-US" sz="1000" dirty="0"/>
              <a:t>, lying above the exercise price. From this point to the right, the payoff profile has a capped profit. Let’s verify that this kinked line can be described mathematically using this formula. </a:t>
            </a:r>
            <a:endParaRPr lang="cs-CZ" sz="1000" dirty="0"/>
          </a:p>
        </p:txBody>
      </p:sp>
      <p:sp>
        <p:nvSpPr>
          <p:cNvPr id="53" name="TextovéPole 52">
            <a:extLst>
              <a:ext uri="{FF2B5EF4-FFF2-40B4-BE49-F238E27FC236}">
                <a16:creationId xmlns:a16="http://schemas.microsoft.com/office/drawing/2014/main" id="{81154FF5-6A68-4935-8A30-25F092A0F6AE}"/>
              </a:ext>
            </a:extLst>
          </p:cNvPr>
          <p:cNvSpPr txBox="1">
            <a:spLocks/>
          </p:cNvSpPr>
          <p:nvPr/>
        </p:nvSpPr>
        <p:spPr>
          <a:xfrm>
            <a:off x="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We have to consider three cases when the option expires. First, the price of the underlying asset is below the exercise price. … Second, the price of the underlying asset lies between the exercise price and the threshold level. … And third, the price of the underlying asset is above the threshold.</a:t>
            </a:r>
            <a:endParaRPr lang="cs-CZ" sz="1000" dirty="0"/>
          </a:p>
        </p:txBody>
      </p:sp>
      <p:sp>
        <p:nvSpPr>
          <p:cNvPr id="54" name="TextovéPole 53">
            <a:extLst>
              <a:ext uri="{FF2B5EF4-FFF2-40B4-BE49-F238E27FC236}">
                <a16:creationId xmlns:a16="http://schemas.microsoft.com/office/drawing/2014/main" id="{C0EA8493-864E-43CD-A076-15D5D4376985}"/>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The second example is a long floored put option. Its payoff profile matches that of a long vertical bear put spread. Compared to a conventional long put option, the profit potential here again is limited.</a:t>
            </a:r>
            <a:endParaRPr lang="cs-CZ" sz="1000" dirty="0"/>
          </a:p>
        </p:txBody>
      </p:sp>
      <p:sp>
        <p:nvSpPr>
          <p:cNvPr id="55" name="TextovéPole 54">
            <a:extLst>
              <a:ext uri="{FF2B5EF4-FFF2-40B4-BE49-F238E27FC236}">
                <a16:creationId xmlns:a16="http://schemas.microsoft.com/office/drawing/2014/main" id="{78FABDBD-F6B5-43AA-B4D7-57742B27BE42}"/>
              </a:ext>
            </a:extLst>
          </p:cNvPr>
          <p:cNvSpPr txBox="1">
            <a:spLocks/>
          </p:cNvSpPr>
          <p:nvPr/>
        </p:nvSpPr>
        <p:spPr>
          <a:xfrm>
            <a:off x="36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The basic parameters of this package option are exercise price </a:t>
            </a:r>
            <a:r>
              <a:rPr lang="en-US" sz="1000" i="1" dirty="0"/>
              <a:t>X</a:t>
            </a:r>
            <a:r>
              <a:rPr lang="en-US" sz="1000" dirty="0"/>
              <a:t> and threshold level </a:t>
            </a:r>
            <a:r>
              <a:rPr lang="en-US" sz="1000" i="1" dirty="0"/>
              <a:t>H</a:t>
            </a:r>
            <a:r>
              <a:rPr lang="en-US" sz="1000" dirty="0"/>
              <a:t>, lying below the exercise price. From this point to the left, the option has a capped profit. We can verify that the mathematical formula of the floored put option has this form. We have to proceed again in three steps, depending on where the price of the underlying asset is at the option’s maturity.</a:t>
            </a:r>
            <a:endParaRPr lang="cs-CZ" sz="1000" dirty="0"/>
          </a:p>
        </p:txBody>
      </p:sp>
      <p:sp>
        <p:nvSpPr>
          <p:cNvPr id="56" name="TextovéPole 55">
            <a:extLst>
              <a:ext uri="{FF2B5EF4-FFF2-40B4-BE49-F238E27FC236}">
                <a16:creationId xmlns:a16="http://schemas.microsoft.com/office/drawing/2014/main" id="{672F4AEE-6B49-4567-B8D2-A28B94FE75DD}"/>
              </a:ext>
            </a:extLst>
          </p:cNvPr>
          <p:cNvSpPr txBox="1">
            <a:spLocks/>
          </p:cNvSpPr>
          <p:nvPr/>
        </p:nvSpPr>
        <p:spPr>
          <a:xfrm>
            <a:off x="5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The package option, named collar, has limited upside and downside potential. Specifically, the payoff profile of this option does not decrease for underlying prices below threshold </a:t>
            </a:r>
            <a:r>
              <a:rPr lang="en-US" sz="1000" i="1" dirty="0"/>
              <a:t>H</a:t>
            </a:r>
            <a:r>
              <a:rPr lang="en-US" sz="1000" baseline="-25000" dirty="0"/>
              <a:t>1</a:t>
            </a:r>
            <a:r>
              <a:rPr lang="en-US" sz="1000" dirty="0"/>
              <a:t> and does not increase for underlying prices above threshold </a:t>
            </a:r>
            <a:r>
              <a:rPr lang="en-US" sz="1000" i="1" dirty="0"/>
              <a:t>H</a:t>
            </a:r>
            <a:r>
              <a:rPr lang="en-US" sz="1000" baseline="-25000" dirty="0"/>
              <a:t>2</a:t>
            </a:r>
            <a:r>
              <a:rPr lang="en-US" sz="1000" dirty="0"/>
              <a:t>. Strictly speaking, this option has no exercise price.</a:t>
            </a:r>
            <a:endParaRPr lang="cs-CZ" sz="1000" dirty="0"/>
          </a:p>
        </p:txBody>
      </p:sp>
      <p:sp>
        <p:nvSpPr>
          <p:cNvPr id="58" name="TextovéPole 57">
            <a:extLst>
              <a:ext uri="{FF2B5EF4-FFF2-40B4-BE49-F238E27FC236}">
                <a16:creationId xmlns:a16="http://schemas.microsoft.com/office/drawing/2014/main" id="{61FD3BCC-A1BE-41C5-99E3-CD31699BA527}"/>
              </a:ext>
            </a:extLst>
          </p:cNvPr>
          <p:cNvSpPr txBox="1">
            <a:spLocks/>
          </p:cNvSpPr>
          <p:nvPr/>
        </p:nvSpPr>
        <p:spPr>
          <a:xfrm>
            <a:off x="72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It is not difficult to verify that the collar package option can be written this way. This formula ensures that the payoff profile does not fall below the specified lower limit and does not rise above the specified upper limit.  Between these two limits, the payoff increases linearly.</a:t>
            </a:r>
            <a:endParaRPr lang="cs-CZ" sz="1000" dirty="0"/>
          </a:p>
        </p:txBody>
      </p:sp>
      <p:sp>
        <p:nvSpPr>
          <p:cNvPr id="16" name="Obdélník 15">
            <a:extLst>
              <a:ext uri="{FF2B5EF4-FFF2-40B4-BE49-F238E27FC236}">
                <a16:creationId xmlns:a16="http://schemas.microsoft.com/office/drawing/2014/main" id="{4208F63B-65BD-4911-BC69-409EE450C347}"/>
              </a:ext>
            </a:extLst>
          </p:cNvPr>
          <p:cNvSpPr/>
          <p:nvPr/>
        </p:nvSpPr>
        <p:spPr>
          <a:xfrm>
            <a:off x="7524480" y="180000"/>
            <a:ext cx="1368000" cy="396000"/>
          </a:xfrm>
          <a:prstGeom prst="rect">
            <a:avLst/>
          </a:prstGeom>
          <a:solidFill>
            <a:schemeClr val="accent1">
              <a:alpha val="40000"/>
            </a:schemeClr>
          </a:solid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6" name="TextovéPole 45">
            <a:extLst>
              <a:ext uri="{FF2B5EF4-FFF2-40B4-BE49-F238E27FC236}">
                <a16:creationId xmlns:a16="http://schemas.microsoft.com/office/drawing/2014/main" id="{05FC8A4A-3761-4383-881C-9096ADBF4AD7}"/>
              </a:ext>
            </a:extLst>
          </p:cNvPr>
          <p:cNvSpPr txBox="1"/>
          <p:nvPr/>
        </p:nvSpPr>
        <p:spPr>
          <a:xfrm>
            <a:off x="864000" y="1548000"/>
            <a:ext cx="2664000" cy="430887"/>
          </a:xfrm>
          <a:prstGeom prst="rect">
            <a:avLst/>
          </a:prstGeom>
          <a:noFill/>
          <a:ln>
            <a:noFill/>
          </a:ln>
        </p:spPr>
        <p:txBody>
          <a:bodyPr wrap="square" rtlCol="0">
            <a:spAutoFit/>
          </a:bodyPr>
          <a:lstStyle/>
          <a:p>
            <a:pPr marL="324000" indent="-324000">
              <a:buClr>
                <a:srgbClr val="7030A0"/>
              </a:buClr>
              <a:buSzPct val="100000"/>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Long capped call</a:t>
            </a:r>
          </a:p>
        </p:txBody>
      </p:sp>
      <p:grpSp>
        <p:nvGrpSpPr>
          <p:cNvPr id="10" name="Skupina 9"/>
          <p:cNvGrpSpPr/>
          <p:nvPr/>
        </p:nvGrpSpPr>
        <p:grpSpPr>
          <a:xfrm>
            <a:off x="1654857" y="1921712"/>
            <a:ext cx="1784212" cy="1004589"/>
            <a:chOff x="1671936" y="1957872"/>
            <a:chExt cx="1784212" cy="1004589"/>
          </a:xfrm>
        </p:grpSpPr>
        <p:cxnSp>
          <p:nvCxnSpPr>
            <p:cNvPr id="59" name="Přímá spojnice 58">
              <a:extLst>
                <a:ext uri="{FF2B5EF4-FFF2-40B4-BE49-F238E27FC236}">
                  <a16:creationId xmlns:a16="http://schemas.microsoft.com/office/drawing/2014/main" id="{1A8E3DAD-B6C4-40D4-9CE0-16917D2F95E3}"/>
                </a:ext>
              </a:extLst>
            </p:cNvPr>
            <p:cNvCxnSpPr/>
            <p:nvPr/>
          </p:nvCxnSpPr>
          <p:spPr>
            <a:xfrm>
              <a:off x="2061101" y="1957872"/>
              <a:ext cx="0" cy="998680"/>
            </a:xfrm>
            <a:prstGeom prst="line">
              <a:avLst/>
            </a:prstGeom>
            <a:ln w="635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61" name="Přímá spojnice 60">
              <a:extLst>
                <a:ext uri="{FF2B5EF4-FFF2-40B4-BE49-F238E27FC236}">
                  <a16:creationId xmlns:a16="http://schemas.microsoft.com/office/drawing/2014/main" id="{906A2621-6FF0-4E69-B93F-0FD3D7509E11}"/>
                </a:ext>
              </a:extLst>
            </p:cNvPr>
            <p:cNvCxnSpPr/>
            <p:nvPr/>
          </p:nvCxnSpPr>
          <p:spPr>
            <a:xfrm>
              <a:off x="2982992" y="2313960"/>
              <a:ext cx="0" cy="424481"/>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63" name="Přímá spojnice 62">
              <a:extLst>
                <a:ext uri="{FF2B5EF4-FFF2-40B4-BE49-F238E27FC236}">
                  <a16:creationId xmlns:a16="http://schemas.microsoft.com/office/drawing/2014/main" id="{366013F4-C598-4589-BCA9-4D63C7A09A98}"/>
                </a:ext>
              </a:extLst>
            </p:cNvPr>
            <p:cNvCxnSpPr/>
            <p:nvPr/>
          </p:nvCxnSpPr>
          <p:spPr>
            <a:xfrm>
              <a:off x="2071717" y="2736613"/>
              <a:ext cx="1372319" cy="0"/>
            </a:xfrm>
            <a:prstGeom prst="line">
              <a:avLst/>
            </a:prstGeom>
            <a:ln w="6350">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64" name="Přímá spojnice 63">
              <a:extLst>
                <a:ext uri="{FF2B5EF4-FFF2-40B4-BE49-F238E27FC236}">
                  <a16:creationId xmlns:a16="http://schemas.microsoft.com/office/drawing/2014/main" id="{F1012CB4-74D9-4DC7-84BD-B0CB720F5659}"/>
                </a:ext>
              </a:extLst>
            </p:cNvPr>
            <p:cNvCxnSpPr/>
            <p:nvPr/>
          </p:nvCxnSpPr>
          <p:spPr>
            <a:xfrm>
              <a:off x="2067476" y="2744342"/>
              <a:ext cx="450851"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65" name="TextovéPole 64">
                  <a:extLst>
                    <a:ext uri="{FF2B5EF4-FFF2-40B4-BE49-F238E27FC236}">
                      <a16:creationId xmlns:a16="http://schemas.microsoft.com/office/drawing/2014/main" id="{1129F341-0890-4352-8ECF-8AB4C01D6AF5}"/>
                    </a:ext>
                  </a:extLst>
                </p:cNvPr>
                <p:cNvSpPr txBox="1"/>
                <p:nvPr/>
              </p:nvSpPr>
              <p:spPr>
                <a:xfrm>
                  <a:off x="1671936" y="2150058"/>
                  <a:ext cx="369248" cy="257699"/>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cs-CZ" sz="1100" b="0" i="1" smtClean="0">
                            <a:latin typeface="Cambria Math" panose="02040503050406030204" pitchFamily="18" charset="0"/>
                          </a:rPr>
                          <m:t>𝐻</m:t>
                        </m:r>
                        <m:r>
                          <a:rPr lang="cs-CZ" sz="1100" b="0" i="1" smtClean="0">
                            <a:latin typeface="Cambria Math" panose="02040503050406030204" pitchFamily="18" charset="0"/>
                          </a:rPr>
                          <m:t>−</m:t>
                        </m:r>
                        <m:r>
                          <a:rPr lang="en-GB" sz="1100" b="0" i="1" smtClean="0">
                            <a:latin typeface="Cambria Math" panose="02040503050406030204" pitchFamily="18" charset="0"/>
                          </a:rPr>
                          <m:t>𝑋</m:t>
                        </m:r>
                      </m:oMath>
                    </m:oMathPara>
                  </a14:m>
                  <a:endParaRPr lang="en-GB" sz="1100" i="1" baseline="-25000" dirty="0"/>
                </a:p>
              </p:txBody>
            </p:sp>
          </mc:Choice>
          <mc:Fallback xmlns="">
            <p:sp>
              <p:nvSpPr>
                <p:cNvPr id="65" name="TextovéPole 64">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1671936" y="2150058"/>
                  <a:ext cx="369248" cy="257699"/>
                </a:xfrm>
                <a:prstGeom prst="rect">
                  <a:avLst/>
                </a:prstGeom>
                <a:blipFill>
                  <a:blip r:embed="rId11"/>
                  <a:stretch>
                    <a:fillRect l="-16393" r="-8197"/>
                  </a:stretch>
                </a:blipFill>
              </p:spPr>
              <p:txBody>
                <a:bodyPr/>
                <a:lstStyle/>
                <a:p>
                  <a:r>
                    <a:rPr lang="cs-CZ">
                      <a:noFill/>
                    </a:rPr>
                    <a:t> </a:t>
                  </a:r>
                </a:p>
              </p:txBody>
            </p:sp>
          </mc:Fallback>
        </mc:AlternateContent>
        <p:cxnSp>
          <p:nvCxnSpPr>
            <p:cNvPr id="66" name="Přímá spojnice 65">
              <a:extLst>
                <a:ext uri="{FF2B5EF4-FFF2-40B4-BE49-F238E27FC236}">
                  <a16:creationId xmlns:a16="http://schemas.microsoft.com/office/drawing/2014/main" id="{906A2621-6FF0-4E69-B93F-0FD3D7509E11}"/>
                </a:ext>
              </a:extLst>
            </p:cNvPr>
            <p:cNvCxnSpPr/>
            <p:nvPr/>
          </p:nvCxnSpPr>
          <p:spPr>
            <a:xfrm flipH="1">
              <a:off x="2519539" y="2285809"/>
              <a:ext cx="460470" cy="460471"/>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68" name="Přímá spojnice 67">
              <a:extLst>
                <a:ext uri="{FF2B5EF4-FFF2-40B4-BE49-F238E27FC236}">
                  <a16:creationId xmlns:a16="http://schemas.microsoft.com/office/drawing/2014/main" id="{F1012CB4-74D9-4DC7-84BD-B0CB720F5659}"/>
                </a:ext>
              </a:extLst>
            </p:cNvPr>
            <p:cNvCxnSpPr/>
            <p:nvPr/>
          </p:nvCxnSpPr>
          <p:spPr>
            <a:xfrm>
              <a:off x="2063922" y="2278908"/>
              <a:ext cx="905682" cy="2781"/>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69" name="TextovéPole 68">
                  <a:extLst>
                    <a:ext uri="{FF2B5EF4-FFF2-40B4-BE49-F238E27FC236}">
                      <a16:creationId xmlns:a16="http://schemas.microsoft.com/office/drawing/2014/main" id="{1129F341-0890-4352-8ECF-8AB4C01D6AF5}"/>
                    </a:ext>
                  </a:extLst>
                </p:cNvPr>
                <p:cNvSpPr txBox="1"/>
                <p:nvPr/>
              </p:nvSpPr>
              <p:spPr>
                <a:xfrm>
                  <a:off x="2432362" y="2695327"/>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𝑋</m:t>
                        </m:r>
                      </m:oMath>
                    </m:oMathPara>
                  </a14:m>
                  <a:endParaRPr lang="en-GB" sz="1100" i="1" baseline="-25000" dirty="0"/>
                </a:p>
              </p:txBody>
            </p:sp>
          </mc:Choice>
          <mc:Fallback xmlns="">
            <p:sp>
              <p:nvSpPr>
                <p:cNvPr id="69" name="TextovéPole 68">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2432362" y="2695327"/>
                  <a:ext cx="187089" cy="261225"/>
                </a:xfrm>
                <a:prstGeom prst="rect">
                  <a:avLst/>
                </a:prstGeom>
                <a:blipFill>
                  <a:blip r:embed="rId12"/>
                  <a:stretch>
                    <a:fillRect l="-6452"/>
                  </a:stretch>
                </a:blipFill>
              </p:spPr>
              <p:txBody>
                <a:bodyPr/>
                <a:lstStyle/>
                <a:p>
                  <a:r>
                    <a:rPr lang="cs-CZ">
                      <a:noFill/>
                    </a:rPr>
                    <a:t> </a:t>
                  </a:r>
                </a:p>
              </p:txBody>
            </p:sp>
          </mc:Fallback>
        </mc:AlternateContent>
        <p:cxnSp>
          <p:nvCxnSpPr>
            <p:cNvPr id="70" name="Přímá spojnice 69">
              <a:extLst>
                <a:ext uri="{FF2B5EF4-FFF2-40B4-BE49-F238E27FC236}">
                  <a16:creationId xmlns:a16="http://schemas.microsoft.com/office/drawing/2014/main" id="{F1012CB4-74D9-4DC7-84BD-B0CB720F5659}"/>
                </a:ext>
              </a:extLst>
            </p:cNvPr>
            <p:cNvCxnSpPr/>
            <p:nvPr/>
          </p:nvCxnSpPr>
          <p:spPr>
            <a:xfrm>
              <a:off x="2992252" y="2284556"/>
              <a:ext cx="463896"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71" name="TextovéPole 70">
                  <a:extLst>
                    <a:ext uri="{FF2B5EF4-FFF2-40B4-BE49-F238E27FC236}">
                      <a16:creationId xmlns:a16="http://schemas.microsoft.com/office/drawing/2014/main" id="{1129F341-0890-4352-8ECF-8AB4C01D6AF5}"/>
                    </a:ext>
                  </a:extLst>
                </p:cNvPr>
                <p:cNvSpPr txBox="1"/>
                <p:nvPr/>
              </p:nvSpPr>
              <p:spPr>
                <a:xfrm>
                  <a:off x="2898647" y="2701236"/>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cs-CZ" sz="1100" b="0" i="1" smtClean="0">
                            <a:latin typeface="Cambria Math" panose="02040503050406030204" pitchFamily="18" charset="0"/>
                          </a:rPr>
                          <m:t>𝐻</m:t>
                        </m:r>
                      </m:oMath>
                    </m:oMathPara>
                  </a14:m>
                  <a:endParaRPr lang="en-GB" sz="1100" i="1" baseline="-25000" dirty="0"/>
                </a:p>
              </p:txBody>
            </p:sp>
          </mc:Choice>
          <mc:Fallback xmlns="">
            <p:sp>
              <p:nvSpPr>
                <p:cNvPr id="71" name="TextovéPole 70">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2898647" y="2701236"/>
                  <a:ext cx="187089" cy="261225"/>
                </a:xfrm>
                <a:prstGeom prst="rect">
                  <a:avLst/>
                </a:prstGeom>
                <a:blipFill>
                  <a:blip r:embed="rId13"/>
                  <a:stretch>
                    <a:fillRect l="-13333"/>
                  </a:stretch>
                </a:blipFill>
              </p:spPr>
              <p:txBody>
                <a:bodyPr/>
                <a:lstStyle/>
                <a:p>
                  <a:r>
                    <a:rPr lang="cs-CZ">
                      <a:noFill/>
                    </a:rPr>
                    <a:t> </a:t>
                  </a:r>
                </a:p>
              </p:txBody>
            </p:sp>
          </mc:Fallback>
        </mc:AlternateContent>
      </p:grpSp>
      <mc:AlternateContent xmlns:mc="http://schemas.openxmlformats.org/markup-compatibility/2006" xmlns:a14="http://schemas.microsoft.com/office/drawing/2010/main">
        <mc:Choice Requires="a14">
          <p:sp>
            <p:nvSpPr>
              <p:cNvPr id="72" name="TextovéPole 71"/>
              <p:cNvSpPr txBox="1"/>
              <p:nvPr/>
            </p:nvSpPr>
            <p:spPr>
              <a:xfrm>
                <a:off x="4022074" y="2052000"/>
                <a:ext cx="2335383" cy="230832"/>
              </a:xfrm>
              <a:prstGeom prst="rect">
                <a:avLst/>
              </a:prstGeom>
              <a:noFill/>
            </p:spPr>
            <p:txBody>
              <a:bodyPr wrap="none" lIns="0" tIns="0" rIns="0" bIns="0" rtlCol="0">
                <a:spAutoFit/>
              </a:bodyPr>
              <a:lstStyle/>
              <a:p>
                <a:pPr algn="ctr"/>
                <a14:m>
                  <m:oMathPara xmlns:m="http://schemas.openxmlformats.org/officeDocument/2006/math">
                    <m:oMathParaPr>
                      <m:jc m:val="centerGroup"/>
                    </m:oMathParaPr>
                    <m:oMath xmlns:m="http://schemas.openxmlformats.org/officeDocument/2006/math">
                      <m:r>
                        <a:rPr lang="cs-CZ" sz="1500" b="0" i="1" smtClean="0">
                          <a:latin typeface="Cambria Math" panose="02040503050406030204" pitchFamily="18" charset="0"/>
                          <a:ea typeface="Cambria Math" panose="02040503050406030204" pitchFamily="18" charset="0"/>
                        </a:rPr>
                        <m:t>𝑉</m:t>
                      </m:r>
                      <m:r>
                        <a:rPr lang="cs-CZ" sz="1500" b="0" i="1" smtClean="0">
                          <a:latin typeface="Cambria Math" panose="02040503050406030204" pitchFamily="18" charset="0"/>
                          <a:ea typeface="Cambria Math" panose="02040503050406030204" pitchFamily="18" charset="0"/>
                        </a:rPr>
                        <m:t>=</m:t>
                      </m:r>
                      <m:r>
                        <m:rPr>
                          <m:nor/>
                        </m:rPr>
                        <a:rPr lang="cs-CZ" sz="1500" b="0" i="0" smtClean="0">
                          <a:latin typeface="Cambria Math" panose="02040503050406030204" pitchFamily="18" charset="0"/>
                          <a:ea typeface="Cambria Math" panose="02040503050406030204" pitchFamily="18" charset="0"/>
                        </a:rPr>
                        <m:t>max</m:t>
                      </m:r>
                      <m:r>
                        <m:rPr>
                          <m:nor/>
                        </m:rPr>
                        <a:rPr lang="en-US" sz="1500" b="0" i="0" smtClean="0">
                          <a:latin typeface="Cambria Math" panose="02040503050406030204" pitchFamily="18" charset="0"/>
                          <a:ea typeface="Cambria Math" panose="02040503050406030204" pitchFamily="18" charset="0"/>
                        </a:rPr>
                        <m:t>[</m:t>
                      </m:r>
                      <m:r>
                        <m:rPr>
                          <m:sty m:val="p"/>
                        </m:rPr>
                        <a:rPr lang="cs-CZ" sz="1500" b="0" i="0" smtClean="0">
                          <a:latin typeface="Cambria Math" panose="02040503050406030204" pitchFamily="18" charset="0"/>
                          <a:ea typeface="Cambria Math" panose="02040503050406030204" pitchFamily="18" charset="0"/>
                        </a:rPr>
                        <m:t>min</m:t>
                      </m:r>
                      <m:r>
                        <a:rPr lang="cs-CZ" sz="1500" b="0" i="1" smtClean="0">
                          <a:latin typeface="Cambria Math" panose="02040503050406030204" pitchFamily="18" charset="0"/>
                          <a:ea typeface="Cambria Math" panose="02040503050406030204" pitchFamily="18" charset="0"/>
                        </a:rPr>
                        <m:t>⁡(</m:t>
                      </m:r>
                      <m:sSub>
                        <m:sSubPr>
                          <m:ctrlPr>
                            <a:rPr lang="cs-CZ" sz="1500" b="0" i="1" smtClean="0">
                              <a:latin typeface="Cambria Math" panose="02040503050406030204" pitchFamily="18" charset="0"/>
                              <a:ea typeface="Cambria Math" panose="02040503050406030204" pitchFamily="18" charset="0"/>
                            </a:rPr>
                          </m:ctrlPr>
                        </m:sSubPr>
                        <m:e>
                          <m:r>
                            <a:rPr lang="cs-CZ" sz="1500" b="0" i="1" smtClean="0">
                              <a:latin typeface="Cambria Math" panose="02040503050406030204" pitchFamily="18" charset="0"/>
                              <a:ea typeface="Cambria Math" panose="02040503050406030204" pitchFamily="18" charset="0"/>
                            </a:rPr>
                            <m:t>𝑆</m:t>
                          </m:r>
                        </m:e>
                        <m:sub>
                          <m:r>
                            <a:rPr lang="cs-CZ" sz="1500" b="0" i="1" smtClean="0">
                              <a:latin typeface="Cambria Math" panose="02040503050406030204" pitchFamily="18" charset="0"/>
                              <a:ea typeface="Cambria Math" panose="02040503050406030204" pitchFamily="18" charset="0"/>
                            </a:rPr>
                            <m:t>𝑇</m:t>
                          </m:r>
                        </m:sub>
                      </m:sSub>
                      <m:r>
                        <a:rPr lang="cs-CZ" sz="1500" b="0" i="1" smtClean="0">
                          <a:latin typeface="Cambria Math" panose="02040503050406030204" pitchFamily="18" charset="0"/>
                          <a:ea typeface="Cambria Math" panose="02040503050406030204" pitchFamily="18" charset="0"/>
                        </a:rPr>
                        <m:t>,</m:t>
                      </m:r>
                      <m:r>
                        <a:rPr lang="cs-CZ" sz="1500" b="0" i="1" smtClean="0">
                          <a:latin typeface="Cambria Math" panose="02040503050406030204" pitchFamily="18" charset="0"/>
                          <a:ea typeface="Cambria Math" panose="02040503050406030204" pitchFamily="18" charset="0"/>
                        </a:rPr>
                        <m:t>𝐻</m:t>
                      </m:r>
                      <m:r>
                        <a:rPr lang="cs-CZ" sz="1500" b="0" i="1" smtClean="0">
                          <a:latin typeface="Cambria Math" panose="02040503050406030204" pitchFamily="18" charset="0"/>
                          <a:ea typeface="Cambria Math" panose="02040503050406030204" pitchFamily="18" charset="0"/>
                        </a:rPr>
                        <m:t>)−</m:t>
                      </m:r>
                      <m:r>
                        <a:rPr lang="cs-CZ" sz="1500" b="0" i="1" smtClean="0">
                          <a:latin typeface="Cambria Math" panose="02040503050406030204" pitchFamily="18" charset="0"/>
                          <a:ea typeface="Cambria Math" panose="02040503050406030204" pitchFamily="18" charset="0"/>
                        </a:rPr>
                        <m:t>𝑋</m:t>
                      </m:r>
                      <m:r>
                        <a:rPr lang="cs-CZ" sz="1500" b="0" i="1" smtClean="0">
                          <a:latin typeface="Cambria Math" panose="02040503050406030204" pitchFamily="18" charset="0"/>
                          <a:ea typeface="Cambria Math" panose="02040503050406030204" pitchFamily="18" charset="0"/>
                        </a:rPr>
                        <m:t>,0]</m:t>
                      </m:r>
                    </m:oMath>
                  </m:oMathPara>
                </a14:m>
                <a:endParaRPr lang="cs-CZ" sz="1500" i="1" dirty="0">
                  <a:latin typeface="Cambria Math"/>
                  <a:ea typeface="Cambria Math" panose="02040503050406030204" pitchFamily="18" charset="0"/>
                </a:endParaRPr>
              </a:p>
            </p:txBody>
          </p:sp>
        </mc:Choice>
        <mc:Fallback xmlns="">
          <p:sp>
            <p:nvSpPr>
              <p:cNvPr id="72" name="TextovéPole 71"/>
              <p:cNvSpPr txBox="1">
                <a:spLocks noRot="1" noChangeAspect="1" noMove="1" noResize="1" noEditPoints="1" noAdjustHandles="1" noChangeArrowheads="1" noChangeShapeType="1" noTextEdit="1"/>
              </p:cNvSpPr>
              <p:nvPr/>
            </p:nvSpPr>
            <p:spPr>
              <a:xfrm>
                <a:off x="4022074" y="2052000"/>
                <a:ext cx="2335383" cy="230832"/>
              </a:xfrm>
              <a:prstGeom prst="rect">
                <a:avLst/>
              </a:prstGeom>
              <a:blipFill>
                <a:blip r:embed="rId14"/>
                <a:stretch>
                  <a:fillRect l="-2611" r="-1567" b="-40541"/>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73" name="TextovéPole 72"/>
              <p:cNvSpPr txBox="1"/>
              <p:nvPr/>
            </p:nvSpPr>
            <p:spPr>
              <a:xfrm>
                <a:off x="4199181" y="2316000"/>
                <a:ext cx="1417504" cy="230832"/>
              </a:xfrm>
              <a:prstGeom prst="rect">
                <a:avLst/>
              </a:prstGeom>
              <a:noFill/>
            </p:spPr>
            <p:txBody>
              <a:bodyPr wrap="none" lIns="0" tIns="0" rIns="0" bIns="0" rtlCol="0">
                <a:spAutoFit/>
              </a:bodyPr>
              <a:lstStyle/>
              <a:p>
                <a:pPr algn="ctr"/>
                <a14:m>
                  <m:oMathPara xmlns:m="http://schemas.openxmlformats.org/officeDocument/2006/math">
                    <m:oMathParaPr>
                      <m:jc m:val="centerGroup"/>
                    </m:oMathParaPr>
                    <m:oMath xmlns:m="http://schemas.openxmlformats.org/officeDocument/2006/math">
                      <m:sSub>
                        <m:sSubPr>
                          <m:ctrlPr>
                            <a:rPr lang="cs-CZ" sz="1500" b="0" i="1" smtClean="0">
                              <a:latin typeface="Cambria Math" panose="02040503050406030204" pitchFamily="18" charset="0"/>
                              <a:ea typeface="Cambria Math" panose="02040503050406030204" pitchFamily="18" charset="0"/>
                            </a:rPr>
                          </m:ctrlPr>
                        </m:sSubPr>
                        <m:e>
                          <m:r>
                            <a:rPr lang="cs-CZ" sz="1500" b="0" i="1" smtClean="0">
                              <a:latin typeface="Cambria Math" panose="02040503050406030204" pitchFamily="18" charset="0"/>
                              <a:ea typeface="Cambria Math" panose="02040503050406030204" pitchFamily="18" charset="0"/>
                            </a:rPr>
                            <m:t>𝑆</m:t>
                          </m:r>
                        </m:e>
                        <m:sub>
                          <m:r>
                            <a:rPr lang="cs-CZ" sz="1500" b="0" i="1" smtClean="0">
                              <a:latin typeface="Cambria Math" panose="02040503050406030204" pitchFamily="18" charset="0"/>
                              <a:ea typeface="Cambria Math" panose="02040503050406030204" pitchFamily="18" charset="0"/>
                            </a:rPr>
                            <m:t>𝑇</m:t>
                          </m:r>
                        </m:sub>
                      </m:sSub>
                      <m:r>
                        <a:rPr lang="en-US" sz="1500" b="0" i="1" smtClean="0">
                          <a:latin typeface="Cambria Math" panose="02040503050406030204" pitchFamily="18" charset="0"/>
                          <a:ea typeface="Cambria Math" panose="02040503050406030204" pitchFamily="18" charset="0"/>
                        </a:rPr>
                        <m:t>&lt;</m:t>
                      </m:r>
                      <m:r>
                        <a:rPr lang="cs-CZ" sz="1500" b="0" i="1" smtClean="0">
                          <a:latin typeface="Cambria Math" panose="02040503050406030204" pitchFamily="18" charset="0"/>
                          <a:ea typeface="Cambria Math" panose="02040503050406030204" pitchFamily="18" charset="0"/>
                        </a:rPr>
                        <m:t>𝑋</m:t>
                      </m:r>
                      <m:r>
                        <a:rPr lang="cs-CZ" sz="1500" b="0" i="1" smtClean="0">
                          <a:latin typeface="Cambria Math" panose="02040503050406030204" pitchFamily="18" charset="0"/>
                          <a:ea typeface="Cambria Math" panose="02040503050406030204" pitchFamily="18" charset="0"/>
                        </a:rPr>
                        <m:t> ⇨</m:t>
                      </m:r>
                      <m:r>
                        <a:rPr lang="cs-CZ" sz="1500" b="0" i="1" smtClean="0">
                          <a:latin typeface="Cambria Math" panose="02040503050406030204" pitchFamily="18" charset="0"/>
                          <a:ea typeface="Cambria Math" panose="02040503050406030204" pitchFamily="18" charset="0"/>
                        </a:rPr>
                        <m:t>𝑉</m:t>
                      </m:r>
                      <m:r>
                        <a:rPr lang="cs-CZ" sz="1500" b="0" i="1" smtClean="0">
                          <a:latin typeface="Cambria Math" panose="02040503050406030204" pitchFamily="18" charset="0"/>
                          <a:ea typeface="Cambria Math" panose="02040503050406030204" pitchFamily="18" charset="0"/>
                        </a:rPr>
                        <m:t>=0</m:t>
                      </m:r>
                    </m:oMath>
                  </m:oMathPara>
                </a14:m>
                <a:endParaRPr lang="cs-CZ" sz="1500" i="1" dirty="0">
                  <a:latin typeface="Cambria Math"/>
                  <a:ea typeface="Cambria Math" panose="02040503050406030204" pitchFamily="18" charset="0"/>
                </a:endParaRPr>
              </a:p>
            </p:txBody>
          </p:sp>
        </mc:Choice>
        <mc:Fallback xmlns="">
          <p:sp>
            <p:nvSpPr>
              <p:cNvPr id="73" name="TextovéPole 72"/>
              <p:cNvSpPr txBox="1">
                <a:spLocks noRot="1" noChangeAspect="1" noMove="1" noResize="1" noEditPoints="1" noAdjustHandles="1" noChangeArrowheads="1" noChangeShapeType="1" noTextEdit="1"/>
              </p:cNvSpPr>
              <p:nvPr/>
            </p:nvSpPr>
            <p:spPr>
              <a:xfrm>
                <a:off x="4199181" y="2316000"/>
                <a:ext cx="1417504" cy="230832"/>
              </a:xfrm>
              <a:prstGeom prst="rect">
                <a:avLst/>
              </a:prstGeom>
              <a:blipFill>
                <a:blip r:embed="rId15"/>
                <a:stretch>
                  <a:fillRect l="-4310" r="-1724" b="-15789"/>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75" name="TextovéPole 74"/>
              <p:cNvSpPr txBox="1"/>
              <p:nvPr/>
            </p:nvSpPr>
            <p:spPr>
              <a:xfrm>
                <a:off x="3804991" y="2580000"/>
                <a:ext cx="2265620" cy="230832"/>
              </a:xfrm>
              <a:prstGeom prst="rect">
                <a:avLst/>
              </a:prstGeom>
              <a:noFill/>
            </p:spPr>
            <p:txBody>
              <a:bodyPr wrap="none" lIns="0" tIns="0" rIns="0" bIns="0" rtlCol="0">
                <a:spAutoFit/>
              </a:bodyPr>
              <a:lstStyle/>
              <a:p>
                <a:pPr algn="ctr"/>
                <a14:m>
                  <m:oMathPara xmlns:m="http://schemas.openxmlformats.org/officeDocument/2006/math">
                    <m:oMathParaPr>
                      <m:jc m:val="centerGroup"/>
                    </m:oMathParaPr>
                    <m:oMath xmlns:m="http://schemas.openxmlformats.org/officeDocument/2006/math">
                      <m:sSub>
                        <m:sSubPr>
                          <m:ctrlPr>
                            <a:rPr lang="cs-CZ" sz="1500" b="0" i="1" smtClean="0">
                              <a:latin typeface="Cambria Math" panose="02040503050406030204" pitchFamily="18" charset="0"/>
                              <a:ea typeface="Cambria Math" panose="02040503050406030204" pitchFamily="18" charset="0"/>
                            </a:rPr>
                          </m:ctrlPr>
                        </m:sSubPr>
                        <m:e>
                          <m:r>
                            <a:rPr lang="cs-CZ" sz="1500" b="0" i="1" smtClean="0">
                              <a:latin typeface="Cambria Math" panose="02040503050406030204" pitchFamily="18" charset="0"/>
                              <a:ea typeface="Cambria Math" panose="02040503050406030204" pitchFamily="18" charset="0"/>
                            </a:rPr>
                            <m:t>𝑋</m:t>
                          </m:r>
                          <m:r>
                            <a:rPr lang="en-US" sz="1500" b="0" i="1" smtClean="0">
                              <a:latin typeface="Cambria Math" panose="02040503050406030204" pitchFamily="18" charset="0"/>
                              <a:ea typeface="Cambria Math" panose="02040503050406030204" pitchFamily="18" charset="0"/>
                            </a:rPr>
                            <m:t>&lt;</m:t>
                          </m:r>
                          <m:r>
                            <a:rPr lang="cs-CZ" sz="1500" b="0" i="1" smtClean="0">
                              <a:latin typeface="Cambria Math" panose="02040503050406030204" pitchFamily="18" charset="0"/>
                              <a:ea typeface="Cambria Math" panose="02040503050406030204" pitchFamily="18" charset="0"/>
                            </a:rPr>
                            <m:t>𝑆</m:t>
                          </m:r>
                        </m:e>
                        <m:sub>
                          <m:r>
                            <a:rPr lang="cs-CZ" sz="1500" b="0" i="1" smtClean="0">
                              <a:latin typeface="Cambria Math" panose="02040503050406030204" pitchFamily="18" charset="0"/>
                              <a:ea typeface="Cambria Math" panose="02040503050406030204" pitchFamily="18" charset="0"/>
                            </a:rPr>
                            <m:t>𝑇</m:t>
                          </m:r>
                        </m:sub>
                      </m:sSub>
                      <m:r>
                        <a:rPr lang="en-US" sz="1500" b="0" i="1" smtClean="0">
                          <a:latin typeface="Cambria Math" panose="02040503050406030204" pitchFamily="18" charset="0"/>
                          <a:ea typeface="Cambria Math" panose="02040503050406030204" pitchFamily="18" charset="0"/>
                        </a:rPr>
                        <m:t>&lt;</m:t>
                      </m:r>
                      <m:r>
                        <a:rPr lang="en-US" sz="1500" b="0" i="1" smtClean="0">
                          <a:latin typeface="Cambria Math" panose="02040503050406030204" pitchFamily="18" charset="0"/>
                          <a:ea typeface="Cambria Math" panose="02040503050406030204" pitchFamily="18" charset="0"/>
                        </a:rPr>
                        <m:t>𝐻</m:t>
                      </m:r>
                      <m:r>
                        <a:rPr lang="cs-CZ" sz="1500" b="0" i="1" smtClean="0">
                          <a:latin typeface="Cambria Math" panose="02040503050406030204" pitchFamily="18" charset="0"/>
                          <a:ea typeface="Cambria Math" panose="02040503050406030204" pitchFamily="18" charset="0"/>
                        </a:rPr>
                        <m:t> ⇨</m:t>
                      </m:r>
                      <m:r>
                        <a:rPr lang="cs-CZ" sz="1500" b="0" i="1" smtClean="0">
                          <a:latin typeface="Cambria Math" panose="02040503050406030204" pitchFamily="18" charset="0"/>
                          <a:ea typeface="Cambria Math" panose="02040503050406030204" pitchFamily="18" charset="0"/>
                        </a:rPr>
                        <m:t>𝑉</m:t>
                      </m:r>
                      <m:r>
                        <a:rPr lang="cs-CZ" sz="1500" b="0" i="1" smtClean="0">
                          <a:latin typeface="Cambria Math" panose="02040503050406030204" pitchFamily="18" charset="0"/>
                          <a:ea typeface="Cambria Math" panose="02040503050406030204" pitchFamily="18" charset="0"/>
                        </a:rPr>
                        <m:t>=</m:t>
                      </m:r>
                      <m:sSub>
                        <m:sSubPr>
                          <m:ctrlPr>
                            <a:rPr lang="cs-CZ" sz="1500" i="1" dirty="0" smtClean="0">
                              <a:latin typeface="Cambria Math" panose="02040503050406030204" pitchFamily="18" charset="0"/>
                              <a:ea typeface="Cambria Math" panose="02040503050406030204" pitchFamily="18" charset="0"/>
                            </a:rPr>
                          </m:ctrlPr>
                        </m:sSubPr>
                        <m:e>
                          <m:r>
                            <a:rPr lang="en-US" sz="1500" b="0" i="1" dirty="0" smtClean="0">
                              <a:latin typeface="Cambria Math" panose="02040503050406030204" pitchFamily="18" charset="0"/>
                              <a:ea typeface="Cambria Math" panose="02040503050406030204" pitchFamily="18" charset="0"/>
                            </a:rPr>
                            <m:t>𝑆</m:t>
                          </m:r>
                        </m:e>
                        <m:sub>
                          <m:r>
                            <a:rPr lang="en-US" sz="1500" b="0" i="1" dirty="0" smtClean="0">
                              <a:latin typeface="Cambria Math" panose="02040503050406030204" pitchFamily="18" charset="0"/>
                              <a:ea typeface="Cambria Math" panose="02040503050406030204" pitchFamily="18" charset="0"/>
                            </a:rPr>
                            <m:t>𝑇</m:t>
                          </m:r>
                        </m:sub>
                      </m:sSub>
                      <m:r>
                        <a:rPr lang="en-US" sz="1500" b="0" i="1" dirty="0" smtClean="0">
                          <a:latin typeface="Cambria Math" panose="02040503050406030204" pitchFamily="18" charset="0"/>
                          <a:ea typeface="Cambria Math" panose="02040503050406030204" pitchFamily="18" charset="0"/>
                        </a:rPr>
                        <m:t>−</m:t>
                      </m:r>
                      <m:r>
                        <a:rPr lang="en-US" sz="1500" b="0" i="1" dirty="0" smtClean="0">
                          <a:latin typeface="Cambria Math" panose="02040503050406030204" pitchFamily="18" charset="0"/>
                          <a:ea typeface="Cambria Math" panose="02040503050406030204" pitchFamily="18" charset="0"/>
                        </a:rPr>
                        <m:t>𝑋</m:t>
                      </m:r>
                    </m:oMath>
                  </m:oMathPara>
                </a14:m>
                <a:endParaRPr lang="cs-CZ" sz="1500" i="1" dirty="0">
                  <a:latin typeface="Cambria Math"/>
                  <a:ea typeface="Cambria Math" panose="02040503050406030204" pitchFamily="18" charset="0"/>
                </a:endParaRPr>
              </a:p>
            </p:txBody>
          </p:sp>
        </mc:Choice>
        <mc:Fallback xmlns="">
          <p:sp>
            <p:nvSpPr>
              <p:cNvPr id="75" name="TextovéPole 74"/>
              <p:cNvSpPr txBox="1">
                <a:spLocks noRot="1" noChangeAspect="1" noMove="1" noResize="1" noEditPoints="1" noAdjustHandles="1" noChangeArrowheads="1" noChangeShapeType="1" noTextEdit="1"/>
              </p:cNvSpPr>
              <p:nvPr/>
            </p:nvSpPr>
            <p:spPr>
              <a:xfrm>
                <a:off x="3804991" y="2580000"/>
                <a:ext cx="2265620" cy="230832"/>
              </a:xfrm>
              <a:prstGeom prst="rect">
                <a:avLst/>
              </a:prstGeom>
              <a:blipFill>
                <a:blip r:embed="rId16"/>
                <a:stretch>
                  <a:fillRect l="-2419" r="-538" b="-15789"/>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76" name="TextovéPole 75"/>
              <p:cNvSpPr txBox="1"/>
              <p:nvPr/>
            </p:nvSpPr>
            <p:spPr>
              <a:xfrm>
                <a:off x="4221576" y="2844000"/>
                <a:ext cx="1790042" cy="230832"/>
              </a:xfrm>
              <a:prstGeom prst="rect">
                <a:avLst/>
              </a:prstGeom>
              <a:noFill/>
            </p:spPr>
            <p:txBody>
              <a:bodyPr wrap="none" lIns="0" tIns="0" rIns="0" bIns="0" rtlCol="0">
                <a:spAutoFit/>
              </a:bodyPr>
              <a:lstStyle/>
              <a:p>
                <a:pPr algn="ctr"/>
                <a14:m>
                  <m:oMathPara xmlns:m="http://schemas.openxmlformats.org/officeDocument/2006/math">
                    <m:oMathParaPr>
                      <m:jc m:val="centerGroup"/>
                    </m:oMathParaPr>
                    <m:oMath xmlns:m="http://schemas.openxmlformats.org/officeDocument/2006/math">
                      <m:sSub>
                        <m:sSubPr>
                          <m:ctrlPr>
                            <a:rPr lang="cs-CZ" sz="1500" b="0" i="1" smtClean="0">
                              <a:latin typeface="Cambria Math" panose="02040503050406030204" pitchFamily="18" charset="0"/>
                              <a:ea typeface="Cambria Math" panose="02040503050406030204" pitchFamily="18" charset="0"/>
                            </a:rPr>
                          </m:ctrlPr>
                        </m:sSubPr>
                        <m:e>
                          <m:r>
                            <a:rPr lang="en-US" sz="1500" b="0" i="1" smtClean="0">
                              <a:latin typeface="Cambria Math" panose="02040503050406030204" pitchFamily="18" charset="0"/>
                              <a:ea typeface="Cambria Math" panose="02040503050406030204" pitchFamily="18" charset="0"/>
                            </a:rPr>
                            <m:t>𝐻</m:t>
                          </m:r>
                          <m:r>
                            <a:rPr lang="en-US" sz="1500" b="0" i="1" smtClean="0">
                              <a:latin typeface="Cambria Math" panose="02040503050406030204" pitchFamily="18" charset="0"/>
                              <a:ea typeface="Cambria Math" panose="02040503050406030204" pitchFamily="18" charset="0"/>
                            </a:rPr>
                            <m:t>&lt;</m:t>
                          </m:r>
                          <m:r>
                            <a:rPr lang="cs-CZ" sz="1500" b="0" i="1" smtClean="0">
                              <a:latin typeface="Cambria Math" panose="02040503050406030204" pitchFamily="18" charset="0"/>
                              <a:ea typeface="Cambria Math" panose="02040503050406030204" pitchFamily="18" charset="0"/>
                            </a:rPr>
                            <m:t>𝑆</m:t>
                          </m:r>
                        </m:e>
                        <m:sub>
                          <m:r>
                            <a:rPr lang="cs-CZ" sz="1500" b="0" i="1" smtClean="0">
                              <a:latin typeface="Cambria Math" panose="02040503050406030204" pitchFamily="18" charset="0"/>
                              <a:ea typeface="Cambria Math" panose="02040503050406030204" pitchFamily="18" charset="0"/>
                            </a:rPr>
                            <m:t>𝑇</m:t>
                          </m:r>
                        </m:sub>
                      </m:sSub>
                      <m:r>
                        <a:rPr lang="cs-CZ" sz="1500" b="0" i="1" smtClean="0">
                          <a:latin typeface="Cambria Math" panose="02040503050406030204" pitchFamily="18" charset="0"/>
                          <a:ea typeface="Cambria Math" panose="02040503050406030204" pitchFamily="18" charset="0"/>
                        </a:rPr>
                        <m:t>⇨</m:t>
                      </m:r>
                      <m:r>
                        <a:rPr lang="cs-CZ" sz="1500" b="0" i="1" smtClean="0">
                          <a:latin typeface="Cambria Math" panose="02040503050406030204" pitchFamily="18" charset="0"/>
                          <a:ea typeface="Cambria Math" panose="02040503050406030204" pitchFamily="18" charset="0"/>
                        </a:rPr>
                        <m:t>𝑉</m:t>
                      </m:r>
                      <m:r>
                        <a:rPr lang="cs-CZ" sz="1500" b="0" i="1" smtClean="0">
                          <a:latin typeface="Cambria Math" panose="02040503050406030204" pitchFamily="18" charset="0"/>
                          <a:ea typeface="Cambria Math" panose="02040503050406030204" pitchFamily="18" charset="0"/>
                        </a:rPr>
                        <m:t>=</m:t>
                      </m:r>
                      <m:r>
                        <a:rPr lang="en-US" sz="1500" b="0" i="1" smtClean="0">
                          <a:latin typeface="Cambria Math" panose="02040503050406030204" pitchFamily="18" charset="0"/>
                          <a:ea typeface="Cambria Math" panose="02040503050406030204" pitchFamily="18" charset="0"/>
                        </a:rPr>
                        <m:t>𝐻</m:t>
                      </m:r>
                      <m:r>
                        <a:rPr lang="en-US" sz="1500" b="0" i="1" smtClean="0">
                          <a:latin typeface="Cambria Math" panose="02040503050406030204" pitchFamily="18" charset="0"/>
                          <a:ea typeface="Cambria Math" panose="02040503050406030204" pitchFamily="18" charset="0"/>
                        </a:rPr>
                        <m:t>−</m:t>
                      </m:r>
                      <m:r>
                        <a:rPr lang="en-US" sz="1500" b="0" i="1" smtClean="0">
                          <a:latin typeface="Cambria Math" panose="02040503050406030204" pitchFamily="18" charset="0"/>
                          <a:ea typeface="Cambria Math" panose="02040503050406030204" pitchFamily="18" charset="0"/>
                        </a:rPr>
                        <m:t>𝑋</m:t>
                      </m:r>
                    </m:oMath>
                  </m:oMathPara>
                </a14:m>
                <a:endParaRPr lang="cs-CZ" sz="1500" i="1" dirty="0">
                  <a:latin typeface="Cambria Math"/>
                  <a:ea typeface="Cambria Math" panose="02040503050406030204" pitchFamily="18" charset="0"/>
                </a:endParaRPr>
              </a:p>
            </p:txBody>
          </p:sp>
        </mc:Choice>
        <mc:Fallback xmlns="">
          <p:sp>
            <p:nvSpPr>
              <p:cNvPr id="76" name="TextovéPole 75"/>
              <p:cNvSpPr txBox="1">
                <a:spLocks noRot="1" noChangeAspect="1" noMove="1" noResize="1" noEditPoints="1" noAdjustHandles="1" noChangeArrowheads="1" noChangeShapeType="1" noTextEdit="1"/>
              </p:cNvSpPr>
              <p:nvPr/>
            </p:nvSpPr>
            <p:spPr>
              <a:xfrm>
                <a:off x="4221576" y="2844000"/>
                <a:ext cx="1790042" cy="230832"/>
              </a:xfrm>
              <a:prstGeom prst="rect">
                <a:avLst/>
              </a:prstGeom>
              <a:blipFill>
                <a:blip r:embed="rId17"/>
                <a:stretch>
                  <a:fillRect l="-3413" r="-683" b="-18919"/>
                </a:stretch>
              </a:blipFill>
            </p:spPr>
            <p:txBody>
              <a:bodyPr/>
              <a:lstStyle/>
              <a:p>
                <a:r>
                  <a:rPr lang="en-GB">
                    <a:noFill/>
                  </a:rPr>
                  <a:t> </a:t>
                </a:r>
              </a:p>
            </p:txBody>
          </p:sp>
        </mc:Fallback>
      </mc:AlternateContent>
      <p:sp>
        <p:nvSpPr>
          <p:cNvPr id="77" name="TextovéPole 76">
            <a:extLst>
              <a:ext uri="{FF2B5EF4-FFF2-40B4-BE49-F238E27FC236}">
                <a16:creationId xmlns:a16="http://schemas.microsoft.com/office/drawing/2014/main" id="{05FC8A4A-3761-4383-881C-9096ADBF4AD7}"/>
              </a:ext>
            </a:extLst>
          </p:cNvPr>
          <p:cNvSpPr txBox="1"/>
          <p:nvPr/>
        </p:nvSpPr>
        <p:spPr>
          <a:xfrm>
            <a:off x="864000" y="3096000"/>
            <a:ext cx="2540656" cy="430887"/>
          </a:xfrm>
          <a:prstGeom prst="rect">
            <a:avLst/>
          </a:prstGeom>
          <a:noFill/>
          <a:ln>
            <a:noFill/>
          </a:ln>
        </p:spPr>
        <p:txBody>
          <a:bodyPr wrap="square" rtlCol="0">
            <a:spAutoFit/>
          </a:bodyPr>
          <a:lstStyle/>
          <a:p>
            <a:pPr marL="324000" indent="-324000">
              <a:buClr>
                <a:srgbClr val="7030A0"/>
              </a:buClr>
              <a:buSzPct val="100000"/>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Long floored put</a:t>
            </a:r>
          </a:p>
        </p:txBody>
      </p:sp>
      <p:grpSp>
        <p:nvGrpSpPr>
          <p:cNvPr id="79" name="Skupina 78"/>
          <p:cNvGrpSpPr/>
          <p:nvPr/>
        </p:nvGrpSpPr>
        <p:grpSpPr>
          <a:xfrm>
            <a:off x="1656000" y="3472096"/>
            <a:ext cx="1772100" cy="1004589"/>
            <a:chOff x="1671936" y="1957872"/>
            <a:chExt cx="1772100" cy="1004589"/>
          </a:xfrm>
        </p:grpSpPr>
        <p:cxnSp>
          <p:nvCxnSpPr>
            <p:cNvPr id="80" name="Přímá spojnice 79">
              <a:extLst>
                <a:ext uri="{FF2B5EF4-FFF2-40B4-BE49-F238E27FC236}">
                  <a16:creationId xmlns:a16="http://schemas.microsoft.com/office/drawing/2014/main" id="{1A8E3DAD-B6C4-40D4-9CE0-16917D2F95E3}"/>
                </a:ext>
              </a:extLst>
            </p:cNvPr>
            <p:cNvCxnSpPr/>
            <p:nvPr/>
          </p:nvCxnSpPr>
          <p:spPr>
            <a:xfrm>
              <a:off x="2061101" y="1957872"/>
              <a:ext cx="0" cy="998680"/>
            </a:xfrm>
            <a:prstGeom prst="line">
              <a:avLst/>
            </a:prstGeom>
            <a:ln w="635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81" name="Přímá spojnice 80">
              <a:extLst>
                <a:ext uri="{FF2B5EF4-FFF2-40B4-BE49-F238E27FC236}">
                  <a16:creationId xmlns:a16="http://schemas.microsoft.com/office/drawing/2014/main" id="{906A2621-6FF0-4E69-B93F-0FD3D7509E11}"/>
                </a:ext>
              </a:extLst>
            </p:cNvPr>
            <p:cNvCxnSpPr/>
            <p:nvPr/>
          </p:nvCxnSpPr>
          <p:spPr>
            <a:xfrm>
              <a:off x="2505296" y="2313960"/>
              <a:ext cx="0" cy="424481"/>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82" name="Přímá spojnice 81">
              <a:extLst>
                <a:ext uri="{FF2B5EF4-FFF2-40B4-BE49-F238E27FC236}">
                  <a16:creationId xmlns:a16="http://schemas.microsoft.com/office/drawing/2014/main" id="{366013F4-C598-4589-BCA9-4D63C7A09A98}"/>
                </a:ext>
              </a:extLst>
            </p:cNvPr>
            <p:cNvCxnSpPr/>
            <p:nvPr/>
          </p:nvCxnSpPr>
          <p:spPr>
            <a:xfrm>
              <a:off x="2071717" y="2736613"/>
              <a:ext cx="1372319" cy="0"/>
            </a:xfrm>
            <a:prstGeom prst="line">
              <a:avLst/>
            </a:prstGeom>
            <a:ln w="6350">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83" name="Přímá spojnice 82">
              <a:extLst>
                <a:ext uri="{FF2B5EF4-FFF2-40B4-BE49-F238E27FC236}">
                  <a16:creationId xmlns:a16="http://schemas.microsoft.com/office/drawing/2014/main" id="{F1012CB4-74D9-4DC7-84BD-B0CB720F5659}"/>
                </a:ext>
              </a:extLst>
            </p:cNvPr>
            <p:cNvCxnSpPr/>
            <p:nvPr/>
          </p:nvCxnSpPr>
          <p:spPr>
            <a:xfrm>
              <a:off x="2978033" y="2744342"/>
              <a:ext cx="450851"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84" name="TextovéPole 83">
                  <a:extLst>
                    <a:ext uri="{FF2B5EF4-FFF2-40B4-BE49-F238E27FC236}">
                      <a16:creationId xmlns:a16="http://schemas.microsoft.com/office/drawing/2014/main" id="{1129F341-0890-4352-8ECF-8AB4C01D6AF5}"/>
                    </a:ext>
                  </a:extLst>
                </p:cNvPr>
                <p:cNvSpPr txBox="1"/>
                <p:nvPr/>
              </p:nvSpPr>
              <p:spPr>
                <a:xfrm>
                  <a:off x="1671936" y="2150058"/>
                  <a:ext cx="369248" cy="257699"/>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cs-CZ" sz="1100" b="0" i="1" smtClean="0">
                            <a:latin typeface="Cambria Math" panose="02040503050406030204" pitchFamily="18" charset="0"/>
                          </a:rPr>
                          <m:t>𝑋</m:t>
                        </m:r>
                        <m:r>
                          <a:rPr lang="cs-CZ" sz="1100" b="0" i="1" smtClean="0">
                            <a:latin typeface="Cambria Math" panose="02040503050406030204" pitchFamily="18" charset="0"/>
                          </a:rPr>
                          <m:t>−</m:t>
                        </m:r>
                        <m:r>
                          <a:rPr lang="cs-CZ" sz="1100" b="0" i="1" smtClean="0">
                            <a:latin typeface="Cambria Math" panose="02040503050406030204" pitchFamily="18" charset="0"/>
                          </a:rPr>
                          <m:t>𝐻</m:t>
                        </m:r>
                      </m:oMath>
                    </m:oMathPara>
                  </a14:m>
                  <a:endParaRPr lang="en-GB" sz="1100" i="1" baseline="-25000" dirty="0"/>
                </a:p>
              </p:txBody>
            </p:sp>
          </mc:Choice>
          <mc:Fallback xmlns="">
            <p:sp>
              <p:nvSpPr>
                <p:cNvPr id="84" name="TextovéPole 83">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1671936" y="2150058"/>
                  <a:ext cx="369248" cy="257699"/>
                </a:xfrm>
                <a:prstGeom prst="rect">
                  <a:avLst/>
                </a:prstGeom>
                <a:blipFill>
                  <a:blip r:embed="rId18"/>
                  <a:stretch>
                    <a:fillRect l="-18333" r="-8333"/>
                  </a:stretch>
                </a:blipFill>
              </p:spPr>
              <p:txBody>
                <a:bodyPr/>
                <a:lstStyle/>
                <a:p>
                  <a:r>
                    <a:rPr lang="cs-CZ">
                      <a:noFill/>
                    </a:rPr>
                    <a:t> </a:t>
                  </a:r>
                </a:p>
              </p:txBody>
            </p:sp>
          </mc:Fallback>
        </mc:AlternateContent>
        <p:cxnSp>
          <p:nvCxnSpPr>
            <p:cNvPr id="85" name="Přímá spojnice 84">
              <a:extLst>
                <a:ext uri="{FF2B5EF4-FFF2-40B4-BE49-F238E27FC236}">
                  <a16:creationId xmlns:a16="http://schemas.microsoft.com/office/drawing/2014/main" id="{906A2621-6FF0-4E69-B93F-0FD3D7509E11}"/>
                </a:ext>
              </a:extLst>
            </p:cNvPr>
            <p:cNvCxnSpPr>
              <a:cxnSpLocks noChangeAspect="1"/>
            </p:cNvCxnSpPr>
            <p:nvPr/>
          </p:nvCxnSpPr>
          <p:spPr>
            <a:xfrm rot="5400000" flipH="1">
              <a:off x="2511842" y="2285809"/>
              <a:ext cx="449999" cy="45000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87" name="TextovéPole 86">
                  <a:extLst>
                    <a:ext uri="{FF2B5EF4-FFF2-40B4-BE49-F238E27FC236}">
                      <a16:creationId xmlns:a16="http://schemas.microsoft.com/office/drawing/2014/main" id="{1129F341-0890-4352-8ECF-8AB4C01D6AF5}"/>
                    </a:ext>
                  </a:extLst>
                </p:cNvPr>
                <p:cNvSpPr txBox="1"/>
                <p:nvPr/>
              </p:nvSpPr>
              <p:spPr>
                <a:xfrm>
                  <a:off x="2898924" y="2695327"/>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𝑋</m:t>
                        </m:r>
                      </m:oMath>
                    </m:oMathPara>
                  </a14:m>
                  <a:endParaRPr lang="en-GB" sz="1100" i="1" baseline="-25000" dirty="0"/>
                </a:p>
              </p:txBody>
            </p:sp>
          </mc:Choice>
          <mc:Fallback xmlns="">
            <p:sp>
              <p:nvSpPr>
                <p:cNvPr id="87" name="TextovéPole 86">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2898924" y="2695327"/>
                  <a:ext cx="187089" cy="261225"/>
                </a:xfrm>
                <a:prstGeom prst="rect">
                  <a:avLst/>
                </a:prstGeom>
                <a:blipFill>
                  <a:blip r:embed="rId19"/>
                  <a:stretch>
                    <a:fillRect l="-6452"/>
                  </a:stretch>
                </a:blipFill>
              </p:spPr>
              <p:txBody>
                <a:bodyPr/>
                <a:lstStyle/>
                <a:p>
                  <a:r>
                    <a:rPr lang="cs-CZ">
                      <a:noFill/>
                    </a:rPr>
                    <a:t> </a:t>
                  </a:r>
                </a:p>
              </p:txBody>
            </p:sp>
          </mc:Fallback>
        </mc:AlternateContent>
        <p:cxnSp>
          <p:nvCxnSpPr>
            <p:cNvPr id="88" name="Přímá spojnice 87">
              <a:extLst>
                <a:ext uri="{FF2B5EF4-FFF2-40B4-BE49-F238E27FC236}">
                  <a16:creationId xmlns:a16="http://schemas.microsoft.com/office/drawing/2014/main" id="{F1012CB4-74D9-4DC7-84BD-B0CB720F5659}"/>
                </a:ext>
              </a:extLst>
            </p:cNvPr>
            <p:cNvCxnSpPr/>
            <p:nvPr/>
          </p:nvCxnSpPr>
          <p:spPr>
            <a:xfrm>
              <a:off x="2069992" y="2284556"/>
              <a:ext cx="432000"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89" name="TextovéPole 88">
                  <a:extLst>
                    <a:ext uri="{FF2B5EF4-FFF2-40B4-BE49-F238E27FC236}">
                      <a16:creationId xmlns:a16="http://schemas.microsoft.com/office/drawing/2014/main" id="{1129F341-0890-4352-8ECF-8AB4C01D6AF5}"/>
                    </a:ext>
                  </a:extLst>
                </p:cNvPr>
                <p:cNvSpPr txBox="1"/>
                <p:nvPr/>
              </p:nvSpPr>
              <p:spPr>
                <a:xfrm>
                  <a:off x="2410236" y="2701236"/>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cs-CZ" sz="1100" b="0" i="1" smtClean="0">
                            <a:latin typeface="Cambria Math" panose="02040503050406030204" pitchFamily="18" charset="0"/>
                          </a:rPr>
                          <m:t>𝐻</m:t>
                        </m:r>
                      </m:oMath>
                    </m:oMathPara>
                  </a14:m>
                  <a:endParaRPr lang="en-GB" sz="1100" i="1" baseline="-25000" dirty="0"/>
                </a:p>
              </p:txBody>
            </p:sp>
          </mc:Choice>
          <mc:Fallback xmlns="">
            <p:sp>
              <p:nvSpPr>
                <p:cNvPr id="89" name="TextovéPole 88">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2410236" y="2701236"/>
                  <a:ext cx="187089" cy="261225"/>
                </a:xfrm>
                <a:prstGeom prst="rect">
                  <a:avLst/>
                </a:prstGeom>
                <a:blipFill>
                  <a:blip r:embed="rId20"/>
                  <a:stretch>
                    <a:fillRect l="-9677"/>
                  </a:stretch>
                </a:blipFill>
              </p:spPr>
              <p:txBody>
                <a:bodyPr/>
                <a:lstStyle/>
                <a:p>
                  <a:r>
                    <a:rPr lang="cs-CZ">
                      <a:noFill/>
                    </a:rPr>
                    <a:t> </a:t>
                  </a:r>
                </a:p>
              </p:txBody>
            </p:sp>
          </mc:Fallback>
        </mc:AlternateContent>
      </p:grpSp>
      <p:sp>
        <p:nvSpPr>
          <p:cNvPr id="90" name="TextovéPole 89">
            <a:extLst>
              <a:ext uri="{FF2B5EF4-FFF2-40B4-BE49-F238E27FC236}">
                <a16:creationId xmlns:a16="http://schemas.microsoft.com/office/drawing/2014/main" id="{05FC8A4A-3761-4383-881C-9096ADBF4AD7}"/>
              </a:ext>
            </a:extLst>
          </p:cNvPr>
          <p:cNvSpPr txBox="1"/>
          <p:nvPr/>
        </p:nvSpPr>
        <p:spPr>
          <a:xfrm>
            <a:off x="6588000" y="2024609"/>
            <a:ext cx="2418291" cy="523220"/>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400" noProof="0" dirty="0">
                <a:latin typeface="Cambria Math" panose="02040503050406030204" pitchFamily="18" charset="0"/>
                <a:ea typeface="Cambria Math" panose="02040503050406030204" pitchFamily="18" charset="0"/>
              </a:rPr>
              <a:t>Replicates long vertical bull call spread</a:t>
            </a:r>
          </a:p>
        </p:txBody>
      </p:sp>
      <mc:AlternateContent xmlns:mc="http://schemas.openxmlformats.org/markup-compatibility/2006" xmlns:a14="http://schemas.microsoft.com/office/drawing/2010/main">
        <mc:Choice Requires="a14">
          <p:sp>
            <p:nvSpPr>
              <p:cNvPr id="91" name="TextovéPole 90"/>
              <p:cNvSpPr txBox="1"/>
              <p:nvPr/>
            </p:nvSpPr>
            <p:spPr>
              <a:xfrm>
                <a:off x="4002386" y="3600000"/>
                <a:ext cx="2362633" cy="230832"/>
              </a:xfrm>
              <a:prstGeom prst="rect">
                <a:avLst/>
              </a:prstGeom>
              <a:noFill/>
            </p:spPr>
            <p:txBody>
              <a:bodyPr wrap="none" lIns="0" tIns="0" rIns="0" bIns="0" rtlCol="0">
                <a:spAutoFit/>
              </a:bodyPr>
              <a:lstStyle/>
              <a:p>
                <a:pPr algn="ctr"/>
                <a14:m>
                  <m:oMathPara xmlns:m="http://schemas.openxmlformats.org/officeDocument/2006/math">
                    <m:oMathParaPr>
                      <m:jc m:val="centerGroup"/>
                    </m:oMathParaPr>
                    <m:oMath xmlns:m="http://schemas.openxmlformats.org/officeDocument/2006/math">
                      <m:r>
                        <a:rPr lang="cs-CZ" sz="1500" b="0" i="1" smtClean="0">
                          <a:latin typeface="Cambria Math" panose="02040503050406030204" pitchFamily="18" charset="0"/>
                          <a:ea typeface="Cambria Math" panose="02040503050406030204" pitchFamily="18" charset="0"/>
                        </a:rPr>
                        <m:t>𝑉</m:t>
                      </m:r>
                      <m:r>
                        <a:rPr lang="cs-CZ" sz="1500" b="0" i="1" smtClean="0">
                          <a:latin typeface="Cambria Math" panose="02040503050406030204" pitchFamily="18" charset="0"/>
                          <a:ea typeface="Cambria Math" panose="02040503050406030204" pitchFamily="18" charset="0"/>
                        </a:rPr>
                        <m:t>=</m:t>
                      </m:r>
                      <m:r>
                        <m:rPr>
                          <m:nor/>
                        </m:rPr>
                        <a:rPr lang="cs-CZ" sz="1500" b="0" i="0" smtClean="0">
                          <a:latin typeface="Cambria Math" panose="02040503050406030204" pitchFamily="18" charset="0"/>
                          <a:ea typeface="Cambria Math" panose="02040503050406030204" pitchFamily="18" charset="0"/>
                        </a:rPr>
                        <m:t>max</m:t>
                      </m:r>
                      <m:r>
                        <m:rPr>
                          <m:nor/>
                        </m:rPr>
                        <a:rPr lang="en-US" sz="1500" b="0" i="0" smtClean="0">
                          <a:latin typeface="Cambria Math" panose="02040503050406030204" pitchFamily="18" charset="0"/>
                          <a:ea typeface="Cambria Math" panose="02040503050406030204" pitchFamily="18" charset="0"/>
                        </a:rPr>
                        <m:t>[</m:t>
                      </m:r>
                      <m:r>
                        <a:rPr lang="cs-CZ" sz="1500" b="0" i="1" smtClean="0">
                          <a:latin typeface="Cambria Math" panose="02040503050406030204" pitchFamily="18" charset="0"/>
                          <a:ea typeface="Cambria Math" panose="02040503050406030204" pitchFamily="18" charset="0"/>
                        </a:rPr>
                        <m:t>𝑋</m:t>
                      </m:r>
                      <m:r>
                        <a:rPr lang="cs-CZ" sz="1500" b="0" i="1" smtClean="0">
                          <a:latin typeface="Cambria Math" panose="02040503050406030204" pitchFamily="18" charset="0"/>
                          <a:ea typeface="Cambria Math" panose="02040503050406030204" pitchFamily="18" charset="0"/>
                        </a:rPr>
                        <m:t>−</m:t>
                      </m:r>
                      <m:r>
                        <m:rPr>
                          <m:sty m:val="p"/>
                        </m:rPr>
                        <a:rPr lang="cs-CZ" sz="1500" b="0" i="0" smtClean="0">
                          <a:latin typeface="Cambria Math" panose="02040503050406030204" pitchFamily="18" charset="0"/>
                          <a:ea typeface="Cambria Math" panose="02040503050406030204" pitchFamily="18" charset="0"/>
                        </a:rPr>
                        <m:t>max</m:t>
                      </m:r>
                      <m:r>
                        <a:rPr lang="cs-CZ" sz="1500" b="0" i="1" smtClean="0">
                          <a:latin typeface="Cambria Math" panose="02040503050406030204" pitchFamily="18" charset="0"/>
                          <a:ea typeface="Cambria Math" panose="02040503050406030204" pitchFamily="18" charset="0"/>
                        </a:rPr>
                        <m:t>⁡(</m:t>
                      </m:r>
                      <m:sSub>
                        <m:sSubPr>
                          <m:ctrlPr>
                            <a:rPr lang="cs-CZ" sz="1500" b="0" i="1" smtClean="0">
                              <a:latin typeface="Cambria Math" panose="02040503050406030204" pitchFamily="18" charset="0"/>
                              <a:ea typeface="Cambria Math" panose="02040503050406030204" pitchFamily="18" charset="0"/>
                            </a:rPr>
                          </m:ctrlPr>
                        </m:sSubPr>
                        <m:e>
                          <m:r>
                            <a:rPr lang="cs-CZ" sz="1500" b="0" i="1" smtClean="0">
                              <a:latin typeface="Cambria Math" panose="02040503050406030204" pitchFamily="18" charset="0"/>
                              <a:ea typeface="Cambria Math" panose="02040503050406030204" pitchFamily="18" charset="0"/>
                            </a:rPr>
                            <m:t>𝑆</m:t>
                          </m:r>
                        </m:e>
                        <m:sub>
                          <m:r>
                            <a:rPr lang="cs-CZ" sz="1500" b="0" i="1" smtClean="0">
                              <a:latin typeface="Cambria Math" panose="02040503050406030204" pitchFamily="18" charset="0"/>
                              <a:ea typeface="Cambria Math" panose="02040503050406030204" pitchFamily="18" charset="0"/>
                            </a:rPr>
                            <m:t>𝑇</m:t>
                          </m:r>
                        </m:sub>
                      </m:sSub>
                      <m:r>
                        <a:rPr lang="cs-CZ" sz="1500" b="0" i="1" smtClean="0">
                          <a:latin typeface="Cambria Math" panose="02040503050406030204" pitchFamily="18" charset="0"/>
                          <a:ea typeface="Cambria Math" panose="02040503050406030204" pitchFamily="18" charset="0"/>
                        </a:rPr>
                        <m:t>,</m:t>
                      </m:r>
                      <m:r>
                        <a:rPr lang="cs-CZ" sz="1500" b="0" i="1" smtClean="0">
                          <a:latin typeface="Cambria Math" panose="02040503050406030204" pitchFamily="18" charset="0"/>
                          <a:ea typeface="Cambria Math" panose="02040503050406030204" pitchFamily="18" charset="0"/>
                        </a:rPr>
                        <m:t>𝐻</m:t>
                      </m:r>
                      <m:r>
                        <a:rPr lang="cs-CZ" sz="1500" b="0" i="1" smtClean="0">
                          <a:latin typeface="Cambria Math" panose="02040503050406030204" pitchFamily="18" charset="0"/>
                          <a:ea typeface="Cambria Math" panose="02040503050406030204" pitchFamily="18" charset="0"/>
                        </a:rPr>
                        <m:t>),0]</m:t>
                      </m:r>
                    </m:oMath>
                  </m:oMathPara>
                </a14:m>
                <a:endParaRPr lang="cs-CZ" sz="1500" i="1" dirty="0">
                  <a:latin typeface="Cambria Math"/>
                  <a:ea typeface="Cambria Math" panose="02040503050406030204" pitchFamily="18" charset="0"/>
                </a:endParaRPr>
              </a:p>
            </p:txBody>
          </p:sp>
        </mc:Choice>
        <mc:Fallback xmlns="">
          <p:sp>
            <p:nvSpPr>
              <p:cNvPr id="91" name="TextovéPole 90"/>
              <p:cNvSpPr txBox="1">
                <a:spLocks noRot="1" noChangeAspect="1" noMove="1" noResize="1" noEditPoints="1" noAdjustHandles="1" noChangeArrowheads="1" noChangeShapeType="1" noTextEdit="1"/>
              </p:cNvSpPr>
              <p:nvPr/>
            </p:nvSpPr>
            <p:spPr>
              <a:xfrm>
                <a:off x="4002386" y="3600000"/>
                <a:ext cx="2362633" cy="230832"/>
              </a:xfrm>
              <a:prstGeom prst="rect">
                <a:avLst/>
              </a:prstGeom>
              <a:blipFill>
                <a:blip r:embed="rId21"/>
                <a:stretch>
                  <a:fillRect l="-2584" r="-1550" b="-40541"/>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92" name="TextovéPole 91"/>
              <p:cNvSpPr txBox="1"/>
              <p:nvPr/>
            </p:nvSpPr>
            <p:spPr>
              <a:xfrm>
                <a:off x="4182014" y="3864000"/>
                <a:ext cx="1831720" cy="230832"/>
              </a:xfrm>
              <a:prstGeom prst="rect">
                <a:avLst/>
              </a:prstGeom>
              <a:noFill/>
            </p:spPr>
            <p:txBody>
              <a:bodyPr wrap="none" lIns="0" tIns="0" rIns="0" bIns="0" rtlCol="0">
                <a:spAutoFit/>
              </a:bodyPr>
              <a:lstStyle/>
              <a:p>
                <a:pPr algn="ctr"/>
                <a14:m>
                  <m:oMathPara xmlns:m="http://schemas.openxmlformats.org/officeDocument/2006/math">
                    <m:oMathParaPr>
                      <m:jc m:val="centerGroup"/>
                    </m:oMathParaPr>
                    <m:oMath xmlns:m="http://schemas.openxmlformats.org/officeDocument/2006/math">
                      <m:sSub>
                        <m:sSubPr>
                          <m:ctrlPr>
                            <a:rPr lang="cs-CZ" sz="1500" b="0" i="1" smtClean="0">
                              <a:latin typeface="Cambria Math" panose="02040503050406030204" pitchFamily="18" charset="0"/>
                              <a:ea typeface="Cambria Math" panose="02040503050406030204" pitchFamily="18" charset="0"/>
                            </a:rPr>
                          </m:ctrlPr>
                        </m:sSubPr>
                        <m:e>
                          <m:r>
                            <a:rPr lang="cs-CZ" sz="1500" b="0" i="1" smtClean="0">
                              <a:latin typeface="Cambria Math" panose="02040503050406030204" pitchFamily="18" charset="0"/>
                              <a:ea typeface="Cambria Math" panose="02040503050406030204" pitchFamily="18" charset="0"/>
                            </a:rPr>
                            <m:t>𝑆</m:t>
                          </m:r>
                        </m:e>
                        <m:sub>
                          <m:r>
                            <a:rPr lang="cs-CZ" sz="1500" b="0" i="1" smtClean="0">
                              <a:latin typeface="Cambria Math" panose="02040503050406030204" pitchFamily="18" charset="0"/>
                              <a:ea typeface="Cambria Math" panose="02040503050406030204" pitchFamily="18" charset="0"/>
                            </a:rPr>
                            <m:t>𝑇</m:t>
                          </m:r>
                        </m:sub>
                      </m:sSub>
                      <m:r>
                        <a:rPr lang="en-US" sz="1500" b="0" i="1" smtClean="0">
                          <a:latin typeface="Cambria Math" panose="02040503050406030204" pitchFamily="18" charset="0"/>
                          <a:ea typeface="Cambria Math" panose="02040503050406030204" pitchFamily="18" charset="0"/>
                        </a:rPr>
                        <m:t>&lt;</m:t>
                      </m:r>
                      <m:r>
                        <a:rPr lang="cs-CZ" sz="1500" b="0" i="1" smtClean="0">
                          <a:latin typeface="Cambria Math" panose="02040503050406030204" pitchFamily="18" charset="0"/>
                          <a:ea typeface="Cambria Math" panose="02040503050406030204" pitchFamily="18" charset="0"/>
                        </a:rPr>
                        <m:t>𝐻</m:t>
                      </m:r>
                      <m:r>
                        <a:rPr lang="cs-CZ" sz="1500" b="0" i="1" smtClean="0">
                          <a:latin typeface="Cambria Math" panose="02040503050406030204" pitchFamily="18" charset="0"/>
                          <a:ea typeface="Cambria Math" panose="02040503050406030204" pitchFamily="18" charset="0"/>
                        </a:rPr>
                        <m:t> ⇨</m:t>
                      </m:r>
                      <m:r>
                        <a:rPr lang="cs-CZ" sz="1500" b="0" i="1" smtClean="0">
                          <a:latin typeface="Cambria Math" panose="02040503050406030204" pitchFamily="18" charset="0"/>
                          <a:ea typeface="Cambria Math" panose="02040503050406030204" pitchFamily="18" charset="0"/>
                        </a:rPr>
                        <m:t>𝑉</m:t>
                      </m:r>
                      <m:r>
                        <a:rPr lang="cs-CZ" sz="1500" b="0" i="1" smtClean="0">
                          <a:latin typeface="Cambria Math" panose="02040503050406030204" pitchFamily="18" charset="0"/>
                          <a:ea typeface="Cambria Math" panose="02040503050406030204" pitchFamily="18" charset="0"/>
                        </a:rPr>
                        <m:t>=</m:t>
                      </m:r>
                      <m:r>
                        <a:rPr lang="cs-CZ" sz="1500" b="0" i="1" smtClean="0">
                          <a:latin typeface="Cambria Math" panose="02040503050406030204" pitchFamily="18" charset="0"/>
                          <a:ea typeface="Cambria Math" panose="02040503050406030204" pitchFamily="18" charset="0"/>
                        </a:rPr>
                        <m:t>𝑋</m:t>
                      </m:r>
                      <m:r>
                        <a:rPr lang="cs-CZ" sz="1500" b="0" i="1" smtClean="0">
                          <a:latin typeface="Cambria Math" panose="02040503050406030204" pitchFamily="18" charset="0"/>
                          <a:ea typeface="Cambria Math" panose="02040503050406030204" pitchFamily="18" charset="0"/>
                        </a:rPr>
                        <m:t>−</m:t>
                      </m:r>
                      <m:r>
                        <a:rPr lang="cs-CZ" sz="1500" b="0" i="1" smtClean="0">
                          <a:latin typeface="Cambria Math" panose="02040503050406030204" pitchFamily="18" charset="0"/>
                          <a:ea typeface="Cambria Math" panose="02040503050406030204" pitchFamily="18" charset="0"/>
                        </a:rPr>
                        <m:t>𝐻</m:t>
                      </m:r>
                    </m:oMath>
                  </m:oMathPara>
                </a14:m>
                <a:endParaRPr lang="cs-CZ" sz="1500" i="1" dirty="0">
                  <a:latin typeface="Cambria Math"/>
                  <a:ea typeface="Cambria Math" panose="02040503050406030204" pitchFamily="18" charset="0"/>
                </a:endParaRPr>
              </a:p>
            </p:txBody>
          </p:sp>
        </mc:Choice>
        <mc:Fallback xmlns="">
          <p:sp>
            <p:nvSpPr>
              <p:cNvPr id="92" name="TextovéPole 91"/>
              <p:cNvSpPr txBox="1">
                <a:spLocks noRot="1" noChangeAspect="1" noMove="1" noResize="1" noEditPoints="1" noAdjustHandles="1" noChangeArrowheads="1" noChangeShapeType="1" noTextEdit="1"/>
              </p:cNvSpPr>
              <p:nvPr/>
            </p:nvSpPr>
            <p:spPr>
              <a:xfrm>
                <a:off x="4182014" y="3864000"/>
                <a:ext cx="1831720" cy="230832"/>
              </a:xfrm>
              <a:prstGeom prst="rect">
                <a:avLst/>
              </a:prstGeom>
              <a:blipFill>
                <a:blip r:embed="rId22"/>
                <a:stretch>
                  <a:fillRect l="-2990" r="-664" b="-15789"/>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93" name="TextovéPole 92"/>
              <p:cNvSpPr txBox="1"/>
              <p:nvPr/>
            </p:nvSpPr>
            <p:spPr>
              <a:xfrm>
                <a:off x="3800686" y="4128000"/>
                <a:ext cx="2265620" cy="230832"/>
              </a:xfrm>
              <a:prstGeom prst="rect">
                <a:avLst/>
              </a:prstGeom>
              <a:noFill/>
            </p:spPr>
            <p:txBody>
              <a:bodyPr wrap="none" lIns="0" tIns="0" rIns="0" bIns="0" rtlCol="0">
                <a:spAutoFit/>
              </a:bodyPr>
              <a:lstStyle/>
              <a:p>
                <a:pPr algn="ctr"/>
                <a14:m>
                  <m:oMathPara xmlns:m="http://schemas.openxmlformats.org/officeDocument/2006/math">
                    <m:oMathParaPr>
                      <m:jc m:val="centerGroup"/>
                    </m:oMathParaPr>
                    <m:oMath xmlns:m="http://schemas.openxmlformats.org/officeDocument/2006/math">
                      <m:sSub>
                        <m:sSubPr>
                          <m:ctrlPr>
                            <a:rPr lang="cs-CZ" sz="1500" b="0" i="1" smtClean="0">
                              <a:latin typeface="Cambria Math" panose="02040503050406030204" pitchFamily="18" charset="0"/>
                              <a:ea typeface="Cambria Math" panose="02040503050406030204" pitchFamily="18" charset="0"/>
                            </a:rPr>
                          </m:ctrlPr>
                        </m:sSubPr>
                        <m:e>
                          <m:r>
                            <a:rPr lang="cs-CZ" sz="1500" b="0" i="1" smtClean="0">
                              <a:latin typeface="Cambria Math" panose="02040503050406030204" pitchFamily="18" charset="0"/>
                              <a:ea typeface="Cambria Math" panose="02040503050406030204" pitchFamily="18" charset="0"/>
                            </a:rPr>
                            <m:t>𝐻</m:t>
                          </m:r>
                          <m:r>
                            <a:rPr lang="en-US" sz="1500" b="0" i="1" smtClean="0">
                              <a:latin typeface="Cambria Math" panose="02040503050406030204" pitchFamily="18" charset="0"/>
                              <a:ea typeface="Cambria Math" panose="02040503050406030204" pitchFamily="18" charset="0"/>
                            </a:rPr>
                            <m:t>&lt;</m:t>
                          </m:r>
                          <m:r>
                            <a:rPr lang="cs-CZ" sz="1500" b="0" i="1" smtClean="0">
                              <a:latin typeface="Cambria Math" panose="02040503050406030204" pitchFamily="18" charset="0"/>
                              <a:ea typeface="Cambria Math" panose="02040503050406030204" pitchFamily="18" charset="0"/>
                            </a:rPr>
                            <m:t>𝑆</m:t>
                          </m:r>
                        </m:e>
                        <m:sub>
                          <m:r>
                            <a:rPr lang="cs-CZ" sz="1500" b="0" i="1" smtClean="0">
                              <a:latin typeface="Cambria Math" panose="02040503050406030204" pitchFamily="18" charset="0"/>
                              <a:ea typeface="Cambria Math" panose="02040503050406030204" pitchFamily="18" charset="0"/>
                            </a:rPr>
                            <m:t>𝑇</m:t>
                          </m:r>
                        </m:sub>
                      </m:sSub>
                      <m:r>
                        <a:rPr lang="en-US" sz="1500" b="0" i="1" smtClean="0">
                          <a:latin typeface="Cambria Math" panose="02040503050406030204" pitchFamily="18" charset="0"/>
                          <a:ea typeface="Cambria Math" panose="02040503050406030204" pitchFamily="18" charset="0"/>
                        </a:rPr>
                        <m:t>&lt;</m:t>
                      </m:r>
                      <m:r>
                        <a:rPr lang="cs-CZ" sz="1500" b="0" i="1" smtClean="0">
                          <a:latin typeface="Cambria Math" panose="02040503050406030204" pitchFamily="18" charset="0"/>
                          <a:ea typeface="Cambria Math" panose="02040503050406030204" pitchFamily="18" charset="0"/>
                        </a:rPr>
                        <m:t>𝑋</m:t>
                      </m:r>
                      <m:r>
                        <a:rPr lang="cs-CZ" sz="1500" b="0" i="1" smtClean="0">
                          <a:latin typeface="Cambria Math" panose="02040503050406030204" pitchFamily="18" charset="0"/>
                          <a:ea typeface="Cambria Math" panose="02040503050406030204" pitchFamily="18" charset="0"/>
                        </a:rPr>
                        <m:t> ⇨</m:t>
                      </m:r>
                      <m:r>
                        <a:rPr lang="cs-CZ" sz="1500" b="0" i="1" smtClean="0">
                          <a:latin typeface="Cambria Math" panose="02040503050406030204" pitchFamily="18" charset="0"/>
                          <a:ea typeface="Cambria Math" panose="02040503050406030204" pitchFamily="18" charset="0"/>
                        </a:rPr>
                        <m:t>𝑉</m:t>
                      </m:r>
                      <m:r>
                        <a:rPr lang="cs-CZ" sz="1500" b="0" i="1" smtClean="0">
                          <a:latin typeface="Cambria Math" panose="02040503050406030204" pitchFamily="18" charset="0"/>
                          <a:ea typeface="Cambria Math" panose="02040503050406030204" pitchFamily="18" charset="0"/>
                        </a:rPr>
                        <m:t>=</m:t>
                      </m:r>
                      <m:sSub>
                        <m:sSubPr>
                          <m:ctrlPr>
                            <a:rPr lang="cs-CZ" sz="1500" i="1" dirty="0" smtClean="0">
                              <a:latin typeface="Cambria Math" panose="02040503050406030204" pitchFamily="18" charset="0"/>
                              <a:ea typeface="Cambria Math" panose="02040503050406030204" pitchFamily="18" charset="0"/>
                            </a:rPr>
                          </m:ctrlPr>
                        </m:sSubPr>
                        <m:e>
                          <m:r>
                            <a:rPr lang="cs-CZ" sz="1500" b="0" i="1" dirty="0" smtClean="0">
                              <a:latin typeface="Cambria Math" panose="02040503050406030204" pitchFamily="18" charset="0"/>
                              <a:ea typeface="Cambria Math" panose="02040503050406030204" pitchFamily="18" charset="0"/>
                            </a:rPr>
                            <m:t>𝑋</m:t>
                          </m:r>
                          <m:r>
                            <a:rPr lang="cs-CZ" sz="1500" b="0" i="1" dirty="0" smtClean="0">
                              <a:latin typeface="Cambria Math" panose="02040503050406030204" pitchFamily="18" charset="0"/>
                              <a:ea typeface="Cambria Math" panose="02040503050406030204" pitchFamily="18" charset="0"/>
                            </a:rPr>
                            <m:t>−</m:t>
                          </m:r>
                          <m:r>
                            <a:rPr lang="en-US" sz="1500" b="0" i="1" dirty="0" smtClean="0">
                              <a:latin typeface="Cambria Math" panose="02040503050406030204" pitchFamily="18" charset="0"/>
                              <a:ea typeface="Cambria Math" panose="02040503050406030204" pitchFamily="18" charset="0"/>
                            </a:rPr>
                            <m:t>𝑆</m:t>
                          </m:r>
                        </m:e>
                        <m:sub>
                          <m:r>
                            <a:rPr lang="en-US" sz="1500" b="0" i="1" dirty="0" smtClean="0">
                              <a:latin typeface="Cambria Math" panose="02040503050406030204" pitchFamily="18" charset="0"/>
                              <a:ea typeface="Cambria Math" panose="02040503050406030204" pitchFamily="18" charset="0"/>
                            </a:rPr>
                            <m:t>𝑇</m:t>
                          </m:r>
                        </m:sub>
                      </m:sSub>
                    </m:oMath>
                  </m:oMathPara>
                </a14:m>
                <a:endParaRPr lang="cs-CZ" sz="1500" i="1" dirty="0">
                  <a:latin typeface="Cambria Math"/>
                  <a:ea typeface="Cambria Math" panose="02040503050406030204" pitchFamily="18" charset="0"/>
                </a:endParaRPr>
              </a:p>
            </p:txBody>
          </p:sp>
        </mc:Choice>
        <mc:Fallback xmlns="">
          <p:sp>
            <p:nvSpPr>
              <p:cNvPr id="93" name="TextovéPole 92"/>
              <p:cNvSpPr txBox="1">
                <a:spLocks noRot="1" noChangeAspect="1" noMove="1" noResize="1" noEditPoints="1" noAdjustHandles="1" noChangeArrowheads="1" noChangeShapeType="1" noTextEdit="1"/>
              </p:cNvSpPr>
              <p:nvPr/>
            </p:nvSpPr>
            <p:spPr>
              <a:xfrm>
                <a:off x="3800686" y="4128000"/>
                <a:ext cx="2265620" cy="230832"/>
              </a:xfrm>
              <a:prstGeom prst="rect">
                <a:avLst/>
              </a:prstGeom>
              <a:blipFill>
                <a:blip r:embed="rId23"/>
                <a:stretch>
                  <a:fillRect l="-2419" b="-15789"/>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94" name="TextovéPole 93"/>
              <p:cNvSpPr txBox="1"/>
              <p:nvPr/>
            </p:nvSpPr>
            <p:spPr>
              <a:xfrm>
                <a:off x="4242557" y="4392000"/>
                <a:ext cx="1375825" cy="230832"/>
              </a:xfrm>
              <a:prstGeom prst="rect">
                <a:avLst/>
              </a:prstGeom>
              <a:noFill/>
            </p:spPr>
            <p:txBody>
              <a:bodyPr wrap="none" lIns="0" tIns="0" rIns="0" bIns="0" rtlCol="0">
                <a:spAutoFit/>
              </a:bodyPr>
              <a:lstStyle/>
              <a:p>
                <a:pPr algn="ctr"/>
                <a14:m>
                  <m:oMathPara xmlns:m="http://schemas.openxmlformats.org/officeDocument/2006/math">
                    <m:oMathParaPr>
                      <m:jc m:val="centerGroup"/>
                    </m:oMathParaPr>
                    <m:oMath xmlns:m="http://schemas.openxmlformats.org/officeDocument/2006/math">
                      <m:sSub>
                        <m:sSubPr>
                          <m:ctrlPr>
                            <a:rPr lang="cs-CZ" sz="1500" b="0" i="1" smtClean="0">
                              <a:latin typeface="Cambria Math" panose="02040503050406030204" pitchFamily="18" charset="0"/>
                              <a:ea typeface="Cambria Math" panose="02040503050406030204" pitchFamily="18" charset="0"/>
                            </a:rPr>
                          </m:ctrlPr>
                        </m:sSubPr>
                        <m:e>
                          <m:r>
                            <a:rPr lang="cs-CZ" sz="1500" b="0" i="1" smtClean="0">
                              <a:latin typeface="Cambria Math" panose="02040503050406030204" pitchFamily="18" charset="0"/>
                              <a:ea typeface="Cambria Math" panose="02040503050406030204" pitchFamily="18" charset="0"/>
                            </a:rPr>
                            <m:t>𝑋</m:t>
                          </m:r>
                          <m:r>
                            <a:rPr lang="en-US" sz="1500" b="0" i="1" smtClean="0">
                              <a:latin typeface="Cambria Math" panose="02040503050406030204" pitchFamily="18" charset="0"/>
                              <a:ea typeface="Cambria Math" panose="02040503050406030204" pitchFamily="18" charset="0"/>
                            </a:rPr>
                            <m:t>&lt;</m:t>
                          </m:r>
                          <m:r>
                            <a:rPr lang="cs-CZ" sz="1500" b="0" i="1" smtClean="0">
                              <a:latin typeface="Cambria Math" panose="02040503050406030204" pitchFamily="18" charset="0"/>
                              <a:ea typeface="Cambria Math" panose="02040503050406030204" pitchFamily="18" charset="0"/>
                            </a:rPr>
                            <m:t>𝑆</m:t>
                          </m:r>
                        </m:e>
                        <m:sub>
                          <m:r>
                            <a:rPr lang="cs-CZ" sz="1500" b="0" i="1" smtClean="0">
                              <a:latin typeface="Cambria Math" panose="02040503050406030204" pitchFamily="18" charset="0"/>
                              <a:ea typeface="Cambria Math" panose="02040503050406030204" pitchFamily="18" charset="0"/>
                            </a:rPr>
                            <m:t>𝑇</m:t>
                          </m:r>
                        </m:sub>
                      </m:sSub>
                      <m:r>
                        <a:rPr lang="cs-CZ" sz="1500" b="0" i="1" smtClean="0">
                          <a:latin typeface="Cambria Math" panose="02040503050406030204" pitchFamily="18" charset="0"/>
                          <a:ea typeface="Cambria Math" panose="02040503050406030204" pitchFamily="18" charset="0"/>
                        </a:rPr>
                        <m:t>⇨</m:t>
                      </m:r>
                      <m:r>
                        <a:rPr lang="cs-CZ" sz="1500" b="0" i="1" smtClean="0">
                          <a:latin typeface="Cambria Math" panose="02040503050406030204" pitchFamily="18" charset="0"/>
                          <a:ea typeface="Cambria Math" panose="02040503050406030204" pitchFamily="18" charset="0"/>
                        </a:rPr>
                        <m:t>𝑉</m:t>
                      </m:r>
                      <m:r>
                        <a:rPr lang="cs-CZ" sz="1500" b="0" i="1" smtClean="0">
                          <a:latin typeface="Cambria Math" panose="02040503050406030204" pitchFamily="18" charset="0"/>
                          <a:ea typeface="Cambria Math" panose="02040503050406030204" pitchFamily="18" charset="0"/>
                        </a:rPr>
                        <m:t>=0</m:t>
                      </m:r>
                    </m:oMath>
                  </m:oMathPara>
                </a14:m>
                <a:endParaRPr lang="cs-CZ" sz="1500" i="1" dirty="0">
                  <a:latin typeface="Cambria Math"/>
                  <a:ea typeface="Cambria Math" panose="02040503050406030204" pitchFamily="18" charset="0"/>
                </a:endParaRPr>
              </a:p>
            </p:txBody>
          </p:sp>
        </mc:Choice>
        <mc:Fallback xmlns="">
          <p:sp>
            <p:nvSpPr>
              <p:cNvPr id="94" name="TextovéPole 93"/>
              <p:cNvSpPr txBox="1">
                <a:spLocks noRot="1" noChangeAspect="1" noMove="1" noResize="1" noEditPoints="1" noAdjustHandles="1" noChangeArrowheads="1" noChangeShapeType="1" noTextEdit="1"/>
              </p:cNvSpPr>
              <p:nvPr/>
            </p:nvSpPr>
            <p:spPr>
              <a:xfrm>
                <a:off x="4242557" y="4392000"/>
                <a:ext cx="1375825" cy="230832"/>
              </a:xfrm>
              <a:prstGeom prst="rect">
                <a:avLst/>
              </a:prstGeom>
              <a:blipFill>
                <a:blip r:embed="rId24"/>
                <a:stretch>
                  <a:fillRect l="-4425" r="-1327" b="-15789"/>
                </a:stretch>
              </a:blipFill>
            </p:spPr>
            <p:txBody>
              <a:bodyPr/>
              <a:lstStyle/>
              <a:p>
                <a:r>
                  <a:rPr lang="en-GB">
                    <a:noFill/>
                  </a:rPr>
                  <a:t> </a:t>
                </a:r>
              </a:p>
            </p:txBody>
          </p:sp>
        </mc:Fallback>
      </mc:AlternateContent>
      <p:sp>
        <p:nvSpPr>
          <p:cNvPr id="95" name="TextovéPole 94">
            <a:extLst>
              <a:ext uri="{FF2B5EF4-FFF2-40B4-BE49-F238E27FC236}">
                <a16:creationId xmlns:a16="http://schemas.microsoft.com/office/drawing/2014/main" id="{05FC8A4A-3761-4383-881C-9096ADBF4AD7}"/>
              </a:ext>
            </a:extLst>
          </p:cNvPr>
          <p:cNvSpPr txBox="1"/>
          <p:nvPr/>
        </p:nvSpPr>
        <p:spPr>
          <a:xfrm>
            <a:off x="6588000" y="3567561"/>
            <a:ext cx="2362632" cy="523220"/>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400" noProof="0" dirty="0">
                <a:latin typeface="Cambria Math" panose="02040503050406030204" pitchFamily="18" charset="0"/>
                <a:ea typeface="Cambria Math" panose="02040503050406030204" pitchFamily="18" charset="0"/>
              </a:rPr>
              <a:t>Replicates long vertical bear put spread</a:t>
            </a:r>
          </a:p>
        </p:txBody>
      </p:sp>
      <p:sp>
        <p:nvSpPr>
          <p:cNvPr id="96" name="TextovéPole 95">
            <a:extLst>
              <a:ext uri="{FF2B5EF4-FFF2-40B4-BE49-F238E27FC236}">
                <a16:creationId xmlns:a16="http://schemas.microsoft.com/office/drawing/2014/main" id="{05FC8A4A-3761-4383-881C-9096ADBF4AD7}"/>
              </a:ext>
            </a:extLst>
          </p:cNvPr>
          <p:cNvSpPr txBox="1"/>
          <p:nvPr/>
        </p:nvSpPr>
        <p:spPr>
          <a:xfrm>
            <a:off x="864000" y="4500000"/>
            <a:ext cx="1229492" cy="430887"/>
          </a:xfrm>
          <a:prstGeom prst="rect">
            <a:avLst/>
          </a:prstGeom>
          <a:noFill/>
          <a:ln>
            <a:noFill/>
          </a:ln>
        </p:spPr>
        <p:txBody>
          <a:bodyPr wrap="square" rtlCol="0">
            <a:spAutoFit/>
          </a:bodyPr>
          <a:lstStyle/>
          <a:p>
            <a:pPr marL="324000" indent="-324000">
              <a:buClr>
                <a:srgbClr val="7030A0"/>
              </a:buClr>
              <a:buSzPct val="100000"/>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Collar </a:t>
            </a:r>
          </a:p>
        </p:txBody>
      </p:sp>
      <mc:AlternateContent xmlns:mc="http://schemas.openxmlformats.org/markup-compatibility/2006" xmlns:a14="http://schemas.microsoft.com/office/drawing/2010/main">
        <mc:Choice Requires="a14">
          <p:sp>
            <p:nvSpPr>
              <p:cNvPr id="78" name="TextovéPole 77"/>
              <p:cNvSpPr txBox="1"/>
              <p:nvPr/>
            </p:nvSpPr>
            <p:spPr>
              <a:xfrm>
                <a:off x="3994264" y="4897459"/>
                <a:ext cx="2157962" cy="230832"/>
              </a:xfrm>
              <a:prstGeom prst="rect">
                <a:avLst/>
              </a:prstGeom>
              <a:noFill/>
            </p:spPr>
            <p:txBody>
              <a:bodyPr wrap="none" lIns="0" tIns="0" rIns="0" bIns="0" rtlCol="0">
                <a:spAutoFit/>
              </a:bodyPr>
              <a:lstStyle/>
              <a:p>
                <a:pPr algn="ctr"/>
                <a14:m>
                  <m:oMathPara xmlns:m="http://schemas.openxmlformats.org/officeDocument/2006/math">
                    <m:oMathParaPr>
                      <m:jc m:val="centerGroup"/>
                    </m:oMathParaPr>
                    <m:oMath xmlns:m="http://schemas.openxmlformats.org/officeDocument/2006/math">
                      <m:r>
                        <a:rPr lang="cs-CZ" sz="1500" b="0" i="1" smtClean="0">
                          <a:latin typeface="Cambria Math" panose="02040503050406030204" pitchFamily="18" charset="0"/>
                          <a:ea typeface="Cambria Math" panose="02040503050406030204" pitchFamily="18" charset="0"/>
                        </a:rPr>
                        <m:t>𝑉</m:t>
                      </m:r>
                      <m:r>
                        <a:rPr lang="cs-CZ" sz="1500" b="0" i="1" smtClean="0">
                          <a:latin typeface="Cambria Math" panose="02040503050406030204" pitchFamily="18" charset="0"/>
                          <a:ea typeface="Cambria Math" panose="02040503050406030204" pitchFamily="18" charset="0"/>
                        </a:rPr>
                        <m:t>=</m:t>
                      </m:r>
                      <m:r>
                        <m:rPr>
                          <m:nor/>
                        </m:rPr>
                        <a:rPr lang="cs-CZ" sz="1500" b="0" i="0" smtClean="0">
                          <a:latin typeface="Cambria Math" panose="02040503050406030204" pitchFamily="18" charset="0"/>
                          <a:ea typeface="Cambria Math" panose="02040503050406030204" pitchFamily="18" charset="0"/>
                        </a:rPr>
                        <m:t>min</m:t>
                      </m:r>
                      <m:r>
                        <m:rPr>
                          <m:nor/>
                        </m:rPr>
                        <a:rPr lang="en-US" sz="1500" b="0" i="0" smtClean="0">
                          <a:latin typeface="Cambria Math" panose="02040503050406030204" pitchFamily="18" charset="0"/>
                          <a:ea typeface="Cambria Math" panose="02040503050406030204" pitchFamily="18" charset="0"/>
                        </a:rPr>
                        <m:t>[</m:t>
                      </m:r>
                      <m:r>
                        <m:rPr>
                          <m:sty m:val="p"/>
                        </m:rPr>
                        <a:rPr lang="cs-CZ" sz="1500" b="0" i="0" smtClean="0">
                          <a:latin typeface="Cambria Math" panose="02040503050406030204" pitchFamily="18" charset="0"/>
                          <a:ea typeface="Cambria Math" panose="02040503050406030204" pitchFamily="18" charset="0"/>
                        </a:rPr>
                        <m:t>max</m:t>
                      </m:r>
                      <m:r>
                        <a:rPr lang="cs-CZ" sz="1500" b="0" i="1" smtClean="0">
                          <a:latin typeface="Cambria Math" panose="02040503050406030204" pitchFamily="18" charset="0"/>
                          <a:ea typeface="Cambria Math" panose="02040503050406030204" pitchFamily="18" charset="0"/>
                        </a:rPr>
                        <m:t>⁡(</m:t>
                      </m:r>
                      <m:sSub>
                        <m:sSubPr>
                          <m:ctrlPr>
                            <a:rPr lang="cs-CZ" sz="1500" b="0" i="1" smtClean="0">
                              <a:latin typeface="Cambria Math" panose="02040503050406030204" pitchFamily="18" charset="0"/>
                              <a:ea typeface="Cambria Math" panose="02040503050406030204" pitchFamily="18" charset="0"/>
                            </a:rPr>
                          </m:ctrlPr>
                        </m:sSubPr>
                        <m:e>
                          <m:r>
                            <a:rPr lang="cs-CZ" sz="1500" b="0" i="1" smtClean="0">
                              <a:latin typeface="Cambria Math" panose="02040503050406030204" pitchFamily="18" charset="0"/>
                              <a:ea typeface="Cambria Math" panose="02040503050406030204" pitchFamily="18" charset="0"/>
                            </a:rPr>
                            <m:t>𝑆</m:t>
                          </m:r>
                        </m:e>
                        <m:sub>
                          <m:r>
                            <a:rPr lang="cs-CZ" sz="1500" b="0" i="1" smtClean="0">
                              <a:latin typeface="Cambria Math" panose="02040503050406030204" pitchFamily="18" charset="0"/>
                              <a:ea typeface="Cambria Math" panose="02040503050406030204" pitchFamily="18" charset="0"/>
                            </a:rPr>
                            <m:t>𝑇</m:t>
                          </m:r>
                        </m:sub>
                      </m:sSub>
                      <m:r>
                        <a:rPr lang="cs-CZ" sz="1500" b="0" i="1" smtClean="0">
                          <a:latin typeface="Cambria Math" panose="02040503050406030204" pitchFamily="18" charset="0"/>
                          <a:ea typeface="Cambria Math" panose="02040503050406030204" pitchFamily="18" charset="0"/>
                        </a:rPr>
                        <m:t>,</m:t>
                      </m:r>
                      <m:sSub>
                        <m:sSubPr>
                          <m:ctrlPr>
                            <a:rPr lang="cs-CZ" sz="1500" b="0" i="1" smtClean="0">
                              <a:latin typeface="Cambria Math" panose="02040503050406030204" pitchFamily="18" charset="0"/>
                              <a:ea typeface="Cambria Math" panose="02040503050406030204" pitchFamily="18" charset="0"/>
                            </a:rPr>
                          </m:ctrlPr>
                        </m:sSubPr>
                        <m:e>
                          <m:r>
                            <a:rPr lang="cs-CZ" sz="1500" b="0" i="1" smtClean="0">
                              <a:latin typeface="Cambria Math" panose="02040503050406030204" pitchFamily="18" charset="0"/>
                              <a:ea typeface="Cambria Math" panose="02040503050406030204" pitchFamily="18" charset="0"/>
                            </a:rPr>
                            <m:t>𝐻</m:t>
                          </m:r>
                        </m:e>
                        <m:sub>
                          <m:r>
                            <a:rPr lang="cs-CZ" sz="1500" b="0" i="1" smtClean="0">
                              <a:latin typeface="Cambria Math" panose="02040503050406030204" pitchFamily="18" charset="0"/>
                              <a:ea typeface="Cambria Math" panose="02040503050406030204" pitchFamily="18" charset="0"/>
                            </a:rPr>
                            <m:t>1</m:t>
                          </m:r>
                        </m:sub>
                      </m:sSub>
                      <m:r>
                        <a:rPr lang="cs-CZ" sz="1500" b="0" i="1" smtClean="0">
                          <a:latin typeface="Cambria Math" panose="02040503050406030204" pitchFamily="18" charset="0"/>
                          <a:ea typeface="Cambria Math" panose="02040503050406030204" pitchFamily="18" charset="0"/>
                        </a:rPr>
                        <m:t>),</m:t>
                      </m:r>
                      <m:sSub>
                        <m:sSubPr>
                          <m:ctrlPr>
                            <a:rPr lang="cs-CZ" sz="1500" b="0" i="1" smtClean="0">
                              <a:latin typeface="Cambria Math" panose="02040503050406030204" pitchFamily="18" charset="0"/>
                              <a:ea typeface="Cambria Math" panose="02040503050406030204" pitchFamily="18" charset="0"/>
                            </a:rPr>
                          </m:ctrlPr>
                        </m:sSubPr>
                        <m:e>
                          <m:r>
                            <a:rPr lang="cs-CZ" sz="1500" b="0" i="1" smtClean="0">
                              <a:latin typeface="Cambria Math" panose="02040503050406030204" pitchFamily="18" charset="0"/>
                              <a:ea typeface="Cambria Math" panose="02040503050406030204" pitchFamily="18" charset="0"/>
                            </a:rPr>
                            <m:t>𝐻</m:t>
                          </m:r>
                        </m:e>
                        <m:sub>
                          <m:r>
                            <a:rPr lang="cs-CZ" sz="1500" b="0" i="1" smtClean="0">
                              <a:latin typeface="Cambria Math" panose="02040503050406030204" pitchFamily="18" charset="0"/>
                              <a:ea typeface="Cambria Math" panose="02040503050406030204" pitchFamily="18" charset="0"/>
                            </a:rPr>
                            <m:t>2</m:t>
                          </m:r>
                        </m:sub>
                      </m:sSub>
                      <m:r>
                        <a:rPr lang="cs-CZ" sz="1500" b="0" i="1" smtClean="0">
                          <a:latin typeface="Cambria Math" panose="02040503050406030204" pitchFamily="18" charset="0"/>
                          <a:ea typeface="Cambria Math" panose="02040503050406030204" pitchFamily="18" charset="0"/>
                        </a:rPr>
                        <m:t>]</m:t>
                      </m:r>
                    </m:oMath>
                  </m:oMathPara>
                </a14:m>
                <a:endParaRPr lang="cs-CZ" sz="1500" i="1" dirty="0">
                  <a:latin typeface="Cambria Math"/>
                  <a:ea typeface="Cambria Math" panose="02040503050406030204" pitchFamily="18" charset="0"/>
                </a:endParaRPr>
              </a:p>
            </p:txBody>
          </p:sp>
        </mc:Choice>
        <mc:Fallback xmlns="">
          <p:sp>
            <p:nvSpPr>
              <p:cNvPr id="78" name="TextovéPole 77"/>
              <p:cNvSpPr txBox="1">
                <a:spLocks noRot="1" noChangeAspect="1" noMove="1" noResize="1" noEditPoints="1" noAdjustHandles="1" noChangeArrowheads="1" noChangeShapeType="1" noTextEdit="1"/>
              </p:cNvSpPr>
              <p:nvPr/>
            </p:nvSpPr>
            <p:spPr>
              <a:xfrm>
                <a:off x="3994264" y="4897459"/>
                <a:ext cx="2157962" cy="230832"/>
              </a:xfrm>
              <a:prstGeom prst="rect">
                <a:avLst/>
              </a:prstGeom>
              <a:blipFill>
                <a:blip r:embed="rId25"/>
                <a:stretch>
                  <a:fillRect l="-2542" r="-1977" b="-36842"/>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86" name="TextovéPole 85"/>
              <p:cNvSpPr txBox="1"/>
              <p:nvPr/>
            </p:nvSpPr>
            <p:spPr>
              <a:xfrm>
                <a:off x="4114588" y="5160973"/>
                <a:ext cx="1610504" cy="230832"/>
              </a:xfrm>
              <a:prstGeom prst="rect">
                <a:avLst/>
              </a:prstGeom>
              <a:noFill/>
            </p:spPr>
            <p:txBody>
              <a:bodyPr wrap="none" lIns="0" tIns="0" rIns="0" bIns="0" rtlCol="0">
                <a:spAutoFit/>
              </a:bodyPr>
              <a:lstStyle/>
              <a:p>
                <a:pPr algn="ctr"/>
                <a14:m>
                  <m:oMathPara xmlns:m="http://schemas.openxmlformats.org/officeDocument/2006/math">
                    <m:oMathParaPr>
                      <m:jc m:val="centerGroup"/>
                    </m:oMathParaPr>
                    <m:oMath xmlns:m="http://schemas.openxmlformats.org/officeDocument/2006/math">
                      <m:sSub>
                        <m:sSubPr>
                          <m:ctrlPr>
                            <a:rPr lang="cs-CZ" sz="1500" b="0" i="1" smtClean="0">
                              <a:latin typeface="Cambria Math" panose="02040503050406030204" pitchFamily="18" charset="0"/>
                              <a:ea typeface="Cambria Math" panose="02040503050406030204" pitchFamily="18" charset="0"/>
                            </a:rPr>
                          </m:ctrlPr>
                        </m:sSubPr>
                        <m:e>
                          <m:r>
                            <a:rPr lang="cs-CZ" sz="1500" b="0" i="1" smtClean="0">
                              <a:latin typeface="Cambria Math" panose="02040503050406030204" pitchFamily="18" charset="0"/>
                              <a:ea typeface="Cambria Math" panose="02040503050406030204" pitchFamily="18" charset="0"/>
                            </a:rPr>
                            <m:t>𝑆</m:t>
                          </m:r>
                        </m:e>
                        <m:sub>
                          <m:r>
                            <a:rPr lang="cs-CZ" sz="1500" b="0" i="1" smtClean="0">
                              <a:latin typeface="Cambria Math" panose="02040503050406030204" pitchFamily="18" charset="0"/>
                              <a:ea typeface="Cambria Math" panose="02040503050406030204" pitchFamily="18" charset="0"/>
                            </a:rPr>
                            <m:t>𝑇</m:t>
                          </m:r>
                        </m:sub>
                      </m:sSub>
                      <m:r>
                        <a:rPr lang="en-US" sz="1500" b="0" i="1" smtClean="0">
                          <a:latin typeface="Cambria Math" panose="02040503050406030204" pitchFamily="18" charset="0"/>
                          <a:ea typeface="Cambria Math" panose="02040503050406030204" pitchFamily="18" charset="0"/>
                        </a:rPr>
                        <m:t>&lt;</m:t>
                      </m:r>
                      <m:sSub>
                        <m:sSubPr>
                          <m:ctrlPr>
                            <a:rPr lang="en-US" sz="1500" b="0" i="1" smtClean="0">
                              <a:latin typeface="Cambria Math" panose="02040503050406030204" pitchFamily="18" charset="0"/>
                              <a:ea typeface="Cambria Math" panose="02040503050406030204" pitchFamily="18" charset="0"/>
                            </a:rPr>
                          </m:ctrlPr>
                        </m:sSubPr>
                        <m:e>
                          <m:r>
                            <a:rPr lang="cs-CZ" sz="1500" b="0" i="1" smtClean="0">
                              <a:latin typeface="Cambria Math" panose="02040503050406030204" pitchFamily="18" charset="0"/>
                              <a:ea typeface="Cambria Math" panose="02040503050406030204" pitchFamily="18" charset="0"/>
                            </a:rPr>
                            <m:t>𝐻</m:t>
                          </m:r>
                        </m:e>
                        <m:sub>
                          <m:r>
                            <a:rPr lang="cs-CZ" sz="1500" b="0" i="1" smtClean="0">
                              <a:latin typeface="Cambria Math" panose="02040503050406030204" pitchFamily="18" charset="0"/>
                              <a:ea typeface="Cambria Math" panose="02040503050406030204" pitchFamily="18" charset="0"/>
                            </a:rPr>
                            <m:t>1</m:t>
                          </m:r>
                        </m:sub>
                      </m:sSub>
                      <m:r>
                        <a:rPr lang="cs-CZ" sz="1500" b="0" i="1" smtClean="0">
                          <a:latin typeface="Cambria Math" panose="02040503050406030204" pitchFamily="18" charset="0"/>
                          <a:ea typeface="Cambria Math" panose="02040503050406030204" pitchFamily="18" charset="0"/>
                        </a:rPr>
                        <m:t> ⇨</m:t>
                      </m:r>
                      <m:r>
                        <a:rPr lang="cs-CZ" sz="1500" b="0" i="1" smtClean="0">
                          <a:latin typeface="Cambria Math" panose="02040503050406030204" pitchFamily="18" charset="0"/>
                          <a:ea typeface="Cambria Math" panose="02040503050406030204" pitchFamily="18" charset="0"/>
                        </a:rPr>
                        <m:t>𝑉</m:t>
                      </m:r>
                      <m:r>
                        <a:rPr lang="cs-CZ" sz="1500" b="0" i="1" smtClean="0">
                          <a:latin typeface="Cambria Math" panose="02040503050406030204" pitchFamily="18" charset="0"/>
                          <a:ea typeface="Cambria Math" panose="02040503050406030204" pitchFamily="18" charset="0"/>
                        </a:rPr>
                        <m:t>=</m:t>
                      </m:r>
                      <m:sSub>
                        <m:sSubPr>
                          <m:ctrlPr>
                            <a:rPr lang="cs-CZ" sz="1500" b="0" i="1" smtClean="0">
                              <a:latin typeface="Cambria Math" panose="02040503050406030204" pitchFamily="18" charset="0"/>
                              <a:ea typeface="Cambria Math" panose="02040503050406030204" pitchFamily="18" charset="0"/>
                            </a:rPr>
                          </m:ctrlPr>
                        </m:sSubPr>
                        <m:e>
                          <m:r>
                            <a:rPr lang="cs-CZ" sz="1500" b="0" i="1" smtClean="0">
                              <a:latin typeface="Cambria Math" panose="02040503050406030204" pitchFamily="18" charset="0"/>
                              <a:ea typeface="Cambria Math" panose="02040503050406030204" pitchFamily="18" charset="0"/>
                            </a:rPr>
                            <m:t>𝐻</m:t>
                          </m:r>
                        </m:e>
                        <m:sub>
                          <m:r>
                            <a:rPr lang="cs-CZ" sz="1500" b="0" i="1" smtClean="0">
                              <a:latin typeface="Cambria Math" panose="02040503050406030204" pitchFamily="18" charset="0"/>
                              <a:ea typeface="Cambria Math" panose="02040503050406030204" pitchFamily="18" charset="0"/>
                            </a:rPr>
                            <m:t>1</m:t>
                          </m:r>
                        </m:sub>
                      </m:sSub>
                    </m:oMath>
                  </m:oMathPara>
                </a14:m>
                <a:endParaRPr lang="cs-CZ" sz="1500" i="1" dirty="0">
                  <a:latin typeface="Cambria Math"/>
                  <a:ea typeface="Cambria Math" panose="02040503050406030204" pitchFamily="18" charset="0"/>
                </a:endParaRPr>
              </a:p>
            </p:txBody>
          </p:sp>
        </mc:Choice>
        <mc:Fallback xmlns="">
          <p:sp>
            <p:nvSpPr>
              <p:cNvPr id="86" name="TextovéPole 85"/>
              <p:cNvSpPr txBox="1">
                <a:spLocks noRot="1" noChangeAspect="1" noMove="1" noResize="1" noEditPoints="1" noAdjustHandles="1" noChangeArrowheads="1" noChangeShapeType="1" noTextEdit="1"/>
              </p:cNvSpPr>
              <p:nvPr/>
            </p:nvSpPr>
            <p:spPr>
              <a:xfrm>
                <a:off x="4114588" y="5160973"/>
                <a:ext cx="1610504" cy="230832"/>
              </a:xfrm>
              <a:prstGeom prst="rect">
                <a:avLst/>
              </a:prstGeom>
              <a:blipFill>
                <a:blip r:embed="rId26"/>
                <a:stretch>
                  <a:fillRect l="-3409" b="-18919"/>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07" name="TextovéPole 106"/>
              <p:cNvSpPr txBox="1"/>
              <p:nvPr/>
            </p:nvSpPr>
            <p:spPr>
              <a:xfrm>
                <a:off x="3647670" y="5424487"/>
                <a:ext cx="2065887" cy="230832"/>
              </a:xfrm>
              <a:prstGeom prst="rect">
                <a:avLst/>
              </a:prstGeom>
              <a:noFill/>
            </p:spPr>
            <p:txBody>
              <a:bodyPr wrap="none" lIns="0" tIns="0" rIns="0" bIns="0" rtlCol="0">
                <a:spAutoFit/>
              </a:bodyPr>
              <a:lstStyle/>
              <a:p>
                <a:pPr algn="ctr"/>
                <a14:m>
                  <m:oMathPara xmlns:m="http://schemas.openxmlformats.org/officeDocument/2006/math">
                    <m:oMathParaPr>
                      <m:jc m:val="centerGroup"/>
                    </m:oMathParaPr>
                    <m:oMath xmlns:m="http://schemas.openxmlformats.org/officeDocument/2006/math">
                      <m:sSub>
                        <m:sSubPr>
                          <m:ctrlPr>
                            <a:rPr lang="cs-CZ" sz="1500" b="0" i="1" smtClean="0">
                              <a:latin typeface="Cambria Math" panose="02040503050406030204" pitchFamily="18" charset="0"/>
                              <a:ea typeface="Cambria Math" panose="02040503050406030204" pitchFamily="18" charset="0"/>
                            </a:rPr>
                          </m:ctrlPr>
                        </m:sSubPr>
                        <m:e>
                          <m:sSub>
                            <m:sSubPr>
                              <m:ctrlPr>
                                <a:rPr lang="cs-CZ" sz="1500" b="0" i="1" smtClean="0">
                                  <a:latin typeface="Cambria Math" panose="02040503050406030204" pitchFamily="18" charset="0"/>
                                  <a:ea typeface="Cambria Math" panose="02040503050406030204" pitchFamily="18" charset="0"/>
                                </a:rPr>
                              </m:ctrlPr>
                            </m:sSubPr>
                            <m:e>
                              <m:r>
                                <a:rPr lang="cs-CZ" sz="1500" b="0" i="1" smtClean="0">
                                  <a:latin typeface="Cambria Math" panose="02040503050406030204" pitchFamily="18" charset="0"/>
                                  <a:ea typeface="Cambria Math" panose="02040503050406030204" pitchFamily="18" charset="0"/>
                                </a:rPr>
                                <m:t>𝐻</m:t>
                              </m:r>
                            </m:e>
                            <m:sub>
                              <m:r>
                                <a:rPr lang="cs-CZ" sz="1500" b="0" i="1" smtClean="0">
                                  <a:latin typeface="Cambria Math" panose="02040503050406030204" pitchFamily="18" charset="0"/>
                                  <a:ea typeface="Cambria Math" panose="02040503050406030204" pitchFamily="18" charset="0"/>
                                </a:rPr>
                                <m:t>1</m:t>
                              </m:r>
                            </m:sub>
                          </m:sSub>
                          <m:r>
                            <a:rPr lang="en-US" sz="1500" b="0" i="1" smtClean="0">
                              <a:latin typeface="Cambria Math" panose="02040503050406030204" pitchFamily="18" charset="0"/>
                              <a:ea typeface="Cambria Math" panose="02040503050406030204" pitchFamily="18" charset="0"/>
                            </a:rPr>
                            <m:t>&lt;</m:t>
                          </m:r>
                          <m:r>
                            <a:rPr lang="cs-CZ" sz="1500" b="0" i="1" smtClean="0">
                              <a:latin typeface="Cambria Math" panose="02040503050406030204" pitchFamily="18" charset="0"/>
                              <a:ea typeface="Cambria Math" panose="02040503050406030204" pitchFamily="18" charset="0"/>
                            </a:rPr>
                            <m:t>𝑆</m:t>
                          </m:r>
                        </m:e>
                        <m:sub>
                          <m:r>
                            <a:rPr lang="cs-CZ" sz="1500" b="0" i="1" smtClean="0">
                              <a:latin typeface="Cambria Math" panose="02040503050406030204" pitchFamily="18" charset="0"/>
                              <a:ea typeface="Cambria Math" panose="02040503050406030204" pitchFamily="18" charset="0"/>
                            </a:rPr>
                            <m:t>𝑇</m:t>
                          </m:r>
                        </m:sub>
                      </m:sSub>
                      <m:r>
                        <a:rPr lang="en-US" sz="1500" b="0" i="1" smtClean="0">
                          <a:latin typeface="Cambria Math" panose="02040503050406030204" pitchFamily="18" charset="0"/>
                          <a:ea typeface="Cambria Math" panose="02040503050406030204" pitchFamily="18" charset="0"/>
                        </a:rPr>
                        <m:t>&lt;</m:t>
                      </m:r>
                      <m:sSub>
                        <m:sSubPr>
                          <m:ctrlPr>
                            <a:rPr lang="en-US" sz="1500" b="0" i="1" smtClean="0">
                              <a:latin typeface="Cambria Math" panose="02040503050406030204" pitchFamily="18" charset="0"/>
                              <a:ea typeface="Cambria Math" panose="02040503050406030204" pitchFamily="18" charset="0"/>
                            </a:rPr>
                          </m:ctrlPr>
                        </m:sSubPr>
                        <m:e>
                          <m:r>
                            <a:rPr lang="cs-CZ" sz="1500" b="0" i="1" smtClean="0">
                              <a:latin typeface="Cambria Math" panose="02040503050406030204" pitchFamily="18" charset="0"/>
                              <a:ea typeface="Cambria Math" panose="02040503050406030204" pitchFamily="18" charset="0"/>
                            </a:rPr>
                            <m:t>𝐻</m:t>
                          </m:r>
                        </m:e>
                        <m:sub>
                          <m:r>
                            <a:rPr lang="cs-CZ" sz="1500" b="0" i="1" smtClean="0">
                              <a:latin typeface="Cambria Math" panose="02040503050406030204" pitchFamily="18" charset="0"/>
                              <a:ea typeface="Cambria Math" panose="02040503050406030204" pitchFamily="18" charset="0"/>
                            </a:rPr>
                            <m:t>2</m:t>
                          </m:r>
                        </m:sub>
                      </m:sSub>
                      <m:r>
                        <a:rPr lang="cs-CZ" sz="1500" b="0" i="1" smtClean="0">
                          <a:latin typeface="Cambria Math" panose="02040503050406030204" pitchFamily="18" charset="0"/>
                          <a:ea typeface="Cambria Math" panose="02040503050406030204" pitchFamily="18" charset="0"/>
                        </a:rPr>
                        <m:t> ⇨</m:t>
                      </m:r>
                      <m:r>
                        <a:rPr lang="cs-CZ" sz="1500" b="0" i="1" smtClean="0">
                          <a:latin typeface="Cambria Math" panose="02040503050406030204" pitchFamily="18" charset="0"/>
                          <a:ea typeface="Cambria Math" panose="02040503050406030204" pitchFamily="18" charset="0"/>
                        </a:rPr>
                        <m:t>𝑉</m:t>
                      </m:r>
                      <m:r>
                        <a:rPr lang="cs-CZ" sz="1500" b="0" i="1" smtClean="0">
                          <a:latin typeface="Cambria Math" panose="02040503050406030204" pitchFamily="18" charset="0"/>
                          <a:ea typeface="Cambria Math" panose="02040503050406030204" pitchFamily="18" charset="0"/>
                        </a:rPr>
                        <m:t>=</m:t>
                      </m:r>
                      <m:sSub>
                        <m:sSubPr>
                          <m:ctrlPr>
                            <a:rPr lang="cs-CZ" sz="1500" b="0" i="1" smtClean="0">
                              <a:latin typeface="Cambria Math" panose="02040503050406030204" pitchFamily="18" charset="0"/>
                              <a:ea typeface="Cambria Math" panose="02040503050406030204" pitchFamily="18" charset="0"/>
                            </a:rPr>
                          </m:ctrlPr>
                        </m:sSubPr>
                        <m:e>
                          <m:r>
                            <a:rPr lang="cs-CZ" sz="1500" b="0" i="1" smtClean="0">
                              <a:latin typeface="Cambria Math" panose="02040503050406030204" pitchFamily="18" charset="0"/>
                              <a:ea typeface="Cambria Math" panose="02040503050406030204" pitchFamily="18" charset="0"/>
                            </a:rPr>
                            <m:t>𝑆</m:t>
                          </m:r>
                        </m:e>
                        <m:sub>
                          <m:r>
                            <a:rPr lang="cs-CZ" sz="1500" b="0" i="1" smtClean="0">
                              <a:latin typeface="Cambria Math" panose="02040503050406030204" pitchFamily="18" charset="0"/>
                              <a:ea typeface="Cambria Math" panose="02040503050406030204" pitchFamily="18" charset="0"/>
                            </a:rPr>
                            <m:t>𝑇</m:t>
                          </m:r>
                        </m:sub>
                      </m:sSub>
                    </m:oMath>
                  </m:oMathPara>
                </a14:m>
                <a:endParaRPr lang="cs-CZ" sz="1500" i="1" dirty="0">
                  <a:latin typeface="Cambria Math"/>
                  <a:ea typeface="Cambria Math" panose="02040503050406030204" pitchFamily="18" charset="0"/>
                </a:endParaRPr>
              </a:p>
            </p:txBody>
          </p:sp>
        </mc:Choice>
        <mc:Fallback xmlns="">
          <p:sp>
            <p:nvSpPr>
              <p:cNvPr id="107" name="TextovéPole 106"/>
              <p:cNvSpPr txBox="1">
                <a:spLocks noRot="1" noChangeAspect="1" noMove="1" noResize="1" noEditPoints="1" noAdjustHandles="1" noChangeArrowheads="1" noChangeShapeType="1" noTextEdit="1"/>
              </p:cNvSpPr>
              <p:nvPr/>
            </p:nvSpPr>
            <p:spPr>
              <a:xfrm>
                <a:off x="3647670" y="5424487"/>
                <a:ext cx="2065887" cy="230832"/>
              </a:xfrm>
              <a:prstGeom prst="rect">
                <a:avLst/>
              </a:prstGeom>
              <a:blipFill>
                <a:blip r:embed="rId27"/>
                <a:stretch>
                  <a:fillRect l="-2655" b="-15789"/>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08" name="TextovéPole 107"/>
              <p:cNvSpPr txBox="1"/>
              <p:nvPr/>
            </p:nvSpPr>
            <p:spPr>
              <a:xfrm>
                <a:off x="4152885" y="5688000"/>
                <a:ext cx="1577803" cy="230832"/>
              </a:xfrm>
              <a:prstGeom prst="rect">
                <a:avLst/>
              </a:prstGeom>
              <a:noFill/>
            </p:spPr>
            <p:txBody>
              <a:bodyPr wrap="none" lIns="0" tIns="0" rIns="0" bIns="0" rtlCol="0">
                <a:spAutoFit/>
              </a:bodyPr>
              <a:lstStyle/>
              <a:p>
                <a:pPr algn="ctr"/>
                <a14:m>
                  <m:oMathPara xmlns:m="http://schemas.openxmlformats.org/officeDocument/2006/math">
                    <m:oMathParaPr>
                      <m:jc m:val="centerGroup"/>
                    </m:oMathParaPr>
                    <m:oMath xmlns:m="http://schemas.openxmlformats.org/officeDocument/2006/math">
                      <m:sSub>
                        <m:sSubPr>
                          <m:ctrlPr>
                            <a:rPr lang="cs-CZ" sz="1500" b="0" i="1" smtClean="0">
                              <a:latin typeface="Cambria Math" panose="02040503050406030204" pitchFamily="18" charset="0"/>
                              <a:ea typeface="Cambria Math" panose="02040503050406030204" pitchFamily="18" charset="0"/>
                            </a:rPr>
                          </m:ctrlPr>
                        </m:sSubPr>
                        <m:e>
                          <m:sSub>
                            <m:sSubPr>
                              <m:ctrlPr>
                                <a:rPr lang="cs-CZ" sz="1500" b="0" i="1" smtClean="0">
                                  <a:latin typeface="Cambria Math" panose="02040503050406030204" pitchFamily="18" charset="0"/>
                                  <a:ea typeface="Cambria Math" panose="02040503050406030204" pitchFamily="18" charset="0"/>
                                </a:rPr>
                              </m:ctrlPr>
                            </m:sSubPr>
                            <m:e>
                              <m:r>
                                <a:rPr lang="cs-CZ" sz="1500" b="0" i="1" smtClean="0">
                                  <a:latin typeface="Cambria Math" panose="02040503050406030204" pitchFamily="18" charset="0"/>
                                  <a:ea typeface="Cambria Math" panose="02040503050406030204" pitchFamily="18" charset="0"/>
                                </a:rPr>
                                <m:t>𝐻</m:t>
                              </m:r>
                            </m:e>
                            <m:sub>
                              <m:r>
                                <a:rPr lang="cs-CZ" sz="1500" b="0" i="1" smtClean="0">
                                  <a:latin typeface="Cambria Math" panose="02040503050406030204" pitchFamily="18" charset="0"/>
                                  <a:ea typeface="Cambria Math" panose="02040503050406030204" pitchFamily="18" charset="0"/>
                                </a:rPr>
                                <m:t>2</m:t>
                              </m:r>
                            </m:sub>
                          </m:sSub>
                          <m:r>
                            <a:rPr lang="en-US" sz="1500" b="0" i="1" smtClean="0">
                              <a:latin typeface="Cambria Math" panose="02040503050406030204" pitchFamily="18" charset="0"/>
                              <a:ea typeface="Cambria Math" panose="02040503050406030204" pitchFamily="18" charset="0"/>
                            </a:rPr>
                            <m:t>&lt;</m:t>
                          </m:r>
                          <m:r>
                            <a:rPr lang="cs-CZ" sz="1500" b="0" i="1" smtClean="0">
                              <a:latin typeface="Cambria Math" panose="02040503050406030204" pitchFamily="18" charset="0"/>
                              <a:ea typeface="Cambria Math" panose="02040503050406030204" pitchFamily="18" charset="0"/>
                            </a:rPr>
                            <m:t>𝑆</m:t>
                          </m:r>
                        </m:e>
                        <m:sub>
                          <m:r>
                            <a:rPr lang="cs-CZ" sz="1500" b="0" i="1" smtClean="0">
                              <a:latin typeface="Cambria Math" panose="02040503050406030204" pitchFamily="18" charset="0"/>
                              <a:ea typeface="Cambria Math" panose="02040503050406030204" pitchFamily="18" charset="0"/>
                            </a:rPr>
                            <m:t>𝑇</m:t>
                          </m:r>
                        </m:sub>
                      </m:sSub>
                      <m:r>
                        <a:rPr lang="cs-CZ" sz="1500" b="0" i="1" smtClean="0">
                          <a:latin typeface="Cambria Math" panose="02040503050406030204" pitchFamily="18" charset="0"/>
                          <a:ea typeface="Cambria Math" panose="02040503050406030204" pitchFamily="18" charset="0"/>
                        </a:rPr>
                        <m:t>⇨</m:t>
                      </m:r>
                      <m:r>
                        <a:rPr lang="cs-CZ" sz="1500" b="0" i="1" smtClean="0">
                          <a:latin typeface="Cambria Math" panose="02040503050406030204" pitchFamily="18" charset="0"/>
                          <a:ea typeface="Cambria Math" panose="02040503050406030204" pitchFamily="18" charset="0"/>
                        </a:rPr>
                        <m:t>𝑉</m:t>
                      </m:r>
                      <m:r>
                        <a:rPr lang="cs-CZ" sz="1500" b="0" i="1" smtClean="0">
                          <a:latin typeface="Cambria Math" panose="02040503050406030204" pitchFamily="18" charset="0"/>
                          <a:ea typeface="Cambria Math" panose="02040503050406030204" pitchFamily="18" charset="0"/>
                        </a:rPr>
                        <m:t>=</m:t>
                      </m:r>
                      <m:sSub>
                        <m:sSubPr>
                          <m:ctrlPr>
                            <a:rPr lang="cs-CZ" sz="1500" b="0" i="1" smtClean="0">
                              <a:latin typeface="Cambria Math" panose="02040503050406030204" pitchFamily="18" charset="0"/>
                              <a:ea typeface="Cambria Math" panose="02040503050406030204" pitchFamily="18" charset="0"/>
                            </a:rPr>
                          </m:ctrlPr>
                        </m:sSubPr>
                        <m:e>
                          <m:r>
                            <a:rPr lang="cs-CZ" sz="1500" b="0" i="1" smtClean="0">
                              <a:latin typeface="Cambria Math" panose="02040503050406030204" pitchFamily="18" charset="0"/>
                              <a:ea typeface="Cambria Math" panose="02040503050406030204" pitchFamily="18" charset="0"/>
                            </a:rPr>
                            <m:t>𝐻</m:t>
                          </m:r>
                        </m:e>
                        <m:sub>
                          <m:r>
                            <a:rPr lang="cs-CZ" sz="1500" b="0" i="1" smtClean="0">
                              <a:latin typeface="Cambria Math" panose="02040503050406030204" pitchFamily="18" charset="0"/>
                              <a:ea typeface="Cambria Math" panose="02040503050406030204" pitchFamily="18" charset="0"/>
                            </a:rPr>
                            <m:t>2</m:t>
                          </m:r>
                        </m:sub>
                      </m:sSub>
                    </m:oMath>
                  </m:oMathPara>
                </a14:m>
                <a:endParaRPr lang="cs-CZ" sz="1500" i="1" dirty="0">
                  <a:latin typeface="Cambria Math"/>
                  <a:ea typeface="Cambria Math" panose="02040503050406030204" pitchFamily="18" charset="0"/>
                </a:endParaRPr>
              </a:p>
            </p:txBody>
          </p:sp>
        </mc:Choice>
        <mc:Fallback xmlns="">
          <p:sp>
            <p:nvSpPr>
              <p:cNvPr id="108" name="TextovéPole 107"/>
              <p:cNvSpPr txBox="1">
                <a:spLocks noRot="1" noChangeAspect="1" noMove="1" noResize="1" noEditPoints="1" noAdjustHandles="1" noChangeArrowheads="1" noChangeShapeType="1" noTextEdit="1"/>
              </p:cNvSpPr>
              <p:nvPr/>
            </p:nvSpPr>
            <p:spPr>
              <a:xfrm>
                <a:off x="4152885" y="5688000"/>
                <a:ext cx="1577803" cy="230832"/>
              </a:xfrm>
              <a:prstGeom prst="rect">
                <a:avLst/>
              </a:prstGeom>
              <a:blipFill>
                <a:blip r:embed="rId28"/>
                <a:stretch>
                  <a:fillRect l="-3475" b="-15789"/>
                </a:stretch>
              </a:blipFill>
            </p:spPr>
            <p:txBody>
              <a:bodyPr/>
              <a:lstStyle/>
              <a:p>
                <a:r>
                  <a:rPr lang="en-GB">
                    <a:noFill/>
                  </a:rPr>
                  <a:t> </a:t>
                </a:r>
              </a:p>
            </p:txBody>
          </p:sp>
        </mc:Fallback>
      </mc:AlternateContent>
      <p:grpSp>
        <p:nvGrpSpPr>
          <p:cNvPr id="30" name="Skupina 29"/>
          <p:cNvGrpSpPr/>
          <p:nvPr/>
        </p:nvGrpSpPr>
        <p:grpSpPr>
          <a:xfrm>
            <a:off x="1853200" y="4867843"/>
            <a:ext cx="1372842" cy="1114942"/>
            <a:chOff x="1997670" y="4702590"/>
            <a:chExt cx="1372842" cy="1114942"/>
          </a:xfrm>
        </p:grpSpPr>
        <p:cxnSp>
          <p:nvCxnSpPr>
            <p:cNvPr id="98" name="Přímá spojnice 97">
              <a:extLst>
                <a:ext uri="{FF2B5EF4-FFF2-40B4-BE49-F238E27FC236}">
                  <a16:creationId xmlns:a16="http://schemas.microsoft.com/office/drawing/2014/main" id="{1A8E3DAD-B6C4-40D4-9CE0-16917D2F95E3}"/>
                </a:ext>
              </a:extLst>
            </p:cNvPr>
            <p:cNvCxnSpPr/>
            <p:nvPr/>
          </p:nvCxnSpPr>
          <p:spPr>
            <a:xfrm>
              <a:off x="2191973" y="4702590"/>
              <a:ext cx="0" cy="1038562"/>
            </a:xfrm>
            <a:prstGeom prst="line">
              <a:avLst/>
            </a:prstGeom>
            <a:ln w="635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99" name="Přímá spojnice 98">
              <a:extLst>
                <a:ext uri="{FF2B5EF4-FFF2-40B4-BE49-F238E27FC236}">
                  <a16:creationId xmlns:a16="http://schemas.microsoft.com/office/drawing/2014/main" id="{906A2621-6FF0-4E69-B93F-0FD3D7509E11}"/>
                </a:ext>
              </a:extLst>
            </p:cNvPr>
            <p:cNvCxnSpPr/>
            <p:nvPr/>
          </p:nvCxnSpPr>
          <p:spPr>
            <a:xfrm>
              <a:off x="2486125" y="5307830"/>
              <a:ext cx="0" cy="287130"/>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00" name="Přímá spojnice 99">
              <a:extLst>
                <a:ext uri="{FF2B5EF4-FFF2-40B4-BE49-F238E27FC236}">
                  <a16:creationId xmlns:a16="http://schemas.microsoft.com/office/drawing/2014/main" id="{366013F4-C598-4589-BCA9-4D63C7A09A98}"/>
                </a:ext>
              </a:extLst>
            </p:cNvPr>
            <p:cNvCxnSpPr/>
            <p:nvPr/>
          </p:nvCxnSpPr>
          <p:spPr>
            <a:xfrm>
              <a:off x="2202589" y="5587231"/>
              <a:ext cx="1073267" cy="0"/>
            </a:xfrm>
            <a:prstGeom prst="line">
              <a:avLst/>
            </a:prstGeom>
            <a:ln w="6350">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01" name="Přímá spojnice 100">
              <a:extLst>
                <a:ext uri="{FF2B5EF4-FFF2-40B4-BE49-F238E27FC236}">
                  <a16:creationId xmlns:a16="http://schemas.microsoft.com/office/drawing/2014/main" id="{F1012CB4-74D9-4DC7-84BD-B0CB720F5659}"/>
                </a:ext>
              </a:extLst>
            </p:cNvPr>
            <p:cNvCxnSpPr/>
            <p:nvPr/>
          </p:nvCxnSpPr>
          <p:spPr>
            <a:xfrm>
              <a:off x="2855920" y="4907367"/>
              <a:ext cx="514592"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06" name="TextovéPole 105">
                  <a:extLst>
                    <a:ext uri="{FF2B5EF4-FFF2-40B4-BE49-F238E27FC236}">
                      <a16:creationId xmlns:a16="http://schemas.microsoft.com/office/drawing/2014/main" id="{1129F341-0890-4352-8ECF-8AB4C01D6AF5}"/>
                    </a:ext>
                  </a:extLst>
                </p:cNvPr>
                <p:cNvSpPr txBox="1"/>
                <p:nvPr/>
              </p:nvSpPr>
              <p:spPr>
                <a:xfrm>
                  <a:off x="2411760" y="5551854"/>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sSub>
                          <m:sSubPr>
                            <m:ctrlPr>
                              <a:rPr lang="cs-CZ" sz="1100" b="0" i="1" smtClean="0">
                                <a:latin typeface="Cambria Math" panose="02040503050406030204" pitchFamily="18" charset="0"/>
                              </a:rPr>
                            </m:ctrlPr>
                          </m:sSubPr>
                          <m:e>
                            <m:r>
                              <a:rPr lang="cs-CZ" sz="1100" b="0" i="1" smtClean="0">
                                <a:latin typeface="Cambria Math" panose="02040503050406030204" pitchFamily="18" charset="0"/>
                              </a:rPr>
                              <m:t>𝐻</m:t>
                            </m:r>
                          </m:e>
                          <m:sub>
                            <m:r>
                              <a:rPr lang="cs-CZ" sz="1100" b="0" i="1" smtClean="0">
                                <a:latin typeface="Cambria Math" panose="02040503050406030204" pitchFamily="18" charset="0"/>
                              </a:rPr>
                              <m:t>1</m:t>
                            </m:r>
                          </m:sub>
                        </m:sSub>
                      </m:oMath>
                    </m:oMathPara>
                  </a14:m>
                  <a:endParaRPr lang="en-GB" sz="1100" i="1" baseline="-25000" dirty="0"/>
                </a:p>
              </p:txBody>
            </p:sp>
          </mc:Choice>
          <mc:Fallback xmlns="">
            <p:sp>
              <p:nvSpPr>
                <p:cNvPr id="106" name="TextovéPole 105">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2411760" y="5551854"/>
                  <a:ext cx="187089" cy="261225"/>
                </a:xfrm>
                <a:prstGeom prst="rect">
                  <a:avLst/>
                </a:prstGeom>
                <a:blipFill>
                  <a:blip r:embed="rId29"/>
                  <a:stretch>
                    <a:fillRect l="-26667" r="-3333"/>
                  </a:stretch>
                </a:blipFill>
              </p:spPr>
              <p:txBody>
                <a:bodyPr/>
                <a:lstStyle/>
                <a:p>
                  <a:r>
                    <a:rPr lang="cs-CZ">
                      <a:noFill/>
                    </a:rPr>
                    <a:t> </a:t>
                  </a:r>
                </a:p>
              </p:txBody>
            </p:sp>
          </mc:Fallback>
        </mc:AlternateContent>
        <p:cxnSp>
          <p:nvCxnSpPr>
            <p:cNvPr id="7" name="Přímá spojnice 6"/>
            <p:cNvCxnSpPr/>
            <p:nvPr/>
          </p:nvCxnSpPr>
          <p:spPr>
            <a:xfrm flipV="1">
              <a:off x="2200447" y="5284155"/>
              <a:ext cx="297401" cy="297401"/>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09" name="TextovéPole 108">
                  <a:extLst>
                    <a:ext uri="{FF2B5EF4-FFF2-40B4-BE49-F238E27FC236}">
                      <a16:creationId xmlns:a16="http://schemas.microsoft.com/office/drawing/2014/main" id="{1129F341-0890-4352-8ECF-8AB4C01D6AF5}"/>
                    </a:ext>
                  </a:extLst>
                </p:cNvPr>
                <p:cNvSpPr txBox="1"/>
                <p:nvPr/>
              </p:nvSpPr>
              <p:spPr>
                <a:xfrm>
                  <a:off x="2759987" y="5556307"/>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sSub>
                          <m:sSubPr>
                            <m:ctrlPr>
                              <a:rPr lang="cs-CZ" sz="1100" b="0" i="1" smtClean="0">
                                <a:latin typeface="Cambria Math" panose="02040503050406030204" pitchFamily="18" charset="0"/>
                              </a:rPr>
                            </m:ctrlPr>
                          </m:sSubPr>
                          <m:e>
                            <m:r>
                              <a:rPr lang="cs-CZ" sz="1100" b="0" i="1" smtClean="0">
                                <a:latin typeface="Cambria Math" panose="02040503050406030204" pitchFamily="18" charset="0"/>
                              </a:rPr>
                              <m:t>𝐻</m:t>
                            </m:r>
                          </m:e>
                          <m:sub>
                            <m:r>
                              <a:rPr lang="cs-CZ" sz="1100" b="0" i="1" smtClean="0">
                                <a:latin typeface="Cambria Math" panose="02040503050406030204" pitchFamily="18" charset="0"/>
                              </a:rPr>
                              <m:t>2</m:t>
                            </m:r>
                          </m:sub>
                        </m:sSub>
                      </m:oMath>
                    </m:oMathPara>
                  </a14:m>
                  <a:endParaRPr lang="en-GB" sz="1100" i="1" baseline="-25000" dirty="0"/>
                </a:p>
              </p:txBody>
            </p:sp>
          </mc:Choice>
          <mc:Fallback xmlns="">
            <p:sp>
              <p:nvSpPr>
                <p:cNvPr id="109" name="TextovéPole 108">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2759987" y="5556307"/>
                  <a:ext cx="187089" cy="261225"/>
                </a:xfrm>
                <a:prstGeom prst="rect">
                  <a:avLst/>
                </a:prstGeom>
                <a:blipFill>
                  <a:blip r:embed="rId30"/>
                  <a:stretch>
                    <a:fillRect l="-26667" r="-6667"/>
                  </a:stretch>
                </a:blipFill>
              </p:spPr>
              <p:txBody>
                <a:bodyPr/>
                <a:lstStyle/>
                <a:p>
                  <a:r>
                    <a:rPr lang="cs-CZ">
                      <a:noFill/>
                    </a:rPr>
                    <a:t> </a:t>
                  </a:r>
                </a:p>
              </p:txBody>
            </p:sp>
          </mc:Fallback>
        </mc:AlternateContent>
        <p:cxnSp>
          <p:nvCxnSpPr>
            <p:cNvPr id="110" name="Přímá spojnice 109">
              <a:extLst>
                <a:ext uri="{FF2B5EF4-FFF2-40B4-BE49-F238E27FC236}">
                  <a16:creationId xmlns:a16="http://schemas.microsoft.com/office/drawing/2014/main" id="{906A2621-6FF0-4E69-B93F-0FD3D7509E11}"/>
                </a:ext>
              </a:extLst>
            </p:cNvPr>
            <p:cNvCxnSpPr/>
            <p:nvPr/>
          </p:nvCxnSpPr>
          <p:spPr>
            <a:xfrm flipH="1">
              <a:off x="2843770" y="4932999"/>
              <a:ext cx="6320" cy="661961"/>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11" name="Přímá spojnice 110"/>
            <p:cNvCxnSpPr/>
            <p:nvPr/>
          </p:nvCxnSpPr>
          <p:spPr>
            <a:xfrm flipV="1">
              <a:off x="2859438" y="4714820"/>
              <a:ext cx="193414" cy="193415"/>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12" name="TextovéPole 111">
                  <a:extLst>
                    <a:ext uri="{FF2B5EF4-FFF2-40B4-BE49-F238E27FC236}">
                      <a16:creationId xmlns:a16="http://schemas.microsoft.com/office/drawing/2014/main" id="{1129F341-0890-4352-8ECF-8AB4C01D6AF5}"/>
                    </a:ext>
                  </a:extLst>
                </p:cNvPr>
                <p:cNvSpPr txBox="1"/>
                <p:nvPr/>
              </p:nvSpPr>
              <p:spPr>
                <a:xfrm>
                  <a:off x="1997670" y="5144676"/>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sSub>
                          <m:sSubPr>
                            <m:ctrlPr>
                              <a:rPr lang="cs-CZ" sz="1100" b="0" i="1" smtClean="0">
                                <a:latin typeface="Cambria Math" panose="02040503050406030204" pitchFamily="18" charset="0"/>
                              </a:rPr>
                            </m:ctrlPr>
                          </m:sSubPr>
                          <m:e>
                            <m:r>
                              <a:rPr lang="cs-CZ" sz="1100" b="0" i="1" smtClean="0">
                                <a:latin typeface="Cambria Math" panose="02040503050406030204" pitchFamily="18" charset="0"/>
                              </a:rPr>
                              <m:t>𝐻</m:t>
                            </m:r>
                          </m:e>
                          <m:sub>
                            <m:r>
                              <a:rPr lang="cs-CZ" sz="1100" b="0" i="1" smtClean="0">
                                <a:latin typeface="Cambria Math" panose="02040503050406030204" pitchFamily="18" charset="0"/>
                              </a:rPr>
                              <m:t>1</m:t>
                            </m:r>
                          </m:sub>
                        </m:sSub>
                      </m:oMath>
                    </m:oMathPara>
                  </a14:m>
                  <a:endParaRPr lang="en-GB" sz="1100" i="1" baseline="-25000" dirty="0"/>
                </a:p>
              </p:txBody>
            </p:sp>
          </mc:Choice>
          <mc:Fallback xmlns="">
            <p:sp>
              <p:nvSpPr>
                <p:cNvPr id="112" name="TextovéPole 111">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1997670" y="5144676"/>
                  <a:ext cx="187089" cy="261225"/>
                </a:xfrm>
                <a:prstGeom prst="rect">
                  <a:avLst/>
                </a:prstGeom>
                <a:blipFill>
                  <a:blip r:embed="rId31"/>
                  <a:stretch>
                    <a:fillRect l="-26667" r="-3333"/>
                  </a:stretch>
                </a:blipFill>
              </p:spPr>
              <p:txBody>
                <a:bodyPr/>
                <a:lstStyle/>
                <a:p>
                  <a:r>
                    <a:rPr lang="cs-CZ">
                      <a:noFill/>
                    </a:rPr>
                    <a:t> </a:t>
                  </a:r>
                </a:p>
              </p:txBody>
            </p:sp>
          </mc:Fallback>
        </mc:AlternateContent>
        <p:cxnSp>
          <p:nvCxnSpPr>
            <p:cNvPr id="113" name="Přímá spojnice 112">
              <a:extLst>
                <a:ext uri="{FF2B5EF4-FFF2-40B4-BE49-F238E27FC236}">
                  <a16:creationId xmlns:a16="http://schemas.microsoft.com/office/drawing/2014/main" id="{906A2621-6FF0-4E69-B93F-0FD3D7509E11}"/>
                </a:ext>
              </a:extLst>
            </p:cNvPr>
            <p:cNvCxnSpPr/>
            <p:nvPr/>
          </p:nvCxnSpPr>
          <p:spPr>
            <a:xfrm flipH="1" flipV="1">
              <a:off x="2198403" y="4911667"/>
              <a:ext cx="645405" cy="1"/>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14" name="TextovéPole 113">
                  <a:extLst>
                    <a:ext uri="{FF2B5EF4-FFF2-40B4-BE49-F238E27FC236}">
                      <a16:creationId xmlns:a16="http://schemas.microsoft.com/office/drawing/2014/main" id="{1129F341-0890-4352-8ECF-8AB4C01D6AF5}"/>
                    </a:ext>
                  </a:extLst>
                </p:cNvPr>
                <p:cNvSpPr txBox="1"/>
                <p:nvPr/>
              </p:nvSpPr>
              <p:spPr>
                <a:xfrm>
                  <a:off x="2000832" y="4790748"/>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sSub>
                          <m:sSubPr>
                            <m:ctrlPr>
                              <a:rPr lang="cs-CZ" sz="1100" b="0" i="1" smtClean="0">
                                <a:latin typeface="Cambria Math" panose="02040503050406030204" pitchFamily="18" charset="0"/>
                              </a:rPr>
                            </m:ctrlPr>
                          </m:sSubPr>
                          <m:e>
                            <m:r>
                              <a:rPr lang="cs-CZ" sz="1100" b="0" i="1" smtClean="0">
                                <a:latin typeface="Cambria Math" panose="02040503050406030204" pitchFamily="18" charset="0"/>
                              </a:rPr>
                              <m:t>𝐻</m:t>
                            </m:r>
                          </m:e>
                          <m:sub>
                            <m:r>
                              <a:rPr lang="cs-CZ" sz="1100" b="0" i="1" smtClean="0">
                                <a:latin typeface="Cambria Math" panose="02040503050406030204" pitchFamily="18" charset="0"/>
                              </a:rPr>
                              <m:t>2</m:t>
                            </m:r>
                          </m:sub>
                        </m:sSub>
                      </m:oMath>
                    </m:oMathPara>
                  </a14:m>
                  <a:endParaRPr lang="en-GB" sz="1100" i="1" baseline="-25000" dirty="0"/>
                </a:p>
              </p:txBody>
            </p:sp>
          </mc:Choice>
          <mc:Fallback xmlns="">
            <p:sp>
              <p:nvSpPr>
                <p:cNvPr id="114" name="TextovéPole 113">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2000832" y="4790748"/>
                  <a:ext cx="187089" cy="261225"/>
                </a:xfrm>
                <a:prstGeom prst="rect">
                  <a:avLst/>
                </a:prstGeom>
                <a:blipFill>
                  <a:blip r:embed="rId30"/>
                  <a:stretch>
                    <a:fillRect l="-25806" r="-3226"/>
                  </a:stretch>
                </a:blipFill>
              </p:spPr>
              <p:txBody>
                <a:bodyPr/>
                <a:lstStyle/>
                <a:p>
                  <a:r>
                    <a:rPr lang="cs-CZ">
                      <a:noFill/>
                    </a:rPr>
                    <a:t> </a:t>
                  </a:r>
                </a:p>
              </p:txBody>
            </p:sp>
          </mc:Fallback>
        </mc:AlternateContent>
        <p:cxnSp>
          <p:nvCxnSpPr>
            <p:cNvPr id="105" name="Přímá spojnice 104">
              <a:extLst>
                <a:ext uri="{FF2B5EF4-FFF2-40B4-BE49-F238E27FC236}">
                  <a16:creationId xmlns:a16="http://schemas.microsoft.com/office/drawing/2014/main" id="{F1012CB4-74D9-4DC7-84BD-B0CB720F5659}"/>
                </a:ext>
              </a:extLst>
            </p:cNvPr>
            <p:cNvCxnSpPr/>
            <p:nvPr/>
          </p:nvCxnSpPr>
          <p:spPr>
            <a:xfrm>
              <a:off x="2194624" y="5290672"/>
              <a:ext cx="279944"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03" name="Přímá spojnice 102">
              <a:extLst>
                <a:ext uri="{FF2B5EF4-FFF2-40B4-BE49-F238E27FC236}">
                  <a16:creationId xmlns:a16="http://schemas.microsoft.com/office/drawing/2014/main" id="{906A2621-6FF0-4E69-B93F-0FD3D7509E11}"/>
                </a:ext>
              </a:extLst>
            </p:cNvPr>
            <p:cNvCxnSpPr>
              <a:cxnSpLocks/>
            </p:cNvCxnSpPr>
            <p:nvPr/>
          </p:nvCxnSpPr>
          <p:spPr>
            <a:xfrm flipH="1">
              <a:off x="2483256" y="4928754"/>
              <a:ext cx="360000" cy="36000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grpSp>
      <mc:AlternateContent xmlns:mc="http://schemas.openxmlformats.org/markup-compatibility/2006" xmlns:a14="http://schemas.microsoft.com/office/drawing/2010/main">
        <mc:Choice Requires="a14">
          <p:sp>
            <p:nvSpPr>
              <p:cNvPr id="115" name="TextovéPole 114">
                <a:extLst>
                  <a:ext uri="{FF2B5EF4-FFF2-40B4-BE49-F238E27FC236}">
                    <a16:creationId xmlns:a16="http://schemas.microsoft.com/office/drawing/2014/main" id="{05FC8A4A-3761-4383-881C-9096ADBF4AD7}"/>
                  </a:ext>
                </a:extLst>
              </p:cNvPr>
              <p:cNvSpPr txBox="1"/>
              <p:nvPr/>
            </p:nvSpPr>
            <p:spPr>
              <a:xfrm>
                <a:off x="6588000" y="4874004"/>
                <a:ext cx="2418289" cy="523220"/>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400" noProof="0" dirty="0">
                    <a:latin typeface="Cambria Math" panose="02040503050406030204" pitchFamily="18" charset="0"/>
                    <a:ea typeface="Cambria Math" panose="02040503050406030204" pitchFamily="18" charset="0"/>
                  </a:rPr>
                  <a:t>Limited payoff beyond threshold levels </a:t>
                </a:r>
                <a14:m>
                  <m:oMath xmlns:m="http://schemas.openxmlformats.org/officeDocument/2006/math">
                    <m:sSub>
                      <m:sSubPr>
                        <m:ctrlPr>
                          <a:rPr lang="en-GB" sz="1400" i="1" noProof="0" smtClean="0">
                            <a:latin typeface="Cambria Math" panose="02040503050406030204" pitchFamily="18" charset="0"/>
                            <a:ea typeface="Cambria Math" panose="02040503050406030204" pitchFamily="18" charset="0"/>
                          </a:rPr>
                        </m:ctrlPr>
                      </m:sSubPr>
                      <m:e>
                        <m:r>
                          <a:rPr lang="en-GB" sz="1400" b="0" i="1" noProof="0" smtClean="0">
                            <a:latin typeface="Cambria Math" panose="02040503050406030204" pitchFamily="18" charset="0"/>
                            <a:ea typeface="Cambria Math" panose="02040503050406030204" pitchFamily="18" charset="0"/>
                          </a:rPr>
                          <m:t>𝐻</m:t>
                        </m:r>
                      </m:e>
                      <m:sub>
                        <m:r>
                          <a:rPr lang="en-GB" sz="1400" b="0" i="1" noProof="0" smtClean="0">
                            <a:latin typeface="Cambria Math" panose="02040503050406030204" pitchFamily="18" charset="0"/>
                            <a:ea typeface="Cambria Math" panose="02040503050406030204" pitchFamily="18" charset="0"/>
                          </a:rPr>
                          <m:t>1</m:t>
                        </m:r>
                      </m:sub>
                    </m:sSub>
                  </m:oMath>
                </a14:m>
                <a:r>
                  <a:rPr lang="en-GB" sz="1400" noProof="0" dirty="0">
                    <a:latin typeface="Cambria Math" panose="02040503050406030204" pitchFamily="18" charset="0"/>
                    <a:ea typeface="Cambria Math" panose="02040503050406030204" pitchFamily="18" charset="0"/>
                  </a:rPr>
                  <a:t>and </a:t>
                </a:r>
                <a14:m>
                  <m:oMath xmlns:m="http://schemas.openxmlformats.org/officeDocument/2006/math">
                    <m:sSub>
                      <m:sSubPr>
                        <m:ctrlPr>
                          <a:rPr lang="en-GB" sz="1400" i="1" noProof="0" smtClean="0">
                            <a:latin typeface="Cambria Math" panose="02040503050406030204" pitchFamily="18" charset="0"/>
                            <a:ea typeface="Cambria Math" panose="02040503050406030204" pitchFamily="18" charset="0"/>
                          </a:rPr>
                        </m:ctrlPr>
                      </m:sSubPr>
                      <m:e>
                        <m:r>
                          <a:rPr lang="en-GB" sz="1400" b="0" i="1" noProof="0" smtClean="0">
                            <a:latin typeface="Cambria Math" panose="02040503050406030204" pitchFamily="18" charset="0"/>
                            <a:ea typeface="Cambria Math" panose="02040503050406030204" pitchFamily="18" charset="0"/>
                          </a:rPr>
                          <m:t>𝐻</m:t>
                        </m:r>
                      </m:e>
                      <m:sub>
                        <m:r>
                          <a:rPr lang="en-GB" sz="1400" b="0" i="1" noProof="0" smtClean="0">
                            <a:latin typeface="Cambria Math" panose="02040503050406030204" pitchFamily="18" charset="0"/>
                            <a:ea typeface="Cambria Math" panose="02040503050406030204" pitchFamily="18" charset="0"/>
                          </a:rPr>
                          <m:t>2</m:t>
                        </m:r>
                      </m:sub>
                    </m:sSub>
                  </m:oMath>
                </a14:m>
                <a:endParaRPr lang="en-GB" sz="1400" noProof="0" dirty="0">
                  <a:latin typeface="Cambria Math" panose="02040503050406030204" pitchFamily="18" charset="0"/>
                  <a:ea typeface="Cambria Math" panose="02040503050406030204" pitchFamily="18" charset="0"/>
                </a:endParaRPr>
              </a:p>
            </p:txBody>
          </p:sp>
        </mc:Choice>
        <mc:Fallback xmlns="">
          <p:sp>
            <p:nvSpPr>
              <p:cNvPr id="115" name="TextovéPole 114">
                <a:extLst>
                  <a:ext uri="{FF2B5EF4-FFF2-40B4-BE49-F238E27FC236}">
                    <a16:creationId xmlns:a16="http://schemas.microsoft.com/office/drawing/2014/main" id="{05FC8A4A-3761-4383-881C-9096ADBF4AD7}"/>
                  </a:ext>
                </a:extLst>
              </p:cNvPr>
              <p:cNvSpPr txBox="1">
                <a:spLocks noRot="1" noChangeAspect="1" noMove="1" noResize="1" noEditPoints="1" noAdjustHandles="1" noChangeArrowheads="1" noChangeShapeType="1" noTextEdit="1"/>
              </p:cNvSpPr>
              <p:nvPr/>
            </p:nvSpPr>
            <p:spPr>
              <a:xfrm>
                <a:off x="6588000" y="4874004"/>
                <a:ext cx="2418289" cy="523220"/>
              </a:xfrm>
              <a:prstGeom prst="rect">
                <a:avLst/>
              </a:prstGeom>
              <a:blipFill>
                <a:blip r:embed="rId32"/>
                <a:stretch>
                  <a:fillRect l="-505" t="-3529" b="-10588"/>
                </a:stretch>
              </a:blipFill>
              <a:ln>
                <a:noFill/>
              </a:ln>
            </p:spPr>
            <p:txBody>
              <a:bodyPr/>
              <a:lstStyle/>
              <a:p>
                <a:r>
                  <a:rPr lang="en-GB">
                    <a:noFill/>
                  </a:rPr>
                  <a:t> </a:t>
                </a:r>
              </a:p>
            </p:txBody>
          </p:sp>
        </mc:Fallback>
      </mc:AlternateContent>
      <p:sp>
        <p:nvSpPr>
          <p:cNvPr id="9" name="Tlačítko akce: Zvuk 8">
            <a:hlinkClick r:id="" action="ppaction://noaction" highlightClick="1"/>
            <a:extLst>
              <a:ext uri="{FF2B5EF4-FFF2-40B4-BE49-F238E27FC236}">
                <a16:creationId xmlns:a16="http://schemas.microsoft.com/office/drawing/2014/main" id="{177015D5-8914-E8AA-5E86-5E3507733E23}"/>
              </a:ext>
            </a:extLst>
          </p:cNvPr>
          <p:cNvSpPr/>
          <p:nvPr/>
        </p:nvSpPr>
        <p:spPr>
          <a:xfrm>
            <a:off x="251520" y="1494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2</a:t>
            </a:r>
            <a:endParaRPr lang="en-GB" sz="800" dirty="0">
              <a:solidFill>
                <a:srgbClr val="FFFF00"/>
              </a:solidFill>
            </a:endParaRPr>
          </a:p>
        </p:txBody>
      </p:sp>
      <p:sp>
        <p:nvSpPr>
          <p:cNvPr id="13" name="Tlačítko akce: Zvuk 12">
            <a:hlinkClick r:id="" action="ppaction://noaction" highlightClick="1"/>
            <a:extLst>
              <a:ext uri="{FF2B5EF4-FFF2-40B4-BE49-F238E27FC236}">
                <a16:creationId xmlns:a16="http://schemas.microsoft.com/office/drawing/2014/main" id="{EDE4D874-C0BE-7FCA-11D2-79E97303FB97}"/>
              </a:ext>
            </a:extLst>
          </p:cNvPr>
          <p:cNvSpPr/>
          <p:nvPr/>
        </p:nvSpPr>
        <p:spPr>
          <a:xfrm>
            <a:off x="252000" y="3042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3</a:t>
            </a:r>
            <a:endParaRPr lang="en-GB" sz="800" dirty="0">
              <a:solidFill>
                <a:srgbClr val="FFFF00"/>
              </a:solidFill>
            </a:endParaRPr>
          </a:p>
        </p:txBody>
      </p:sp>
      <p:sp>
        <p:nvSpPr>
          <p:cNvPr id="14" name="Tlačítko akce: Zvuk 13">
            <a:hlinkClick r:id="" action="ppaction://noaction" highlightClick="1"/>
            <a:extLst>
              <a:ext uri="{FF2B5EF4-FFF2-40B4-BE49-F238E27FC236}">
                <a16:creationId xmlns:a16="http://schemas.microsoft.com/office/drawing/2014/main" id="{57CEFCB9-7A4A-5CF8-66E1-558839207A86}"/>
              </a:ext>
            </a:extLst>
          </p:cNvPr>
          <p:cNvSpPr/>
          <p:nvPr/>
        </p:nvSpPr>
        <p:spPr>
          <a:xfrm>
            <a:off x="252000" y="4446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4</a:t>
            </a:r>
            <a:endParaRPr lang="en-GB" sz="800" dirty="0">
              <a:solidFill>
                <a:srgbClr val="FFFF00"/>
              </a:solidFill>
            </a:endParaRPr>
          </a:p>
        </p:txBody>
      </p:sp>
      <mc:AlternateContent xmlns:mc="http://schemas.openxmlformats.org/markup-compatibility/2006" xmlns:a14="http://schemas.microsoft.com/office/drawing/2010/main">
        <mc:Choice Requires="a14">
          <p:sp>
            <p:nvSpPr>
              <p:cNvPr id="6" name="TextovéPole 5">
                <a:extLst>
                  <a:ext uri="{FF2B5EF4-FFF2-40B4-BE49-F238E27FC236}">
                    <a16:creationId xmlns:a16="http://schemas.microsoft.com/office/drawing/2014/main" id="{560E4DDE-FE96-AAE4-EA1C-71FEA73666EF}"/>
                  </a:ext>
                </a:extLst>
              </p:cNvPr>
              <p:cNvSpPr txBox="1"/>
              <p:nvPr/>
            </p:nvSpPr>
            <p:spPr>
              <a:xfrm>
                <a:off x="6588000" y="2462224"/>
                <a:ext cx="2418291" cy="738664"/>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400" noProof="0" dirty="0">
                    <a:latin typeface="Cambria Math" panose="02040503050406030204" pitchFamily="18" charset="0"/>
                    <a:ea typeface="Cambria Math" panose="02040503050406030204" pitchFamily="18" charset="0"/>
                  </a:rPr>
                  <a:t>Limited upside potential</a:t>
                </a:r>
                <a:r>
                  <a:rPr lang="cs-CZ" sz="1400" noProof="0" dirty="0">
                    <a:latin typeface="Cambria Math" panose="02040503050406030204" pitchFamily="18" charset="0"/>
                    <a:ea typeface="Cambria Math" panose="02040503050406030204" pitchFamily="18" charset="0"/>
                  </a:rPr>
                  <a:t> </a:t>
                </a:r>
                <a:r>
                  <a:rPr lang="en-GB" sz="1400" noProof="0" dirty="0">
                    <a:latin typeface="Cambria Math" panose="02040503050406030204" pitchFamily="18" charset="0"/>
                    <a:ea typeface="Cambria Math" panose="02040503050406030204" pitchFamily="18" charset="0"/>
                  </a:rPr>
                  <a:t>for prices above threshold level </a:t>
                </a:r>
                <a14:m>
                  <m:oMath xmlns:m="http://schemas.openxmlformats.org/officeDocument/2006/math">
                    <m:r>
                      <a:rPr lang="en-GB" sz="1400" b="0" i="1" noProof="0" smtClean="0">
                        <a:latin typeface="Cambria Math" panose="02040503050406030204" pitchFamily="18" charset="0"/>
                        <a:ea typeface="Cambria Math" panose="02040503050406030204" pitchFamily="18" charset="0"/>
                      </a:rPr>
                      <m:t>𝐻</m:t>
                    </m:r>
                  </m:oMath>
                </a14:m>
                <a:endParaRPr lang="en-GB" sz="1400" noProof="0" dirty="0">
                  <a:latin typeface="Cambria Math" panose="02040503050406030204" pitchFamily="18" charset="0"/>
                  <a:ea typeface="Cambria Math" panose="02040503050406030204" pitchFamily="18" charset="0"/>
                </a:endParaRPr>
              </a:p>
            </p:txBody>
          </p:sp>
        </mc:Choice>
        <mc:Fallback xmlns="">
          <p:sp>
            <p:nvSpPr>
              <p:cNvPr id="6" name="TextovéPole 5">
                <a:extLst>
                  <a:ext uri="{FF2B5EF4-FFF2-40B4-BE49-F238E27FC236}">
                    <a16:creationId xmlns:a16="http://schemas.microsoft.com/office/drawing/2014/main" id="{560E4DDE-FE96-AAE4-EA1C-71FEA73666EF}"/>
                  </a:ext>
                </a:extLst>
              </p:cNvPr>
              <p:cNvSpPr txBox="1">
                <a:spLocks noRot="1" noChangeAspect="1" noMove="1" noResize="1" noEditPoints="1" noAdjustHandles="1" noChangeArrowheads="1" noChangeShapeType="1" noTextEdit="1"/>
              </p:cNvSpPr>
              <p:nvPr/>
            </p:nvSpPr>
            <p:spPr>
              <a:xfrm>
                <a:off x="6588000" y="2462224"/>
                <a:ext cx="2418291" cy="738664"/>
              </a:xfrm>
              <a:prstGeom prst="rect">
                <a:avLst/>
              </a:prstGeom>
              <a:blipFill>
                <a:blip r:embed="rId33"/>
                <a:stretch>
                  <a:fillRect l="-505" t="-2479" b="-6612"/>
                </a:stretch>
              </a:blipFill>
              <a:ln>
                <a:noFill/>
              </a:ln>
            </p:spPr>
            <p:txBody>
              <a:bodyPr/>
              <a:lstStyle/>
              <a:p>
                <a:r>
                  <a:rPr lang="en-GB">
                    <a:noFill/>
                  </a:rPr>
                  <a:t> </a:t>
                </a:r>
              </a:p>
            </p:txBody>
          </p:sp>
        </mc:Fallback>
      </mc:AlternateContent>
      <p:sp>
        <p:nvSpPr>
          <p:cNvPr id="11" name="Šipka: doprava 10">
            <a:extLst>
              <a:ext uri="{FF2B5EF4-FFF2-40B4-BE49-F238E27FC236}">
                <a16:creationId xmlns:a16="http://schemas.microsoft.com/office/drawing/2014/main" id="{7653BE51-0CE9-399F-69F5-6BD5ACEB027A}"/>
              </a:ext>
            </a:extLst>
          </p:cNvPr>
          <p:cNvSpPr/>
          <p:nvPr/>
        </p:nvSpPr>
        <p:spPr>
          <a:xfrm flipH="1">
            <a:off x="2578743" y="2736000"/>
            <a:ext cx="252000" cy="108000"/>
          </a:xfrm>
          <a:prstGeom prst="rightArrow">
            <a:avLst/>
          </a:prstGeom>
          <a:solidFill>
            <a:srgbClr val="00B050"/>
          </a:solidFill>
          <a:ln w="63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Přímá spojnice 11">
            <a:extLst>
              <a:ext uri="{FF2B5EF4-FFF2-40B4-BE49-F238E27FC236}">
                <a16:creationId xmlns:a16="http://schemas.microsoft.com/office/drawing/2014/main" id="{A266F1D8-B09B-1FFD-E417-5DE00EF4B8D8}"/>
              </a:ext>
            </a:extLst>
          </p:cNvPr>
          <p:cNvCxnSpPr>
            <a:cxnSpLocks/>
          </p:cNvCxnSpPr>
          <p:nvPr/>
        </p:nvCxnSpPr>
        <p:spPr>
          <a:xfrm flipH="1">
            <a:off x="2959530" y="1917000"/>
            <a:ext cx="335451" cy="335452"/>
          </a:xfrm>
          <a:prstGeom prst="line">
            <a:avLst/>
          </a:prstGeom>
          <a:ln w="31750" cap="rnd">
            <a:solidFill>
              <a:srgbClr val="C00000"/>
            </a:solidFill>
            <a:prstDash val="sysDash"/>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8" name="Obdélník 17">
            <a:extLst>
              <a:ext uri="{FF2B5EF4-FFF2-40B4-BE49-F238E27FC236}">
                <a16:creationId xmlns:a16="http://schemas.microsoft.com/office/drawing/2014/main" id="{A952F85E-0960-BEF0-95B3-49B2FEF01741}"/>
              </a:ext>
            </a:extLst>
          </p:cNvPr>
          <p:cNvSpPr/>
          <p:nvPr/>
        </p:nvSpPr>
        <p:spPr>
          <a:xfrm>
            <a:off x="9253649" y="-14242"/>
            <a:ext cx="466351" cy="180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2a</a:t>
            </a:r>
          </a:p>
        </p:txBody>
      </p:sp>
      <p:cxnSp>
        <p:nvCxnSpPr>
          <p:cNvPr id="19" name="Přímá spojnice 18">
            <a:extLst>
              <a:ext uri="{FF2B5EF4-FFF2-40B4-BE49-F238E27FC236}">
                <a16:creationId xmlns:a16="http://schemas.microsoft.com/office/drawing/2014/main" id="{DE5ED18A-5A94-AFE3-DE6D-BDF01DB4E547}"/>
              </a:ext>
            </a:extLst>
          </p:cNvPr>
          <p:cNvCxnSpPr>
            <a:cxnSpLocks/>
          </p:cNvCxnSpPr>
          <p:nvPr/>
        </p:nvCxnSpPr>
        <p:spPr>
          <a:xfrm>
            <a:off x="2053245" y="2709000"/>
            <a:ext cx="454427" cy="0"/>
          </a:xfrm>
          <a:prstGeom prst="line">
            <a:avLst/>
          </a:prstGeom>
          <a:ln w="38100" cap="rnd" cmpd="sng">
            <a:solidFill>
              <a:srgbClr val="7030A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0" name="Přímá spojnice 19">
            <a:extLst>
              <a:ext uri="{FF2B5EF4-FFF2-40B4-BE49-F238E27FC236}">
                <a16:creationId xmlns:a16="http://schemas.microsoft.com/office/drawing/2014/main" id="{2BBC536D-71BC-52D8-826D-446D65CE6CD6}"/>
              </a:ext>
            </a:extLst>
          </p:cNvPr>
          <p:cNvCxnSpPr>
            <a:cxnSpLocks/>
          </p:cNvCxnSpPr>
          <p:nvPr/>
        </p:nvCxnSpPr>
        <p:spPr>
          <a:xfrm flipV="1">
            <a:off x="2529156" y="2239256"/>
            <a:ext cx="449975" cy="453332"/>
          </a:xfrm>
          <a:prstGeom prst="line">
            <a:avLst/>
          </a:prstGeom>
          <a:ln w="38100" cap="rnd" cmpd="sng">
            <a:solidFill>
              <a:srgbClr val="7030A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1" name="Přímá spojnice 20">
            <a:extLst>
              <a:ext uri="{FF2B5EF4-FFF2-40B4-BE49-F238E27FC236}">
                <a16:creationId xmlns:a16="http://schemas.microsoft.com/office/drawing/2014/main" id="{39BFB43A-74FE-DCDA-3E7C-C0E18A11F106}"/>
              </a:ext>
            </a:extLst>
          </p:cNvPr>
          <p:cNvCxnSpPr>
            <a:cxnSpLocks/>
          </p:cNvCxnSpPr>
          <p:nvPr/>
        </p:nvCxnSpPr>
        <p:spPr>
          <a:xfrm>
            <a:off x="2971629" y="2247392"/>
            <a:ext cx="454427" cy="0"/>
          </a:xfrm>
          <a:prstGeom prst="line">
            <a:avLst/>
          </a:prstGeom>
          <a:ln w="38100" cap="rnd" cmpd="sng">
            <a:solidFill>
              <a:srgbClr val="7030A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5" name="TextovéPole 14">
                <a:extLst>
                  <a:ext uri="{FF2B5EF4-FFF2-40B4-BE49-F238E27FC236}">
                    <a16:creationId xmlns:a16="http://schemas.microsoft.com/office/drawing/2014/main" id="{B8D5A262-55BB-EFAF-920B-E1F0342BE8B1}"/>
                  </a:ext>
                </a:extLst>
              </p:cNvPr>
              <p:cNvSpPr txBox="1"/>
              <p:nvPr/>
            </p:nvSpPr>
            <p:spPr>
              <a:xfrm>
                <a:off x="6588000" y="4004757"/>
                <a:ext cx="2362632" cy="738664"/>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400" noProof="0" dirty="0">
                    <a:latin typeface="Cambria Math" panose="02040503050406030204" pitchFamily="18" charset="0"/>
                    <a:ea typeface="Cambria Math" panose="02040503050406030204" pitchFamily="18" charset="0"/>
                  </a:rPr>
                  <a:t>Limited upside potential for prices below threshold level </a:t>
                </a:r>
                <a14:m>
                  <m:oMath xmlns:m="http://schemas.openxmlformats.org/officeDocument/2006/math">
                    <m:r>
                      <a:rPr lang="en-GB" sz="1400" b="0" i="1" noProof="0" smtClean="0">
                        <a:latin typeface="Cambria Math" panose="02040503050406030204" pitchFamily="18" charset="0"/>
                        <a:ea typeface="Cambria Math" panose="02040503050406030204" pitchFamily="18" charset="0"/>
                      </a:rPr>
                      <m:t>𝐻</m:t>
                    </m:r>
                  </m:oMath>
                </a14:m>
                <a:endParaRPr lang="en-GB" sz="1400" noProof="0" dirty="0">
                  <a:latin typeface="Cambria Math" panose="02040503050406030204" pitchFamily="18" charset="0"/>
                  <a:ea typeface="Cambria Math" panose="02040503050406030204" pitchFamily="18" charset="0"/>
                </a:endParaRPr>
              </a:p>
            </p:txBody>
          </p:sp>
        </mc:Choice>
        <mc:Fallback xmlns="">
          <p:sp>
            <p:nvSpPr>
              <p:cNvPr id="15" name="TextovéPole 14">
                <a:extLst>
                  <a:ext uri="{FF2B5EF4-FFF2-40B4-BE49-F238E27FC236}">
                    <a16:creationId xmlns:a16="http://schemas.microsoft.com/office/drawing/2014/main" id="{B8D5A262-55BB-EFAF-920B-E1F0342BE8B1}"/>
                  </a:ext>
                </a:extLst>
              </p:cNvPr>
              <p:cNvSpPr txBox="1">
                <a:spLocks noRot="1" noChangeAspect="1" noMove="1" noResize="1" noEditPoints="1" noAdjustHandles="1" noChangeArrowheads="1" noChangeShapeType="1" noTextEdit="1"/>
              </p:cNvSpPr>
              <p:nvPr/>
            </p:nvSpPr>
            <p:spPr>
              <a:xfrm>
                <a:off x="6588000" y="4004757"/>
                <a:ext cx="2362632" cy="738664"/>
              </a:xfrm>
              <a:prstGeom prst="rect">
                <a:avLst/>
              </a:prstGeom>
              <a:blipFill>
                <a:blip r:embed="rId34"/>
                <a:stretch>
                  <a:fillRect l="-517" t="-2479" r="-2067" b="-6612"/>
                </a:stretch>
              </a:blipFill>
              <a:ln>
                <a:noFill/>
              </a:ln>
            </p:spPr>
            <p:txBody>
              <a:bodyPr/>
              <a:lstStyle/>
              <a:p>
                <a:r>
                  <a:rPr lang="en-GB">
                    <a:noFill/>
                  </a:rPr>
                  <a:t> </a:t>
                </a:r>
              </a:p>
            </p:txBody>
          </p:sp>
        </mc:Fallback>
      </mc:AlternateContent>
      <p:sp>
        <p:nvSpPr>
          <p:cNvPr id="17" name="Šipka: doprava 16">
            <a:extLst>
              <a:ext uri="{FF2B5EF4-FFF2-40B4-BE49-F238E27FC236}">
                <a16:creationId xmlns:a16="http://schemas.microsoft.com/office/drawing/2014/main" id="{CA3F7D41-44B0-6186-7DED-CE090BD3D40B}"/>
              </a:ext>
            </a:extLst>
          </p:cNvPr>
          <p:cNvSpPr/>
          <p:nvPr/>
        </p:nvSpPr>
        <p:spPr>
          <a:xfrm>
            <a:off x="2591664" y="4286944"/>
            <a:ext cx="252000" cy="108000"/>
          </a:xfrm>
          <a:prstGeom prst="rightArrow">
            <a:avLst/>
          </a:prstGeom>
          <a:solidFill>
            <a:srgbClr val="00B050"/>
          </a:solidFill>
          <a:ln w="63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2" name="Přímá spojnice 21">
            <a:extLst>
              <a:ext uri="{FF2B5EF4-FFF2-40B4-BE49-F238E27FC236}">
                <a16:creationId xmlns:a16="http://schemas.microsoft.com/office/drawing/2014/main" id="{9B695633-6721-5284-5177-C68604E38FC7}"/>
              </a:ext>
            </a:extLst>
          </p:cNvPr>
          <p:cNvCxnSpPr>
            <a:cxnSpLocks/>
          </p:cNvCxnSpPr>
          <p:nvPr/>
        </p:nvCxnSpPr>
        <p:spPr>
          <a:xfrm flipH="1" flipV="1">
            <a:off x="2148223" y="3459604"/>
            <a:ext cx="335451" cy="335452"/>
          </a:xfrm>
          <a:prstGeom prst="line">
            <a:avLst/>
          </a:prstGeom>
          <a:ln w="31750" cap="rnd">
            <a:solidFill>
              <a:srgbClr val="C00000"/>
            </a:solidFill>
            <a:prstDash val="sys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3" name="Přímá spojnice 22">
            <a:extLst>
              <a:ext uri="{FF2B5EF4-FFF2-40B4-BE49-F238E27FC236}">
                <a16:creationId xmlns:a16="http://schemas.microsoft.com/office/drawing/2014/main" id="{58F75D86-76DF-EC91-B962-CCD691075982}"/>
              </a:ext>
            </a:extLst>
          </p:cNvPr>
          <p:cNvCxnSpPr>
            <a:cxnSpLocks/>
          </p:cNvCxnSpPr>
          <p:nvPr/>
        </p:nvCxnSpPr>
        <p:spPr>
          <a:xfrm>
            <a:off x="2046025" y="3801274"/>
            <a:ext cx="432000" cy="0"/>
          </a:xfrm>
          <a:prstGeom prst="line">
            <a:avLst/>
          </a:prstGeom>
          <a:ln w="38100" cap="rnd" cmpd="sng">
            <a:solidFill>
              <a:srgbClr val="7030A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4" name="Přímá spojnice 23">
            <a:extLst>
              <a:ext uri="{FF2B5EF4-FFF2-40B4-BE49-F238E27FC236}">
                <a16:creationId xmlns:a16="http://schemas.microsoft.com/office/drawing/2014/main" id="{64A5E4EB-97CC-C5A1-F91C-0FBD2B03ABD9}"/>
              </a:ext>
            </a:extLst>
          </p:cNvPr>
          <p:cNvCxnSpPr>
            <a:cxnSpLocks/>
          </p:cNvCxnSpPr>
          <p:nvPr/>
        </p:nvCxnSpPr>
        <p:spPr>
          <a:xfrm>
            <a:off x="2483328" y="3789000"/>
            <a:ext cx="449975" cy="453332"/>
          </a:xfrm>
          <a:prstGeom prst="line">
            <a:avLst/>
          </a:prstGeom>
          <a:ln w="38100" cap="rnd" cmpd="sng">
            <a:solidFill>
              <a:srgbClr val="7030A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5" name="Přímá spojnice 24">
            <a:extLst>
              <a:ext uri="{FF2B5EF4-FFF2-40B4-BE49-F238E27FC236}">
                <a16:creationId xmlns:a16="http://schemas.microsoft.com/office/drawing/2014/main" id="{0279AF02-EDD5-3D8A-69CB-30F72DEC425D}"/>
              </a:ext>
            </a:extLst>
          </p:cNvPr>
          <p:cNvCxnSpPr>
            <a:cxnSpLocks/>
          </p:cNvCxnSpPr>
          <p:nvPr/>
        </p:nvCxnSpPr>
        <p:spPr>
          <a:xfrm>
            <a:off x="2958330" y="4257822"/>
            <a:ext cx="454427" cy="0"/>
          </a:xfrm>
          <a:prstGeom prst="line">
            <a:avLst/>
          </a:prstGeom>
          <a:ln w="38100" cap="rnd" cmpd="sng">
            <a:solidFill>
              <a:srgbClr val="7030A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6" name="Přímá spojnice 25">
            <a:extLst>
              <a:ext uri="{FF2B5EF4-FFF2-40B4-BE49-F238E27FC236}">
                <a16:creationId xmlns:a16="http://schemas.microsoft.com/office/drawing/2014/main" id="{F7332927-8BC7-9CE4-C2FF-166A3C975C6E}"/>
              </a:ext>
            </a:extLst>
          </p:cNvPr>
          <p:cNvCxnSpPr>
            <a:cxnSpLocks/>
          </p:cNvCxnSpPr>
          <p:nvPr/>
        </p:nvCxnSpPr>
        <p:spPr>
          <a:xfrm>
            <a:off x="2065193" y="5463168"/>
            <a:ext cx="280863" cy="0"/>
          </a:xfrm>
          <a:prstGeom prst="line">
            <a:avLst/>
          </a:prstGeom>
          <a:ln w="38100" cap="rnd" cmpd="sng">
            <a:solidFill>
              <a:srgbClr val="7030A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7" name="Přímá spojnice 26">
            <a:extLst>
              <a:ext uri="{FF2B5EF4-FFF2-40B4-BE49-F238E27FC236}">
                <a16:creationId xmlns:a16="http://schemas.microsoft.com/office/drawing/2014/main" id="{0304FE51-EAF7-8DD7-60F6-DB67039AAE29}"/>
              </a:ext>
            </a:extLst>
          </p:cNvPr>
          <p:cNvCxnSpPr>
            <a:cxnSpLocks/>
          </p:cNvCxnSpPr>
          <p:nvPr/>
        </p:nvCxnSpPr>
        <p:spPr>
          <a:xfrm>
            <a:off x="2718168" y="5072888"/>
            <a:ext cx="576813" cy="0"/>
          </a:xfrm>
          <a:prstGeom prst="line">
            <a:avLst/>
          </a:prstGeom>
          <a:ln w="38100" cap="rnd" cmpd="sng">
            <a:solidFill>
              <a:srgbClr val="7030A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2219424"/>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0" nodeType="withEffect">
                                  <p:stCondLst>
                                    <p:cond delay="0"/>
                                  </p:stCondLst>
                                  <p:childTnLst>
                                    <p:set>
                                      <p:cBhvr>
                                        <p:cTn id="6" dur="1" fill="hold">
                                          <p:stCondLst>
                                            <p:cond delay="0"/>
                                          </p:stCondLst>
                                        </p:cTn>
                                        <p:tgtEl>
                                          <p:spTgt spid="45"/>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50"/>
                                        </p:tgtEl>
                                        <p:attrNameLst>
                                          <p:attrName>style.visibility</p:attrName>
                                        </p:attrNameLst>
                                      </p:cBhvr>
                                      <p:to>
                                        <p:strVal val="hidden"/>
                                      </p:to>
                                    </p:set>
                                  </p:childTnLst>
                                </p:cTn>
                              </p:par>
                              <p:par>
                                <p:cTn id="9" presetID="1" presetClass="exit" presetSubtype="0" fill="hold" grpId="0" nodeType="withEffect">
                                  <p:stCondLst>
                                    <p:cond delay="0"/>
                                  </p:stCondLst>
                                  <p:childTnLst>
                                    <p:set>
                                      <p:cBhvr>
                                        <p:cTn id="10" dur="1" fill="hold">
                                          <p:stCondLst>
                                            <p:cond delay="0"/>
                                          </p:stCondLst>
                                        </p:cTn>
                                        <p:tgtEl>
                                          <p:spTgt spid="51"/>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52"/>
                                        </p:tgtEl>
                                        <p:attrNameLst>
                                          <p:attrName>style.visibility</p:attrName>
                                        </p:attrNameLst>
                                      </p:cBhvr>
                                      <p:to>
                                        <p:strVal val="hidden"/>
                                      </p:to>
                                    </p:set>
                                  </p:childTnLst>
                                </p:cTn>
                              </p:par>
                              <p:par>
                                <p:cTn id="13" presetID="1" presetClass="exit" presetSubtype="0" fill="hold" grpId="0" nodeType="withEffect">
                                  <p:stCondLst>
                                    <p:cond delay="0"/>
                                  </p:stCondLst>
                                  <p:childTnLst>
                                    <p:set>
                                      <p:cBhvr>
                                        <p:cTn id="14" dur="1" fill="hold">
                                          <p:stCondLst>
                                            <p:cond delay="0"/>
                                          </p:stCondLst>
                                        </p:cTn>
                                        <p:tgtEl>
                                          <p:spTgt spid="53"/>
                                        </p:tgtEl>
                                        <p:attrNameLst>
                                          <p:attrName>style.visibility</p:attrName>
                                        </p:attrNameLst>
                                      </p:cBhvr>
                                      <p:to>
                                        <p:strVal val="hidden"/>
                                      </p:to>
                                    </p:set>
                                  </p:childTnLst>
                                </p:cTn>
                              </p:par>
                              <p:par>
                                <p:cTn id="15" presetID="1" presetClass="exit" presetSubtype="0" fill="hold" grpId="0" nodeType="withEffect">
                                  <p:stCondLst>
                                    <p:cond delay="0"/>
                                  </p:stCondLst>
                                  <p:childTnLst>
                                    <p:set>
                                      <p:cBhvr>
                                        <p:cTn id="16" dur="1" fill="hold">
                                          <p:stCondLst>
                                            <p:cond delay="0"/>
                                          </p:stCondLst>
                                        </p:cTn>
                                        <p:tgtEl>
                                          <p:spTgt spid="54"/>
                                        </p:tgtEl>
                                        <p:attrNameLst>
                                          <p:attrName>style.visibility</p:attrName>
                                        </p:attrNameLst>
                                      </p:cBhvr>
                                      <p:to>
                                        <p:strVal val="hidden"/>
                                      </p:to>
                                    </p:set>
                                  </p:childTnLst>
                                </p:cTn>
                              </p:par>
                              <p:par>
                                <p:cTn id="17" presetID="1" presetClass="exit" presetSubtype="0" fill="hold" grpId="0" nodeType="withEffect">
                                  <p:stCondLst>
                                    <p:cond delay="0"/>
                                  </p:stCondLst>
                                  <p:childTnLst>
                                    <p:set>
                                      <p:cBhvr>
                                        <p:cTn id="18" dur="1" fill="hold">
                                          <p:stCondLst>
                                            <p:cond delay="0"/>
                                          </p:stCondLst>
                                        </p:cTn>
                                        <p:tgtEl>
                                          <p:spTgt spid="55"/>
                                        </p:tgtEl>
                                        <p:attrNameLst>
                                          <p:attrName>style.visibility</p:attrName>
                                        </p:attrNameLst>
                                      </p:cBhvr>
                                      <p:to>
                                        <p:strVal val="hidden"/>
                                      </p:to>
                                    </p:set>
                                  </p:childTnLst>
                                </p:cTn>
                              </p:par>
                              <p:par>
                                <p:cTn id="19" presetID="1" presetClass="exit" presetSubtype="0" fill="hold" grpId="0" nodeType="withEffect">
                                  <p:stCondLst>
                                    <p:cond delay="0"/>
                                  </p:stCondLst>
                                  <p:childTnLst>
                                    <p:set>
                                      <p:cBhvr>
                                        <p:cTn id="20" dur="1" fill="hold">
                                          <p:stCondLst>
                                            <p:cond delay="0"/>
                                          </p:stCondLst>
                                        </p:cTn>
                                        <p:tgtEl>
                                          <p:spTgt spid="56"/>
                                        </p:tgtEl>
                                        <p:attrNameLst>
                                          <p:attrName>style.visibility</p:attrName>
                                        </p:attrNameLst>
                                      </p:cBhvr>
                                      <p:to>
                                        <p:strVal val="hidden"/>
                                      </p:to>
                                    </p:set>
                                  </p:childTnLst>
                                </p:cTn>
                              </p:par>
                              <p:par>
                                <p:cTn id="21" presetID="1" presetClass="exit" presetSubtype="0" fill="hold" grpId="0" nodeType="withEffect">
                                  <p:stCondLst>
                                    <p:cond delay="0"/>
                                  </p:stCondLst>
                                  <p:childTnLst>
                                    <p:set>
                                      <p:cBhvr>
                                        <p:cTn id="22" dur="1" fill="hold">
                                          <p:stCondLst>
                                            <p:cond delay="0"/>
                                          </p:stCondLst>
                                        </p:cTn>
                                        <p:tgtEl>
                                          <p:spTgt spid="58"/>
                                        </p:tgtEl>
                                        <p:attrNameLst>
                                          <p:attrName>style.visibility</p:attrName>
                                        </p:attrNameLst>
                                      </p:cBhvr>
                                      <p:to>
                                        <p:strVal val="hidden"/>
                                      </p:to>
                                    </p:set>
                                  </p:childTnLst>
                                </p:cTn>
                              </p:par>
                              <p:par>
                                <p:cTn id="23" presetID="1" presetClass="exit" presetSubtype="0" fill="hold" grpId="0" nodeType="withEffect">
                                  <p:stCondLst>
                                    <p:cond delay="0"/>
                                  </p:stCondLst>
                                  <p:childTnLst>
                                    <p:set>
                                      <p:cBhvr>
                                        <p:cTn id="24" dur="1" fill="hold">
                                          <p:stCondLst>
                                            <p:cond delay="0"/>
                                          </p:stCondLst>
                                        </p:cTn>
                                        <p:tgtEl>
                                          <p:spTgt spid="35"/>
                                        </p:tgtEl>
                                        <p:attrNameLst>
                                          <p:attrName>style.visibility</p:attrName>
                                        </p:attrNameLst>
                                      </p:cBhvr>
                                      <p:to>
                                        <p:strVal val="hidden"/>
                                      </p:to>
                                    </p:set>
                                  </p:childTnLst>
                                </p:cTn>
                              </p:par>
                              <p:par>
                                <p:cTn id="25" presetID="1" presetClass="exit" presetSubtype="0" fill="hold" grpId="0" nodeType="withEffect">
                                  <p:stCondLst>
                                    <p:cond delay="0"/>
                                  </p:stCondLst>
                                  <p:childTnLst>
                                    <p:set>
                                      <p:cBhvr>
                                        <p:cTn id="26" dur="1" fill="hold">
                                          <p:stCondLst>
                                            <p:cond delay="0"/>
                                          </p:stCondLst>
                                        </p:cTn>
                                        <p:tgtEl>
                                          <p:spTgt spid="37"/>
                                        </p:tgtEl>
                                        <p:attrNameLst>
                                          <p:attrName>style.visibility</p:attrName>
                                        </p:attrNameLst>
                                      </p:cBhvr>
                                      <p:to>
                                        <p:strVal val="hidden"/>
                                      </p:to>
                                    </p:set>
                                  </p:childTnLst>
                                </p:cTn>
                              </p:par>
                              <p:par>
                                <p:cTn id="27" presetID="1" presetClass="exit" presetSubtype="0" fill="hold" grpId="0" nodeType="withEffect">
                                  <p:stCondLst>
                                    <p:cond delay="0"/>
                                  </p:stCondLst>
                                  <p:childTnLst>
                                    <p:set>
                                      <p:cBhvr>
                                        <p:cTn id="28" dur="1" fill="hold">
                                          <p:stCondLst>
                                            <p:cond delay="0"/>
                                          </p:stCondLst>
                                        </p:cTn>
                                        <p:tgtEl>
                                          <p:spTgt spid="38"/>
                                        </p:tgtEl>
                                        <p:attrNameLst>
                                          <p:attrName>style.visibility</p:attrName>
                                        </p:attrNameLst>
                                      </p:cBhvr>
                                      <p:to>
                                        <p:strVal val="hidden"/>
                                      </p:to>
                                    </p:set>
                                  </p:childTnLst>
                                </p:cTn>
                              </p:par>
                              <p:par>
                                <p:cTn id="29" presetID="1" presetClass="exit" presetSubtype="0" fill="hold" grpId="0" nodeType="withEffect">
                                  <p:stCondLst>
                                    <p:cond delay="0"/>
                                  </p:stCondLst>
                                  <p:childTnLst>
                                    <p:set>
                                      <p:cBhvr>
                                        <p:cTn id="30" dur="1" fill="hold">
                                          <p:stCondLst>
                                            <p:cond delay="0"/>
                                          </p:stCondLst>
                                        </p:cTn>
                                        <p:tgtEl>
                                          <p:spTgt spid="39"/>
                                        </p:tgtEl>
                                        <p:attrNameLst>
                                          <p:attrName>style.visibility</p:attrName>
                                        </p:attrNameLst>
                                      </p:cBhvr>
                                      <p:to>
                                        <p:strVal val="hidden"/>
                                      </p:to>
                                    </p:set>
                                  </p:childTnLst>
                                </p:cTn>
                              </p:par>
                              <p:par>
                                <p:cTn id="31" presetID="1" presetClass="exit" presetSubtype="0" fill="hold" grpId="0" nodeType="withEffect">
                                  <p:stCondLst>
                                    <p:cond delay="0"/>
                                  </p:stCondLst>
                                  <p:childTnLst>
                                    <p:set>
                                      <p:cBhvr>
                                        <p:cTn id="32" dur="1" fill="hold">
                                          <p:stCondLst>
                                            <p:cond delay="0"/>
                                          </p:stCondLst>
                                        </p:cTn>
                                        <p:tgtEl>
                                          <p:spTgt spid="40"/>
                                        </p:tgtEl>
                                        <p:attrNameLst>
                                          <p:attrName>style.visibility</p:attrName>
                                        </p:attrNameLst>
                                      </p:cBhvr>
                                      <p:to>
                                        <p:strVal val="hidden"/>
                                      </p:to>
                                    </p:set>
                                  </p:childTnLst>
                                </p:cTn>
                              </p:par>
                              <p:par>
                                <p:cTn id="33" presetID="1" presetClass="exit" presetSubtype="0" fill="hold" grpId="0" nodeType="withEffect">
                                  <p:stCondLst>
                                    <p:cond delay="0"/>
                                  </p:stCondLst>
                                  <p:childTnLst>
                                    <p:set>
                                      <p:cBhvr>
                                        <p:cTn id="34" dur="1" fill="hold">
                                          <p:stCondLst>
                                            <p:cond delay="0"/>
                                          </p:stCondLst>
                                        </p:cTn>
                                        <p:tgtEl>
                                          <p:spTgt spid="41"/>
                                        </p:tgtEl>
                                        <p:attrNameLst>
                                          <p:attrName>style.visibility</p:attrName>
                                        </p:attrNameLst>
                                      </p:cBhvr>
                                      <p:to>
                                        <p:strVal val="hidden"/>
                                      </p:to>
                                    </p:set>
                                  </p:childTnLst>
                                </p:cTn>
                              </p:par>
                              <p:par>
                                <p:cTn id="35" presetID="1" presetClass="exit" presetSubtype="0" fill="hold" grpId="0" nodeType="withEffect">
                                  <p:stCondLst>
                                    <p:cond delay="0"/>
                                  </p:stCondLst>
                                  <p:childTnLst>
                                    <p:set>
                                      <p:cBhvr>
                                        <p:cTn id="36" dur="1" fill="hold">
                                          <p:stCondLst>
                                            <p:cond delay="0"/>
                                          </p:stCondLst>
                                        </p:cTn>
                                        <p:tgtEl>
                                          <p:spTgt spid="43"/>
                                        </p:tgtEl>
                                        <p:attrNameLst>
                                          <p:attrName>style.visibility</p:attrName>
                                        </p:attrNameLst>
                                      </p:cBhvr>
                                      <p:to>
                                        <p:strVal val="hidden"/>
                                      </p:to>
                                    </p:set>
                                  </p:childTnLst>
                                </p:cTn>
                              </p:par>
                              <p:par>
                                <p:cTn id="37" presetID="1" presetClass="exit" presetSubtype="0" fill="hold" grpId="0" nodeType="withEffect">
                                  <p:stCondLst>
                                    <p:cond delay="0"/>
                                  </p:stCondLst>
                                  <p:childTnLst>
                                    <p:set>
                                      <p:cBhvr>
                                        <p:cTn id="38" dur="1" fill="hold">
                                          <p:stCondLst>
                                            <p:cond delay="0"/>
                                          </p:stCondLst>
                                        </p:cTn>
                                        <p:tgtEl>
                                          <p:spTgt spid="42"/>
                                        </p:tgtEl>
                                        <p:attrNameLst>
                                          <p:attrName>style.visibility</p:attrName>
                                        </p:attrNameLst>
                                      </p:cBhvr>
                                      <p:to>
                                        <p:strVal val="hidden"/>
                                      </p:to>
                                    </p:set>
                                  </p:childTnLst>
                                </p:cTn>
                              </p:par>
                              <p:par>
                                <p:cTn id="39" presetID="1" presetClass="exit" presetSubtype="0" fill="hold" grpId="0" nodeType="withEffect">
                                  <p:stCondLst>
                                    <p:cond delay="0"/>
                                  </p:stCondLst>
                                  <p:childTnLst>
                                    <p:set>
                                      <p:cBhvr>
                                        <p:cTn id="40" dur="1" fill="hold">
                                          <p:stCondLst>
                                            <p:cond delay="0"/>
                                          </p:stCondLst>
                                        </p:cTn>
                                        <p:tgtEl>
                                          <p:spTgt spid="44"/>
                                        </p:tgtEl>
                                        <p:attrNameLst>
                                          <p:attrName>style.visibility</p:attrName>
                                        </p:attrNameLst>
                                      </p:cBhvr>
                                      <p:to>
                                        <p:strVal val="hidden"/>
                                      </p:to>
                                    </p:set>
                                  </p:childTnLst>
                                </p:cTn>
                              </p:par>
                              <p:par>
                                <p:cTn id="41" presetID="2" presetClass="entr" presetSubtype="8" fill="hold" grpId="0" nodeType="withEffect">
                                  <p:stCondLst>
                                    <p:cond delay="0"/>
                                  </p:stCondLst>
                                  <p:iterate type="lt">
                                    <p:tmPct val="0"/>
                                  </p:iterate>
                                  <p:childTnLst>
                                    <p:set>
                                      <p:cBhvr>
                                        <p:cTn id="42" dur="1" fill="hold">
                                          <p:stCondLst>
                                            <p:cond delay="0"/>
                                          </p:stCondLst>
                                        </p:cTn>
                                        <p:tgtEl>
                                          <p:spTgt spid="5"/>
                                        </p:tgtEl>
                                        <p:attrNameLst>
                                          <p:attrName>style.visibility</p:attrName>
                                        </p:attrNameLst>
                                      </p:cBhvr>
                                      <p:to>
                                        <p:strVal val="visible"/>
                                      </p:to>
                                    </p:set>
                                    <p:anim calcmode="lin" valueType="num">
                                      <p:cBhvr additive="base">
                                        <p:cTn id="43" dur="500" fill="hold"/>
                                        <p:tgtEl>
                                          <p:spTgt spid="5"/>
                                        </p:tgtEl>
                                        <p:attrNameLst>
                                          <p:attrName>ppt_x</p:attrName>
                                        </p:attrNameLst>
                                      </p:cBhvr>
                                      <p:tavLst>
                                        <p:tav tm="0">
                                          <p:val>
                                            <p:strVal val="0-#ppt_w/2"/>
                                          </p:val>
                                        </p:tav>
                                        <p:tav tm="100000">
                                          <p:val>
                                            <p:strVal val="#ppt_x"/>
                                          </p:val>
                                        </p:tav>
                                      </p:tavLst>
                                    </p:anim>
                                    <p:anim calcmode="lin" valueType="num">
                                      <p:cBhvr additive="base">
                                        <p:cTn id="44" dur="500" fill="hold"/>
                                        <p:tgtEl>
                                          <p:spTgt spid="5"/>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3" name="WhizzLeft.wav"/>
                                        </p:tgtEl>
                                      </p:cMediaNode>
                                    </p:audio>
                                  </p:subTnLst>
                                </p:cTn>
                              </p:par>
                              <p:par>
                                <p:cTn id="45" presetID="2" presetClass="entr" presetSubtype="8" fill="hold" grpId="0" nodeType="withEffect">
                                  <p:stCondLst>
                                    <p:cond delay="1500"/>
                                  </p:stCondLst>
                                  <p:iterate type="lt">
                                    <p:tmPct val="0"/>
                                  </p:iterate>
                                  <p:childTnLst>
                                    <p:set>
                                      <p:cBhvr>
                                        <p:cTn id="46" dur="1" fill="hold">
                                          <p:stCondLst>
                                            <p:cond delay="0"/>
                                          </p:stCondLst>
                                        </p:cTn>
                                        <p:tgtEl>
                                          <p:spTgt spid="9"/>
                                        </p:tgtEl>
                                        <p:attrNameLst>
                                          <p:attrName>style.visibility</p:attrName>
                                        </p:attrNameLst>
                                      </p:cBhvr>
                                      <p:to>
                                        <p:strVal val="visible"/>
                                      </p:to>
                                    </p:set>
                                    <p:anim calcmode="lin" valueType="num">
                                      <p:cBhvr additive="base">
                                        <p:cTn id="47" dur="500" fill="hold"/>
                                        <p:tgtEl>
                                          <p:spTgt spid="9"/>
                                        </p:tgtEl>
                                        <p:attrNameLst>
                                          <p:attrName>ppt_x</p:attrName>
                                        </p:attrNameLst>
                                      </p:cBhvr>
                                      <p:tavLst>
                                        <p:tav tm="0">
                                          <p:val>
                                            <p:strVal val="0-#ppt_w/2"/>
                                          </p:val>
                                        </p:tav>
                                        <p:tav tm="100000">
                                          <p:val>
                                            <p:strVal val="#ppt_x"/>
                                          </p:val>
                                        </p:tav>
                                      </p:tavLst>
                                    </p:anim>
                                    <p:anim calcmode="lin" valueType="num">
                                      <p:cBhvr additive="base">
                                        <p:cTn id="48" dur="500" fill="hold"/>
                                        <p:tgtEl>
                                          <p:spTgt spid="9"/>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5"/>
                                            </p:cond>
                                          </p:stCondLst>
                                          <p:endCondLst>
                                            <p:cond evt="onStopAudio" delay="0">
                                              <p:tgtEl>
                                                <p:sldTgt/>
                                              </p:tgtEl>
                                            </p:cond>
                                          </p:endCondLst>
                                        </p:cTn>
                                        <p:tgtEl>
                                          <p:sndTgt r:embed="rId3" name="WhizzLeft.wav"/>
                                        </p:tgtEl>
                                      </p:cMediaNode>
                                    </p:audio>
                                  </p:subTnLst>
                                </p:cTn>
                              </p:par>
                              <p:par>
                                <p:cTn id="49" presetID="2" presetClass="entr" presetSubtype="8" fill="hold" grpId="0" nodeType="withEffect">
                                  <p:stCondLst>
                                    <p:cond delay="3000"/>
                                  </p:stCondLst>
                                  <p:iterate type="lt">
                                    <p:tmPct val="0"/>
                                  </p:iterate>
                                  <p:childTnLst>
                                    <p:set>
                                      <p:cBhvr>
                                        <p:cTn id="50" dur="1" fill="hold">
                                          <p:stCondLst>
                                            <p:cond delay="0"/>
                                          </p:stCondLst>
                                        </p:cTn>
                                        <p:tgtEl>
                                          <p:spTgt spid="13"/>
                                        </p:tgtEl>
                                        <p:attrNameLst>
                                          <p:attrName>style.visibility</p:attrName>
                                        </p:attrNameLst>
                                      </p:cBhvr>
                                      <p:to>
                                        <p:strVal val="visible"/>
                                      </p:to>
                                    </p:set>
                                    <p:anim calcmode="lin" valueType="num">
                                      <p:cBhvr additive="base">
                                        <p:cTn id="51" dur="500" fill="hold"/>
                                        <p:tgtEl>
                                          <p:spTgt spid="13"/>
                                        </p:tgtEl>
                                        <p:attrNameLst>
                                          <p:attrName>ppt_x</p:attrName>
                                        </p:attrNameLst>
                                      </p:cBhvr>
                                      <p:tavLst>
                                        <p:tav tm="0">
                                          <p:val>
                                            <p:strVal val="0-#ppt_w/2"/>
                                          </p:val>
                                        </p:tav>
                                        <p:tav tm="100000">
                                          <p:val>
                                            <p:strVal val="#ppt_x"/>
                                          </p:val>
                                        </p:tav>
                                      </p:tavLst>
                                    </p:anim>
                                    <p:anim calcmode="lin" valueType="num">
                                      <p:cBhvr additive="base">
                                        <p:cTn id="52" dur="500" fill="hold"/>
                                        <p:tgtEl>
                                          <p:spTgt spid="13"/>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9"/>
                                            </p:cond>
                                          </p:stCondLst>
                                          <p:endCondLst>
                                            <p:cond evt="onStopAudio" delay="0">
                                              <p:tgtEl>
                                                <p:sldTgt/>
                                              </p:tgtEl>
                                            </p:cond>
                                          </p:endCondLst>
                                        </p:cTn>
                                        <p:tgtEl>
                                          <p:sndTgt r:embed="rId3" name="WhizzLeft.wav"/>
                                        </p:tgtEl>
                                      </p:cMediaNode>
                                    </p:audio>
                                  </p:subTnLst>
                                </p:cTn>
                              </p:par>
                              <p:par>
                                <p:cTn id="53" presetID="2" presetClass="entr" presetSubtype="8" fill="hold" grpId="0" nodeType="withEffect">
                                  <p:stCondLst>
                                    <p:cond delay="4500"/>
                                  </p:stCondLst>
                                  <p:iterate type="lt">
                                    <p:tmPct val="0"/>
                                  </p:iterate>
                                  <p:childTnLst>
                                    <p:set>
                                      <p:cBhvr>
                                        <p:cTn id="54" dur="1" fill="hold">
                                          <p:stCondLst>
                                            <p:cond delay="0"/>
                                          </p:stCondLst>
                                        </p:cTn>
                                        <p:tgtEl>
                                          <p:spTgt spid="14"/>
                                        </p:tgtEl>
                                        <p:attrNameLst>
                                          <p:attrName>style.visibility</p:attrName>
                                        </p:attrNameLst>
                                      </p:cBhvr>
                                      <p:to>
                                        <p:strVal val="visible"/>
                                      </p:to>
                                    </p:set>
                                    <p:anim calcmode="lin" valueType="num">
                                      <p:cBhvr additive="base">
                                        <p:cTn id="55" dur="500" fill="hold"/>
                                        <p:tgtEl>
                                          <p:spTgt spid="14"/>
                                        </p:tgtEl>
                                        <p:attrNameLst>
                                          <p:attrName>ppt_x</p:attrName>
                                        </p:attrNameLst>
                                      </p:cBhvr>
                                      <p:tavLst>
                                        <p:tav tm="0">
                                          <p:val>
                                            <p:strVal val="0-#ppt_w/2"/>
                                          </p:val>
                                        </p:tav>
                                        <p:tav tm="100000">
                                          <p:val>
                                            <p:strVal val="#ppt_x"/>
                                          </p:val>
                                        </p:tav>
                                      </p:tavLst>
                                    </p:anim>
                                    <p:anim calcmode="lin" valueType="num">
                                      <p:cBhvr additive="base">
                                        <p:cTn id="56" dur="500" fill="hold"/>
                                        <p:tgtEl>
                                          <p:spTgt spid="14"/>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3"/>
                                            </p:cond>
                                          </p:stCondLst>
                                          <p:endCondLst>
                                            <p:cond evt="onStopAudio" delay="0">
                                              <p:tgtEl>
                                                <p:sldTgt/>
                                              </p:tgtEl>
                                            </p:cond>
                                          </p:endCondLst>
                                        </p:cTn>
                                        <p:tgtEl>
                                          <p:sndTgt r:embed="rId3" name="WhizzLeft.wav"/>
                                        </p:tgtEl>
                                      </p:cMediaNode>
                                    </p:audio>
                                  </p:subTnLst>
                                </p:cTn>
                              </p:par>
                            </p:childTnLst>
                          </p:cTn>
                        </p:par>
                        <p:par>
                          <p:cTn id="57" fill="hold">
                            <p:stCondLst>
                              <p:cond delay="5000"/>
                            </p:stCondLst>
                            <p:childTnLst>
                              <p:par>
                                <p:cTn id="58" presetID="2" presetClass="entr" presetSubtype="1" fill="hold" grpId="2" nodeType="afterEffect">
                                  <p:stCondLst>
                                    <p:cond delay="500"/>
                                  </p:stCondLst>
                                  <p:iterate type="lt">
                                    <p:tmPct val="0"/>
                                  </p:iterate>
                                  <p:childTnLst>
                                    <p:set>
                                      <p:cBhvr>
                                        <p:cTn id="59" dur="1" fill="hold">
                                          <p:stCondLst>
                                            <p:cond delay="0"/>
                                          </p:stCondLst>
                                        </p:cTn>
                                        <p:tgtEl>
                                          <p:spTgt spid="4"/>
                                        </p:tgtEl>
                                        <p:attrNameLst>
                                          <p:attrName>style.visibility</p:attrName>
                                        </p:attrNameLst>
                                      </p:cBhvr>
                                      <p:to>
                                        <p:strVal val="visible"/>
                                      </p:to>
                                    </p:set>
                                    <p:anim calcmode="lin" valueType="num">
                                      <p:cBhvr additive="base">
                                        <p:cTn id="60" dur="500" fill="hold"/>
                                        <p:tgtEl>
                                          <p:spTgt spid="4"/>
                                        </p:tgtEl>
                                        <p:attrNameLst>
                                          <p:attrName>ppt_x</p:attrName>
                                        </p:attrNameLst>
                                      </p:cBhvr>
                                      <p:tavLst>
                                        <p:tav tm="0">
                                          <p:val>
                                            <p:strVal val="#ppt_x"/>
                                          </p:val>
                                        </p:tav>
                                        <p:tav tm="100000">
                                          <p:val>
                                            <p:strVal val="#ppt_x"/>
                                          </p:val>
                                        </p:tav>
                                      </p:tavLst>
                                    </p:anim>
                                    <p:anim calcmode="lin" valueType="num">
                                      <p:cBhvr additive="base">
                                        <p:cTn id="61" dur="500" fill="hold"/>
                                        <p:tgtEl>
                                          <p:spTgt spid="4"/>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58"/>
                                            </p:cond>
                                          </p:stCondLst>
                                          <p:endCondLst>
                                            <p:cond evt="onStopAudio" delay="0">
                                              <p:tgtEl>
                                                <p:sldTgt/>
                                              </p:tgtEl>
                                            </p:cond>
                                          </p:endCondLst>
                                        </p:cTn>
                                        <p:tgtEl>
                                          <p:sndTgt r:embed="rId4" name="Impact.wav"/>
                                        </p:tgtEl>
                                      </p:cMediaNode>
                                    </p:audio>
                                  </p:subTnLst>
                                </p:cTn>
                              </p:par>
                            </p:childTnLst>
                          </p:cTn>
                        </p:par>
                        <p:par>
                          <p:cTn id="62" fill="hold">
                            <p:stCondLst>
                              <p:cond delay="6000"/>
                            </p:stCondLst>
                            <p:childTnLst>
                              <p:par>
                                <p:cTn id="63" presetID="1" presetClass="entr" presetSubtype="0" fill="hold" grpId="3" nodeType="afterEffect">
                                  <p:stCondLst>
                                    <p:cond delay="1000"/>
                                  </p:stCondLst>
                                  <p:iterate type="lt">
                                    <p:tmAbs val="0"/>
                                  </p:iterate>
                                  <p:childTnLst>
                                    <p:set>
                                      <p:cBhvr>
                                        <p:cTn id="64" dur="1" fill="hold">
                                          <p:stCondLst>
                                            <p:cond delay="1299"/>
                                          </p:stCondLst>
                                        </p:cTn>
                                        <p:tgtEl>
                                          <p:spTgt spid="4"/>
                                        </p:tgtEl>
                                        <p:attrNameLst>
                                          <p:attrName>style.visibility</p:attrName>
                                        </p:attrNameLst>
                                      </p:cBhvr>
                                      <p:to>
                                        <p:strVal val="visible"/>
                                      </p:to>
                                    </p:set>
                                  </p:childTnLst>
                                  <p:subTnLst>
                                    <p:audio>
                                      <p:cMediaNode>
                                        <p:cTn display="0" masterRel="sameClick">
                                          <p:stCondLst>
                                            <p:cond evt="begin" delay="0">
                                              <p:tn val="63"/>
                                            </p:cond>
                                          </p:stCondLst>
                                          <p:endCondLst>
                                            <p:cond evt="onStopAudio" delay="0">
                                              <p:tgtEl>
                                                <p:sldTgt/>
                                              </p:tgtEl>
                                            </p:cond>
                                          </p:endCondLst>
                                        </p:cTn>
                                        <p:tgtEl>
                                          <p:sndTgt r:embed="rId5" name="L21S06_Headline.wav"/>
                                        </p:tgtEl>
                                      </p:cMediaNode>
                                    </p:audio>
                                  </p:subTnLst>
                                </p:cTn>
                              </p:par>
                            </p:childTnLst>
                          </p:cTn>
                        </p:par>
                      </p:childTnLst>
                    </p:cTn>
                  </p:par>
                </p:childTnLst>
              </p:cTn>
              <p:prevCondLst>
                <p:cond evt="onPrev" delay="0">
                  <p:tgtEl>
                    <p:sldTgt/>
                  </p:tgtEl>
                </p:cond>
              </p:prevCondLst>
              <p:nextCondLst>
                <p:cond evt="onNext" delay="0">
                  <p:tgtEl>
                    <p:sldTgt/>
                  </p:tgtEl>
                </p:cond>
              </p:nextCondLst>
            </p:seq>
            <p:seq concurrent="1" nextAc="seek">
              <p:cTn id="65" restart="whenNotActive" fill="hold" evtFilter="cancelBubble" nodeType="interactiveSeq">
                <p:stCondLst>
                  <p:cond evt="onClick" delay="0">
                    <p:tgtEl>
                      <p:spTgt spid="5"/>
                    </p:tgtEl>
                  </p:cond>
                </p:stCondLst>
                <p:endSync evt="end" delay="0">
                  <p:rtn val="all"/>
                </p:endSync>
                <p:childTnLst>
                  <p:par>
                    <p:cTn id="66" fill="hold">
                      <p:stCondLst>
                        <p:cond delay="0"/>
                      </p:stCondLst>
                      <p:childTnLst>
                        <p:par>
                          <p:cTn id="67" fill="hold">
                            <p:stCondLst>
                              <p:cond delay="0"/>
                            </p:stCondLst>
                            <p:childTnLst>
                              <p:par>
                                <p:cTn id="68" presetID="26" presetClass="emph" presetSubtype="0" fill="hold" grpId="1" nodeType="clickEffect">
                                  <p:stCondLst>
                                    <p:cond delay="0"/>
                                  </p:stCondLst>
                                  <p:iterate type="lt">
                                    <p:tmPct val="0"/>
                                  </p:iterate>
                                  <p:childTnLst>
                                    <p:animEffect transition="out" filter="fade">
                                      <p:cBhvr>
                                        <p:cTn id="69" dur="500" tmFilter="0, 0; .2, .5; .8, .5; 1, 0"/>
                                        <p:tgtEl>
                                          <p:spTgt spid="5"/>
                                        </p:tgtEl>
                                      </p:cBhvr>
                                    </p:animEffect>
                                    <p:animScale>
                                      <p:cBhvr>
                                        <p:cTn id="70" dur="250" autoRev="1" fill="hold"/>
                                        <p:tgtEl>
                                          <p:spTgt spid="5"/>
                                        </p:tgtEl>
                                      </p:cBhvr>
                                      <p:by x="105000" y="105000"/>
                                    </p:animScale>
                                  </p:childTnLst>
                                </p:cTn>
                              </p:par>
                              <p:par>
                                <p:cTn id="71" presetID="9" presetClass="entr" presetSubtype="0" fill="hold" grpId="1" nodeType="withEffect">
                                  <p:stCondLst>
                                    <p:cond delay="0"/>
                                  </p:stCondLst>
                                  <p:childTnLst>
                                    <p:set>
                                      <p:cBhvr>
                                        <p:cTn id="72" dur="1" fill="hold">
                                          <p:stCondLst>
                                            <p:cond delay="0"/>
                                          </p:stCondLst>
                                        </p:cTn>
                                        <p:tgtEl>
                                          <p:spTgt spid="16"/>
                                        </p:tgtEl>
                                        <p:attrNameLst>
                                          <p:attrName>style.visibility</p:attrName>
                                        </p:attrNameLst>
                                      </p:cBhvr>
                                      <p:to>
                                        <p:strVal val="visible"/>
                                      </p:to>
                                    </p:set>
                                    <p:animEffect transition="in" filter="dissolve">
                                      <p:cBhvr>
                                        <p:cTn id="73" dur="500"/>
                                        <p:tgtEl>
                                          <p:spTgt spid="16"/>
                                        </p:tgtEl>
                                      </p:cBhvr>
                                    </p:animEffect>
                                  </p:childTnLst>
                                </p:cTn>
                              </p:par>
                            </p:childTnLst>
                          </p:cTn>
                        </p:par>
                        <p:par>
                          <p:cTn id="74" fill="hold">
                            <p:stCondLst>
                              <p:cond delay="500"/>
                            </p:stCondLst>
                            <p:childTnLst>
                              <p:par>
                                <p:cTn id="75" presetID="22" presetClass="entr" presetSubtype="8" fill="hold" grpId="0" nodeType="afterEffect">
                                  <p:stCondLst>
                                    <p:cond delay="0"/>
                                  </p:stCondLst>
                                  <p:iterate type="lt">
                                    <p:tmPct val="10000"/>
                                  </p:iterate>
                                  <p:childTnLst>
                                    <p:set>
                                      <p:cBhvr>
                                        <p:cTn id="76" dur="1" fill="hold">
                                          <p:stCondLst>
                                            <p:cond delay="0"/>
                                          </p:stCondLst>
                                        </p:cTn>
                                        <p:tgtEl>
                                          <p:spTgt spid="29"/>
                                        </p:tgtEl>
                                        <p:attrNameLst>
                                          <p:attrName>style.visibility</p:attrName>
                                        </p:attrNameLst>
                                      </p:cBhvr>
                                      <p:to>
                                        <p:strVal val="visible"/>
                                      </p:to>
                                    </p:set>
                                    <p:animEffect transition="in" filter="wipe(left)">
                                      <p:cBhvr>
                                        <p:cTn id="77" dur="1000"/>
                                        <p:tgtEl>
                                          <p:spTgt spid="29"/>
                                        </p:tgtEl>
                                      </p:cBhvr>
                                    </p:animEffect>
                                  </p:childTnLst>
                                </p:cTn>
                              </p:par>
                              <p:par>
                                <p:cTn id="78" presetID="1" presetClass="entr" presetSubtype="0" fill="hold" grpId="1" nodeType="withEffect">
                                  <p:stCondLst>
                                    <p:cond delay="0"/>
                                  </p:stCondLst>
                                  <p:iterate type="lt">
                                    <p:tmAbs val="0"/>
                                  </p:iterate>
                                  <p:childTnLst>
                                    <p:set>
                                      <p:cBhvr>
                                        <p:cTn id="79" dur="1" fill="hold">
                                          <p:stCondLst>
                                            <p:cond delay="26199"/>
                                          </p:stCondLst>
                                        </p:cTn>
                                        <p:tgtEl>
                                          <p:spTgt spid="29"/>
                                        </p:tgtEl>
                                        <p:attrNameLst>
                                          <p:attrName>style.visibility</p:attrName>
                                        </p:attrNameLst>
                                      </p:cBhvr>
                                      <p:to>
                                        <p:strVal val="visible"/>
                                      </p:to>
                                    </p:set>
                                  </p:childTnLst>
                                  <p:subTnLst>
                                    <p:audio>
                                      <p:cMediaNode>
                                        <p:cTn display="0" masterRel="sameClick">
                                          <p:stCondLst>
                                            <p:cond evt="begin" delay="0">
                                              <p:tn val="78"/>
                                            </p:cond>
                                          </p:stCondLst>
                                          <p:endCondLst>
                                            <p:cond evt="onStopAudio" delay="0">
                                              <p:tgtEl>
                                                <p:sldTgt/>
                                              </p:tgtEl>
                                            </p:cond>
                                          </p:endCondLst>
                                        </p:cTn>
                                        <p:tgtEl>
                                          <p:sndTgt r:embed="rId6" name="L21S06_Clip_1.wav"/>
                                        </p:tgtEl>
                                      </p:cMediaNode>
                                    </p:audio>
                                  </p:subTnLst>
                                </p:cTn>
                              </p:par>
                              <p:par>
                                <p:cTn id="80" presetID="64" presetClass="path" presetSubtype="0" accel="50000" decel="50000" fill="hold" nodeType="withEffect">
                                  <p:stCondLst>
                                    <p:cond delay="0"/>
                                  </p:stCondLst>
                                  <p:childTnLst>
                                    <p:animMotion origin="layout" path="M 0.10642 0.04213 L 0.10642 -0.12963 " pathEditMode="fixed" rAng="0" ptsTypes="AA">
                                      <p:cBhvr>
                                        <p:cTn id="81" dur="1000" fill="hold"/>
                                        <p:tgtEl>
                                          <p:spTgt spid="35"/>
                                        </p:tgtEl>
                                        <p:attrNameLst>
                                          <p:attrName>ppt_x</p:attrName>
                                          <p:attrName>ppt_y</p:attrName>
                                        </p:attrNameLst>
                                      </p:cBhvr>
                                      <p:rCtr x="0" y="-8588"/>
                                    </p:animMotion>
                                  </p:childTnLst>
                                </p:cTn>
                              </p:par>
                              <p:par>
                                <p:cTn id="82" presetID="64" presetClass="path" presetSubtype="0" accel="50000" decel="50000" fill="hold" nodeType="withEffect">
                                  <p:stCondLst>
                                    <p:cond delay="0"/>
                                  </p:stCondLst>
                                  <p:childTnLst>
                                    <p:animMotion origin="layout" path="M 0.10642 0.04213 L 0.10642 -0.22939 " pathEditMode="fixed" rAng="0" ptsTypes="AA">
                                      <p:cBhvr>
                                        <p:cTn id="83" dur="1000" fill="hold"/>
                                        <p:tgtEl>
                                          <p:spTgt spid="45"/>
                                        </p:tgtEl>
                                        <p:attrNameLst>
                                          <p:attrName>ppt_x</p:attrName>
                                          <p:attrName>ppt_y</p:attrName>
                                        </p:attrNameLst>
                                      </p:cBhvr>
                                      <p:rCtr x="0" y="-13588"/>
                                    </p:animMotion>
                                  </p:childTnLst>
                                </p:cTn>
                              </p:par>
                              <p:par>
                                <p:cTn id="84" presetID="2" presetClass="exit" presetSubtype="4" fill="hold" nodeType="withEffect">
                                  <p:stCondLst>
                                    <p:cond delay="4000"/>
                                  </p:stCondLst>
                                  <p:childTnLst>
                                    <p:anim calcmode="lin" valueType="num">
                                      <p:cBhvr additive="base">
                                        <p:cTn id="85" dur="500"/>
                                        <p:tgtEl>
                                          <p:spTgt spid="35"/>
                                        </p:tgtEl>
                                        <p:attrNameLst>
                                          <p:attrName>ppt_x</p:attrName>
                                        </p:attrNameLst>
                                      </p:cBhvr>
                                      <p:tavLst>
                                        <p:tav tm="0">
                                          <p:val>
                                            <p:strVal val="ppt_x"/>
                                          </p:val>
                                        </p:tav>
                                        <p:tav tm="100000">
                                          <p:val>
                                            <p:strVal val="ppt_x"/>
                                          </p:val>
                                        </p:tav>
                                      </p:tavLst>
                                    </p:anim>
                                    <p:anim calcmode="lin" valueType="num">
                                      <p:cBhvr additive="base">
                                        <p:cTn id="86" dur="500"/>
                                        <p:tgtEl>
                                          <p:spTgt spid="35"/>
                                        </p:tgtEl>
                                        <p:attrNameLst>
                                          <p:attrName>ppt_y</p:attrName>
                                        </p:attrNameLst>
                                      </p:cBhvr>
                                      <p:tavLst>
                                        <p:tav tm="0">
                                          <p:val>
                                            <p:strVal val="ppt_y"/>
                                          </p:val>
                                        </p:tav>
                                        <p:tav tm="100000">
                                          <p:val>
                                            <p:strVal val="1+ppt_h/2"/>
                                          </p:val>
                                        </p:tav>
                                      </p:tavLst>
                                    </p:anim>
                                    <p:set>
                                      <p:cBhvr>
                                        <p:cTn id="87" dur="1" fill="hold">
                                          <p:stCondLst>
                                            <p:cond delay="499"/>
                                          </p:stCondLst>
                                        </p:cTn>
                                        <p:tgtEl>
                                          <p:spTgt spid="35"/>
                                        </p:tgtEl>
                                        <p:attrNameLst>
                                          <p:attrName>style.visibility</p:attrName>
                                        </p:attrNameLst>
                                      </p:cBhvr>
                                      <p:to>
                                        <p:strVal val="hidden"/>
                                      </p:to>
                                    </p:set>
                                  </p:childTnLst>
                                </p:cTn>
                              </p:par>
                              <p:par>
                                <p:cTn id="88" presetID="2" presetClass="exit" presetSubtype="4" fill="hold" nodeType="withEffect">
                                  <p:stCondLst>
                                    <p:cond delay="4000"/>
                                  </p:stCondLst>
                                  <p:childTnLst>
                                    <p:anim calcmode="lin" valueType="num">
                                      <p:cBhvr additive="base">
                                        <p:cTn id="89" dur="500"/>
                                        <p:tgtEl>
                                          <p:spTgt spid="45"/>
                                        </p:tgtEl>
                                        <p:attrNameLst>
                                          <p:attrName>ppt_x</p:attrName>
                                        </p:attrNameLst>
                                      </p:cBhvr>
                                      <p:tavLst>
                                        <p:tav tm="0">
                                          <p:val>
                                            <p:strVal val="ppt_x"/>
                                          </p:val>
                                        </p:tav>
                                        <p:tav tm="100000">
                                          <p:val>
                                            <p:strVal val="ppt_x"/>
                                          </p:val>
                                        </p:tav>
                                      </p:tavLst>
                                    </p:anim>
                                    <p:anim calcmode="lin" valueType="num">
                                      <p:cBhvr additive="base">
                                        <p:cTn id="90" dur="500"/>
                                        <p:tgtEl>
                                          <p:spTgt spid="45"/>
                                        </p:tgtEl>
                                        <p:attrNameLst>
                                          <p:attrName>ppt_y</p:attrName>
                                        </p:attrNameLst>
                                      </p:cBhvr>
                                      <p:tavLst>
                                        <p:tav tm="0">
                                          <p:val>
                                            <p:strVal val="ppt_y"/>
                                          </p:val>
                                        </p:tav>
                                        <p:tav tm="100000">
                                          <p:val>
                                            <p:strVal val="1+ppt_h/2"/>
                                          </p:val>
                                        </p:tav>
                                      </p:tavLst>
                                    </p:anim>
                                    <p:set>
                                      <p:cBhvr>
                                        <p:cTn id="91" dur="1" fill="hold">
                                          <p:stCondLst>
                                            <p:cond delay="499"/>
                                          </p:stCondLst>
                                        </p:cTn>
                                        <p:tgtEl>
                                          <p:spTgt spid="45"/>
                                        </p:tgtEl>
                                        <p:attrNameLst>
                                          <p:attrName>style.visibility</p:attrName>
                                        </p:attrNameLst>
                                      </p:cBhvr>
                                      <p:to>
                                        <p:strVal val="hidden"/>
                                      </p:to>
                                    </p:set>
                                  </p:childTnLst>
                                </p:cTn>
                              </p:par>
                              <p:par>
                                <p:cTn id="92" presetID="64" presetClass="path" presetSubtype="0" accel="50000" decel="50000" fill="hold" nodeType="withEffect">
                                  <p:stCondLst>
                                    <p:cond delay="4900"/>
                                  </p:stCondLst>
                                  <p:childTnLst>
                                    <p:animMotion origin="layout" path="M 0.08663 0.04097 L 0.08663 -0.12963 " pathEditMode="fixed" rAng="0" ptsTypes="AA">
                                      <p:cBhvr>
                                        <p:cTn id="93" dur="1000" fill="hold"/>
                                        <p:tgtEl>
                                          <p:spTgt spid="37"/>
                                        </p:tgtEl>
                                        <p:attrNameLst>
                                          <p:attrName>ppt_x</p:attrName>
                                          <p:attrName>ppt_y</p:attrName>
                                        </p:attrNameLst>
                                      </p:cBhvr>
                                      <p:rCtr x="0" y="-8542"/>
                                    </p:animMotion>
                                  </p:childTnLst>
                                </p:cTn>
                              </p:par>
                              <p:par>
                                <p:cTn id="94" presetID="64" presetClass="path" presetSubtype="0" accel="50000" decel="50000" fill="hold" nodeType="withEffect">
                                  <p:stCondLst>
                                    <p:cond delay="4900"/>
                                  </p:stCondLst>
                                  <p:childTnLst>
                                    <p:animMotion origin="layout" path="M 0.08663 0.04213 L 0.08663 -0.22939 " pathEditMode="fixed" rAng="0" ptsTypes="AA">
                                      <p:cBhvr>
                                        <p:cTn id="95" dur="1000" fill="hold"/>
                                        <p:tgtEl>
                                          <p:spTgt spid="50"/>
                                        </p:tgtEl>
                                        <p:attrNameLst>
                                          <p:attrName>ppt_x</p:attrName>
                                          <p:attrName>ppt_y</p:attrName>
                                        </p:attrNameLst>
                                      </p:cBhvr>
                                      <p:rCtr x="0" y="-13588"/>
                                    </p:animMotion>
                                  </p:childTnLst>
                                </p:cTn>
                              </p:par>
                              <p:par>
                                <p:cTn id="96" presetID="22" presetClass="entr" presetSubtype="8" fill="hold" grpId="0" nodeType="withEffect">
                                  <p:stCondLst>
                                    <p:cond delay="4900"/>
                                  </p:stCondLst>
                                  <p:iterate type="lt">
                                    <p:tmPct val="10000"/>
                                  </p:iterate>
                                  <p:childTnLst>
                                    <p:set>
                                      <p:cBhvr>
                                        <p:cTn id="97" dur="1" fill="hold">
                                          <p:stCondLst>
                                            <p:cond delay="0"/>
                                          </p:stCondLst>
                                        </p:cTn>
                                        <p:tgtEl>
                                          <p:spTgt spid="31"/>
                                        </p:tgtEl>
                                        <p:attrNameLst>
                                          <p:attrName>style.visibility</p:attrName>
                                        </p:attrNameLst>
                                      </p:cBhvr>
                                      <p:to>
                                        <p:strVal val="visible"/>
                                      </p:to>
                                    </p:set>
                                    <p:animEffect transition="in" filter="wipe(left)">
                                      <p:cBhvr>
                                        <p:cTn id="98" dur="500"/>
                                        <p:tgtEl>
                                          <p:spTgt spid="31"/>
                                        </p:tgtEl>
                                      </p:cBhvr>
                                    </p:animEffect>
                                  </p:childTnLst>
                                </p:cTn>
                              </p:par>
                            </p:childTnLst>
                          </p:cTn>
                        </p:par>
                        <p:par>
                          <p:cTn id="99" fill="hold">
                            <p:stCondLst>
                              <p:cond delay="26700"/>
                            </p:stCondLst>
                            <p:childTnLst>
                              <p:par>
                                <p:cTn id="100" presetID="2" presetClass="exit" presetSubtype="4" fill="hold" nodeType="afterEffect">
                                  <p:stCondLst>
                                    <p:cond delay="0"/>
                                  </p:stCondLst>
                                  <p:childTnLst>
                                    <p:anim calcmode="lin" valueType="num">
                                      <p:cBhvr additive="base">
                                        <p:cTn id="101" dur="500"/>
                                        <p:tgtEl>
                                          <p:spTgt spid="37"/>
                                        </p:tgtEl>
                                        <p:attrNameLst>
                                          <p:attrName>ppt_x</p:attrName>
                                        </p:attrNameLst>
                                      </p:cBhvr>
                                      <p:tavLst>
                                        <p:tav tm="0">
                                          <p:val>
                                            <p:strVal val="ppt_x"/>
                                          </p:val>
                                        </p:tav>
                                        <p:tav tm="100000">
                                          <p:val>
                                            <p:strVal val="ppt_x"/>
                                          </p:val>
                                        </p:tav>
                                      </p:tavLst>
                                    </p:anim>
                                    <p:anim calcmode="lin" valueType="num">
                                      <p:cBhvr additive="base">
                                        <p:cTn id="102" dur="500"/>
                                        <p:tgtEl>
                                          <p:spTgt spid="37"/>
                                        </p:tgtEl>
                                        <p:attrNameLst>
                                          <p:attrName>ppt_y</p:attrName>
                                        </p:attrNameLst>
                                      </p:cBhvr>
                                      <p:tavLst>
                                        <p:tav tm="0">
                                          <p:val>
                                            <p:strVal val="ppt_y"/>
                                          </p:val>
                                        </p:tav>
                                        <p:tav tm="100000">
                                          <p:val>
                                            <p:strVal val="1+ppt_h/2"/>
                                          </p:val>
                                        </p:tav>
                                      </p:tavLst>
                                    </p:anim>
                                    <p:set>
                                      <p:cBhvr>
                                        <p:cTn id="103" dur="1" fill="hold">
                                          <p:stCondLst>
                                            <p:cond delay="499"/>
                                          </p:stCondLst>
                                        </p:cTn>
                                        <p:tgtEl>
                                          <p:spTgt spid="37"/>
                                        </p:tgtEl>
                                        <p:attrNameLst>
                                          <p:attrName>style.visibility</p:attrName>
                                        </p:attrNameLst>
                                      </p:cBhvr>
                                      <p:to>
                                        <p:strVal val="hidden"/>
                                      </p:to>
                                    </p:set>
                                  </p:childTnLst>
                                </p:cTn>
                              </p:par>
                              <p:par>
                                <p:cTn id="104" presetID="2" presetClass="exit" presetSubtype="4" fill="hold" nodeType="withEffect">
                                  <p:stCondLst>
                                    <p:cond delay="0"/>
                                  </p:stCondLst>
                                  <p:childTnLst>
                                    <p:anim calcmode="lin" valueType="num">
                                      <p:cBhvr additive="base">
                                        <p:cTn id="105" dur="500"/>
                                        <p:tgtEl>
                                          <p:spTgt spid="50"/>
                                        </p:tgtEl>
                                        <p:attrNameLst>
                                          <p:attrName>ppt_x</p:attrName>
                                        </p:attrNameLst>
                                      </p:cBhvr>
                                      <p:tavLst>
                                        <p:tav tm="0">
                                          <p:val>
                                            <p:strVal val="ppt_x"/>
                                          </p:val>
                                        </p:tav>
                                        <p:tav tm="100000">
                                          <p:val>
                                            <p:strVal val="ppt_x"/>
                                          </p:val>
                                        </p:tav>
                                      </p:tavLst>
                                    </p:anim>
                                    <p:anim calcmode="lin" valueType="num">
                                      <p:cBhvr additive="base">
                                        <p:cTn id="106" dur="500"/>
                                        <p:tgtEl>
                                          <p:spTgt spid="50"/>
                                        </p:tgtEl>
                                        <p:attrNameLst>
                                          <p:attrName>ppt_y</p:attrName>
                                        </p:attrNameLst>
                                      </p:cBhvr>
                                      <p:tavLst>
                                        <p:tav tm="0">
                                          <p:val>
                                            <p:strVal val="ppt_y"/>
                                          </p:val>
                                        </p:tav>
                                        <p:tav tm="100000">
                                          <p:val>
                                            <p:strVal val="1+ppt_h/2"/>
                                          </p:val>
                                        </p:tav>
                                      </p:tavLst>
                                    </p:anim>
                                    <p:set>
                                      <p:cBhvr>
                                        <p:cTn id="107" dur="1" fill="hold">
                                          <p:stCondLst>
                                            <p:cond delay="499"/>
                                          </p:stCondLst>
                                        </p:cTn>
                                        <p:tgtEl>
                                          <p:spTgt spid="50"/>
                                        </p:tgtEl>
                                        <p:attrNameLst>
                                          <p:attrName>style.visibility</p:attrName>
                                        </p:attrNameLst>
                                      </p:cBhvr>
                                      <p:to>
                                        <p:strVal val="hidden"/>
                                      </p:to>
                                    </p:set>
                                  </p:childTnLst>
                                </p:cTn>
                              </p:par>
                            </p:childTnLst>
                          </p:cTn>
                        </p:par>
                        <p:par>
                          <p:cTn id="108" fill="hold">
                            <p:stCondLst>
                              <p:cond delay="27200"/>
                            </p:stCondLst>
                            <p:childTnLst>
                              <p:par>
                                <p:cTn id="109" presetID="16" presetClass="emph" presetSubtype="0" fill="hold" grpId="2" nodeType="afterEffect">
                                  <p:stCondLst>
                                    <p:cond delay="0"/>
                                  </p:stCondLst>
                                  <p:iterate type="lt">
                                    <p:tmPct val="4000"/>
                                  </p:iterate>
                                  <p:childTnLst>
                                    <p:set>
                                      <p:cBhvr override="childStyle">
                                        <p:cTn id="110" dur="500" fill="hold"/>
                                        <p:tgtEl>
                                          <p:spTgt spid="5"/>
                                        </p:tgtEl>
                                        <p:attrNameLst>
                                          <p:attrName>style.color</p:attrName>
                                        </p:attrNameLst>
                                      </p:cBhvr>
                                      <p:to>
                                        <p:clrVal>
                                          <a:srgbClr val="C00000"/>
                                        </p:clrVal>
                                      </p:to>
                                    </p:set>
                                    <p:set>
                                      <p:cBhvr>
                                        <p:cTn id="111" dur="500" fill="hold"/>
                                        <p:tgtEl>
                                          <p:spTgt spid="5"/>
                                        </p:tgtEl>
                                        <p:attrNameLst>
                                          <p:attrName>fillcolor</p:attrName>
                                        </p:attrNameLst>
                                      </p:cBhvr>
                                      <p:to>
                                        <p:clrVal>
                                          <a:srgbClr val="C00000"/>
                                        </p:clrVal>
                                      </p:to>
                                    </p:set>
                                    <p:set>
                                      <p:cBhvr>
                                        <p:cTn id="112" dur="500" fill="hold"/>
                                        <p:tgtEl>
                                          <p:spTgt spid="5"/>
                                        </p:tgtEl>
                                        <p:attrNameLst>
                                          <p:attrName>fill.type</p:attrName>
                                        </p:attrNameLst>
                                      </p:cBhvr>
                                      <p:to>
                                        <p:strVal val="solid"/>
                                      </p:to>
                                    </p:set>
                                  </p:childTnLst>
                                </p:cTn>
                              </p:par>
                            </p:childTnLst>
                          </p:cTn>
                        </p:par>
                      </p:childTnLst>
                    </p:cTn>
                  </p:par>
                </p:childTnLst>
              </p:cTn>
              <p:nextCondLst>
                <p:cond evt="onClick" delay="0">
                  <p:tgtEl>
                    <p:spTgt spid="5"/>
                  </p:tgtEl>
                </p:cond>
              </p:nextCondLst>
            </p:seq>
            <p:seq concurrent="1" nextAc="seek">
              <p:cTn id="113" restart="whenNotActive" fill="hold" evtFilter="cancelBubble" nodeType="interactiveSeq">
                <p:stCondLst>
                  <p:cond evt="onClick" delay="0">
                    <p:tgtEl>
                      <p:spTgt spid="8"/>
                    </p:tgtEl>
                  </p:cond>
                </p:stCondLst>
                <p:endSync evt="end" delay="0">
                  <p:rtn val="all"/>
                </p:endSync>
                <p:childTnLst>
                  <p:par>
                    <p:cTn id="114" fill="hold">
                      <p:stCondLst>
                        <p:cond delay="0"/>
                      </p:stCondLst>
                      <p:childTnLst>
                        <p:par>
                          <p:cTn id="115" fill="hold">
                            <p:stCondLst>
                              <p:cond delay="0"/>
                            </p:stCondLst>
                            <p:childTnLst>
                              <p:par>
                                <p:cTn id="116" presetID="1" presetClass="entr" presetSubtype="0" fill="hold" grpId="1" nodeType="withEffect">
                                  <p:stCondLst>
                                    <p:cond delay="0"/>
                                  </p:stCondLst>
                                  <p:childTnLst>
                                    <p:set>
                                      <p:cBhvr>
                                        <p:cTn id="117" dur="1" fill="hold">
                                          <p:stCondLst>
                                            <p:cond delay="0"/>
                                          </p:stCondLst>
                                        </p:cTn>
                                        <p:tgtEl>
                                          <p:spTgt spid="35"/>
                                        </p:tgtEl>
                                        <p:attrNameLst>
                                          <p:attrName>style.visibility</p:attrName>
                                        </p:attrNameLst>
                                      </p:cBhvr>
                                      <p:to>
                                        <p:strVal val="visible"/>
                                      </p:to>
                                    </p:set>
                                  </p:childTnLst>
                                </p:cTn>
                              </p:par>
                              <p:par>
                                <p:cTn id="118" presetID="1" presetClass="entr" presetSubtype="0" fill="hold" grpId="1" nodeType="withEffect">
                                  <p:stCondLst>
                                    <p:cond delay="0"/>
                                  </p:stCondLst>
                                  <p:childTnLst>
                                    <p:set>
                                      <p:cBhvr>
                                        <p:cTn id="119" dur="1" fill="hold">
                                          <p:stCondLst>
                                            <p:cond delay="0"/>
                                          </p:stCondLst>
                                        </p:cTn>
                                        <p:tgtEl>
                                          <p:spTgt spid="37"/>
                                        </p:tgtEl>
                                        <p:attrNameLst>
                                          <p:attrName>style.visibility</p:attrName>
                                        </p:attrNameLst>
                                      </p:cBhvr>
                                      <p:to>
                                        <p:strVal val="visible"/>
                                      </p:to>
                                    </p:set>
                                  </p:childTnLst>
                                </p:cTn>
                              </p:par>
                              <p:par>
                                <p:cTn id="120" presetID="1" presetClass="entr" presetSubtype="0" fill="hold" grpId="1" nodeType="withEffect">
                                  <p:stCondLst>
                                    <p:cond delay="0"/>
                                  </p:stCondLst>
                                  <p:childTnLst>
                                    <p:set>
                                      <p:cBhvr>
                                        <p:cTn id="121" dur="1" fill="hold">
                                          <p:stCondLst>
                                            <p:cond delay="0"/>
                                          </p:stCondLst>
                                        </p:cTn>
                                        <p:tgtEl>
                                          <p:spTgt spid="38"/>
                                        </p:tgtEl>
                                        <p:attrNameLst>
                                          <p:attrName>style.visibility</p:attrName>
                                        </p:attrNameLst>
                                      </p:cBhvr>
                                      <p:to>
                                        <p:strVal val="visible"/>
                                      </p:to>
                                    </p:set>
                                  </p:childTnLst>
                                </p:cTn>
                              </p:par>
                              <p:par>
                                <p:cTn id="122" presetID="1" presetClass="entr" presetSubtype="0" fill="hold" grpId="1" nodeType="withEffect">
                                  <p:stCondLst>
                                    <p:cond delay="0"/>
                                  </p:stCondLst>
                                  <p:childTnLst>
                                    <p:set>
                                      <p:cBhvr>
                                        <p:cTn id="123" dur="1" fill="hold">
                                          <p:stCondLst>
                                            <p:cond delay="0"/>
                                          </p:stCondLst>
                                        </p:cTn>
                                        <p:tgtEl>
                                          <p:spTgt spid="39"/>
                                        </p:tgtEl>
                                        <p:attrNameLst>
                                          <p:attrName>style.visibility</p:attrName>
                                        </p:attrNameLst>
                                      </p:cBhvr>
                                      <p:to>
                                        <p:strVal val="visible"/>
                                      </p:to>
                                    </p:set>
                                  </p:childTnLst>
                                </p:cTn>
                              </p:par>
                              <p:par>
                                <p:cTn id="124" presetID="1" presetClass="entr" presetSubtype="0" fill="hold" grpId="1" nodeType="withEffect">
                                  <p:stCondLst>
                                    <p:cond delay="0"/>
                                  </p:stCondLst>
                                  <p:childTnLst>
                                    <p:set>
                                      <p:cBhvr>
                                        <p:cTn id="125" dur="1" fill="hold">
                                          <p:stCondLst>
                                            <p:cond delay="0"/>
                                          </p:stCondLst>
                                        </p:cTn>
                                        <p:tgtEl>
                                          <p:spTgt spid="40"/>
                                        </p:tgtEl>
                                        <p:attrNameLst>
                                          <p:attrName>style.visibility</p:attrName>
                                        </p:attrNameLst>
                                      </p:cBhvr>
                                      <p:to>
                                        <p:strVal val="visible"/>
                                      </p:to>
                                    </p:set>
                                  </p:childTnLst>
                                </p:cTn>
                              </p:par>
                              <p:par>
                                <p:cTn id="126" presetID="1" presetClass="entr" presetSubtype="0" fill="hold" grpId="1" nodeType="withEffect">
                                  <p:stCondLst>
                                    <p:cond delay="0"/>
                                  </p:stCondLst>
                                  <p:childTnLst>
                                    <p:set>
                                      <p:cBhvr>
                                        <p:cTn id="127" dur="1" fill="hold">
                                          <p:stCondLst>
                                            <p:cond delay="0"/>
                                          </p:stCondLst>
                                        </p:cTn>
                                        <p:tgtEl>
                                          <p:spTgt spid="41"/>
                                        </p:tgtEl>
                                        <p:attrNameLst>
                                          <p:attrName>style.visibility</p:attrName>
                                        </p:attrNameLst>
                                      </p:cBhvr>
                                      <p:to>
                                        <p:strVal val="visible"/>
                                      </p:to>
                                    </p:set>
                                  </p:childTnLst>
                                </p:cTn>
                              </p:par>
                              <p:par>
                                <p:cTn id="128" presetID="1" presetClass="entr" presetSubtype="0" fill="hold" grpId="1" nodeType="withEffect">
                                  <p:stCondLst>
                                    <p:cond delay="0"/>
                                  </p:stCondLst>
                                  <p:childTnLst>
                                    <p:set>
                                      <p:cBhvr>
                                        <p:cTn id="129" dur="1" fill="hold">
                                          <p:stCondLst>
                                            <p:cond delay="0"/>
                                          </p:stCondLst>
                                        </p:cTn>
                                        <p:tgtEl>
                                          <p:spTgt spid="43"/>
                                        </p:tgtEl>
                                        <p:attrNameLst>
                                          <p:attrName>style.visibility</p:attrName>
                                        </p:attrNameLst>
                                      </p:cBhvr>
                                      <p:to>
                                        <p:strVal val="visible"/>
                                      </p:to>
                                    </p:set>
                                  </p:childTnLst>
                                </p:cTn>
                              </p:par>
                              <p:par>
                                <p:cTn id="130" presetID="1" presetClass="entr" presetSubtype="0" fill="hold" grpId="1" nodeType="withEffect">
                                  <p:stCondLst>
                                    <p:cond delay="0"/>
                                  </p:stCondLst>
                                  <p:childTnLst>
                                    <p:set>
                                      <p:cBhvr>
                                        <p:cTn id="131" dur="1" fill="hold">
                                          <p:stCondLst>
                                            <p:cond delay="0"/>
                                          </p:stCondLst>
                                        </p:cTn>
                                        <p:tgtEl>
                                          <p:spTgt spid="42"/>
                                        </p:tgtEl>
                                        <p:attrNameLst>
                                          <p:attrName>style.visibility</p:attrName>
                                        </p:attrNameLst>
                                      </p:cBhvr>
                                      <p:to>
                                        <p:strVal val="visible"/>
                                      </p:to>
                                    </p:set>
                                  </p:childTnLst>
                                </p:cTn>
                              </p:par>
                              <p:par>
                                <p:cTn id="132" presetID="1" presetClass="entr" presetSubtype="0" fill="hold" grpId="1" nodeType="withEffect">
                                  <p:stCondLst>
                                    <p:cond delay="0"/>
                                  </p:stCondLst>
                                  <p:childTnLst>
                                    <p:set>
                                      <p:cBhvr>
                                        <p:cTn id="133" dur="1" fill="hold">
                                          <p:stCondLst>
                                            <p:cond delay="0"/>
                                          </p:stCondLst>
                                        </p:cTn>
                                        <p:tgtEl>
                                          <p:spTgt spid="44"/>
                                        </p:tgtEl>
                                        <p:attrNameLst>
                                          <p:attrName>style.visibility</p:attrName>
                                        </p:attrNameLst>
                                      </p:cBhvr>
                                      <p:to>
                                        <p:strVal val="visible"/>
                                      </p:to>
                                    </p:set>
                                  </p:childTnLst>
                                </p:cTn>
                              </p:par>
                              <p:par>
                                <p:cTn id="134" presetID="1" presetClass="emph" presetSubtype="2" fill="hold" nodeType="withEffect">
                                  <p:stCondLst>
                                    <p:cond delay="0"/>
                                  </p:stCondLst>
                                  <p:childTnLst>
                                    <p:animClr clrSpc="rgb" dir="cw">
                                      <p:cBhvr>
                                        <p:cTn id="135" dur="1000" fill="hold"/>
                                        <p:tgtEl>
                                          <p:spTgt spid="8"/>
                                        </p:tgtEl>
                                        <p:attrNameLst>
                                          <p:attrName>fillcolor</p:attrName>
                                        </p:attrNameLst>
                                      </p:cBhvr>
                                      <p:to>
                                        <a:srgbClr val="4E67C8"/>
                                      </p:to>
                                    </p:animClr>
                                    <p:set>
                                      <p:cBhvr>
                                        <p:cTn id="136" dur="1000" fill="hold"/>
                                        <p:tgtEl>
                                          <p:spTgt spid="8"/>
                                        </p:tgtEl>
                                        <p:attrNameLst>
                                          <p:attrName>fill.type</p:attrName>
                                        </p:attrNameLst>
                                      </p:cBhvr>
                                      <p:to>
                                        <p:strVal val="solid"/>
                                      </p:to>
                                    </p:set>
                                    <p:set>
                                      <p:cBhvr>
                                        <p:cTn id="137" dur="1000" fill="hold"/>
                                        <p:tgtEl>
                                          <p:spTgt spid="8"/>
                                        </p:tgtEl>
                                        <p:attrNameLst>
                                          <p:attrName>fill.on</p:attrName>
                                        </p:attrNameLst>
                                      </p:cBhvr>
                                      <p:to>
                                        <p:strVal val="true"/>
                                      </p:to>
                                    </p:set>
                                  </p:childTnLst>
                                </p:cTn>
                              </p:par>
                              <p:par>
                                <p:cTn id="138" presetID="1" presetClass="emph" presetSubtype="2" fill="hold" nodeType="withEffect">
                                  <p:stCondLst>
                                    <p:cond delay="0"/>
                                  </p:stCondLst>
                                  <p:childTnLst>
                                    <p:animClr clrSpc="rgb" dir="cw">
                                      <p:cBhvr>
                                        <p:cTn id="139" dur="1000" fill="hold"/>
                                        <p:tgtEl>
                                          <p:spTgt spid="48"/>
                                        </p:tgtEl>
                                        <p:attrNameLst>
                                          <p:attrName>fillcolor</p:attrName>
                                        </p:attrNameLst>
                                      </p:cBhvr>
                                      <p:to>
                                        <a:srgbClr val="B4DCFA"/>
                                      </p:to>
                                    </p:animClr>
                                    <p:set>
                                      <p:cBhvr>
                                        <p:cTn id="140" dur="1000" fill="hold"/>
                                        <p:tgtEl>
                                          <p:spTgt spid="48"/>
                                        </p:tgtEl>
                                        <p:attrNameLst>
                                          <p:attrName>fill.type</p:attrName>
                                        </p:attrNameLst>
                                      </p:cBhvr>
                                      <p:to>
                                        <p:strVal val="solid"/>
                                      </p:to>
                                    </p:set>
                                    <p:set>
                                      <p:cBhvr>
                                        <p:cTn id="141" dur="1000" fill="hold"/>
                                        <p:tgtEl>
                                          <p:spTgt spid="48"/>
                                        </p:tgtEl>
                                        <p:attrNameLst>
                                          <p:attrName>fill.on</p:attrName>
                                        </p:attrNameLst>
                                      </p:cBhvr>
                                      <p:to>
                                        <p:strVal val="true"/>
                                      </p:to>
                                    </p:set>
                                  </p:childTnLst>
                                </p:cTn>
                              </p:par>
                            </p:childTnLst>
                          </p:cTn>
                        </p:par>
                        <p:par>
                          <p:cTn id="142" fill="hold">
                            <p:stCondLst>
                              <p:cond delay="1000"/>
                            </p:stCondLst>
                            <p:childTnLst>
                              <p:par>
                                <p:cTn id="143" presetID="9" presetClass="entr" presetSubtype="0" fill="hold" grpId="3" nodeType="afterEffect">
                                  <p:stCondLst>
                                    <p:cond delay="0"/>
                                  </p:stCondLst>
                                  <p:childTnLst>
                                    <p:set>
                                      <p:cBhvr>
                                        <p:cTn id="144" dur="1" fill="hold">
                                          <p:stCondLst>
                                            <p:cond delay="0"/>
                                          </p:stCondLst>
                                        </p:cTn>
                                        <p:tgtEl>
                                          <p:spTgt spid="16"/>
                                        </p:tgtEl>
                                        <p:attrNameLst>
                                          <p:attrName>style.visibility</p:attrName>
                                        </p:attrNameLst>
                                      </p:cBhvr>
                                      <p:to>
                                        <p:strVal val="visible"/>
                                      </p:to>
                                    </p:set>
                                    <p:animEffect transition="in" filter="dissolve">
                                      <p:cBhvr>
                                        <p:cTn id="145" dur="1000"/>
                                        <p:tgtEl>
                                          <p:spTgt spid="16"/>
                                        </p:tgtEl>
                                      </p:cBhvr>
                                    </p:animEffect>
                                  </p:childTnLst>
                                </p:cTn>
                              </p:par>
                            </p:childTnLst>
                          </p:cTn>
                        </p:par>
                      </p:childTnLst>
                    </p:cTn>
                  </p:par>
                </p:childTnLst>
              </p:cTn>
              <p:nextCondLst>
                <p:cond evt="onClick" delay="0">
                  <p:tgtEl>
                    <p:spTgt spid="8"/>
                  </p:tgtEl>
                </p:cond>
              </p:nextCondLst>
            </p:seq>
            <p:seq concurrent="1" nextAc="seek">
              <p:cTn id="146" restart="whenNotActive" fill="hold" evtFilter="cancelBubble" nodeType="interactiveSeq">
                <p:stCondLst>
                  <p:cond evt="onClick" delay="0">
                    <p:tgtEl>
                      <p:spTgt spid="47"/>
                    </p:tgtEl>
                  </p:cond>
                </p:stCondLst>
                <p:endSync evt="end" delay="0">
                  <p:rtn val="all"/>
                </p:endSync>
                <p:childTnLst>
                  <p:par>
                    <p:cTn id="147" fill="hold">
                      <p:stCondLst>
                        <p:cond delay="0"/>
                      </p:stCondLst>
                      <p:childTnLst>
                        <p:par>
                          <p:cTn id="148" fill="hold">
                            <p:stCondLst>
                              <p:cond delay="0"/>
                            </p:stCondLst>
                            <p:childTnLst>
                              <p:par>
                                <p:cTn id="149" presetID="1" presetClass="entr" presetSubtype="0" fill="hold" grpId="1" nodeType="withEffect">
                                  <p:stCondLst>
                                    <p:cond delay="0"/>
                                  </p:stCondLst>
                                  <p:childTnLst>
                                    <p:set>
                                      <p:cBhvr>
                                        <p:cTn id="150" dur="1" fill="hold">
                                          <p:stCondLst>
                                            <p:cond delay="0"/>
                                          </p:stCondLst>
                                        </p:cTn>
                                        <p:tgtEl>
                                          <p:spTgt spid="45"/>
                                        </p:tgtEl>
                                        <p:attrNameLst>
                                          <p:attrName>style.visibility</p:attrName>
                                        </p:attrNameLst>
                                      </p:cBhvr>
                                      <p:to>
                                        <p:strVal val="visible"/>
                                      </p:to>
                                    </p:set>
                                  </p:childTnLst>
                                </p:cTn>
                              </p:par>
                              <p:par>
                                <p:cTn id="151" presetID="1" presetClass="entr" presetSubtype="0" fill="hold" grpId="1" nodeType="withEffect">
                                  <p:stCondLst>
                                    <p:cond delay="0"/>
                                  </p:stCondLst>
                                  <p:childTnLst>
                                    <p:set>
                                      <p:cBhvr>
                                        <p:cTn id="152" dur="1" fill="hold">
                                          <p:stCondLst>
                                            <p:cond delay="0"/>
                                          </p:stCondLst>
                                        </p:cTn>
                                        <p:tgtEl>
                                          <p:spTgt spid="50"/>
                                        </p:tgtEl>
                                        <p:attrNameLst>
                                          <p:attrName>style.visibility</p:attrName>
                                        </p:attrNameLst>
                                      </p:cBhvr>
                                      <p:to>
                                        <p:strVal val="visible"/>
                                      </p:to>
                                    </p:set>
                                  </p:childTnLst>
                                </p:cTn>
                              </p:par>
                              <p:par>
                                <p:cTn id="153" presetID="1" presetClass="entr" presetSubtype="0" fill="hold" grpId="1" nodeType="withEffect">
                                  <p:stCondLst>
                                    <p:cond delay="0"/>
                                  </p:stCondLst>
                                  <p:childTnLst>
                                    <p:set>
                                      <p:cBhvr>
                                        <p:cTn id="154" dur="1" fill="hold">
                                          <p:stCondLst>
                                            <p:cond delay="0"/>
                                          </p:stCondLst>
                                        </p:cTn>
                                        <p:tgtEl>
                                          <p:spTgt spid="51"/>
                                        </p:tgtEl>
                                        <p:attrNameLst>
                                          <p:attrName>style.visibility</p:attrName>
                                        </p:attrNameLst>
                                      </p:cBhvr>
                                      <p:to>
                                        <p:strVal val="visible"/>
                                      </p:to>
                                    </p:set>
                                  </p:childTnLst>
                                </p:cTn>
                              </p:par>
                              <p:par>
                                <p:cTn id="155" presetID="1" presetClass="entr" presetSubtype="0" fill="hold" grpId="1" nodeType="withEffect">
                                  <p:stCondLst>
                                    <p:cond delay="0"/>
                                  </p:stCondLst>
                                  <p:childTnLst>
                                    <p:set>
                                      <p:cBhvr>
                                        <p:cTn id="156" dur="1" fill="hold">
                                          <p:stCondLst>
                                            <p:cond delay="0"/>
                                          </p:stCondLst>
                                        </p:cTn>
                                        <p:tgtEl>
                                          <p:spTgt spid="52"/>
                                        </p:tgtEl>
                                        <p:attrNameLst>
                                          <p:attrName>style.visibility</p:attrName>
                                        </p:attrNameLst>
                                      </p:cBhvr>
                                      <p:to>
                                        <p:strVal val="visible"/>
                                      </p:to>
                                    </p:set>
                                  </p:childTnLst>
                                </p:cTn>
                              </p:par>
                              <p:par>
                                <p:cTn id="157" presetID="1" presetClass="entr" presetSubtype="0" fill="hold" grpId="1" nodeType="withEffect">
                                  <p:stCondLst>
                                    <p:cond delay="0"/>
                                  </p:stCondLst>
                                  <p:childTnLst>
                                    <p:set>
                                      <p:cBhvr>
                                        <p:cTn id="158" dur="1" fill="hold">
                                          <p:stCondLst>
                                            <p:cond delay="0"/>
                                          </p:stCondLst>
                                        </p:cTn>
                                        <p:tgtEl>
                                          <p:spTgt spid="53"/>
                                        </p:tgtEl>
                                        <p:attrNameLst>
                                          <p:attrName>style.visibility</p:attrName>
                                        </p:attrNameLst>
                                      </p:cBhvr>
                                      <p:to>
                                        <p:strVal val="visible"/>
                                      </p:to>
                                    </p:set>
                                  </p:childTnLst>
                                </p:cTn>
                              </p:par>
                              <p:par>
                                <p:cTn id="159" presetID="1" presetClass="entr" presetSubtype="0" fill="hold" grpId="1" nodeType="withEffect">
                                  <p:stCondLst>
                                    <p:cond delay="0"/>
                                  </p:stCondLst>
                                  <p:childTnLst>
                                    <p:set>
                                      <p:cBhvr>
                                        <p:cTn id="160" dur="1" fill="hold">
                                          <p:stCondLst>
                                            <p:cond delay="0"/>
                                          </p:stCondLst>
                                        </p:cTn>
                                        <p:tgtEl>
                                          <p:spTgt spid="54"/>
                                        </p:tgtEl>
                                        <p:attrNameLst>
                                          <p:attrName>style.visibility</p:attrName>
                                        </p:attrNameLst>
                                      </p:cBhvr>
                                      <p:to>
                                        <p:strVal val="visible"/>
                                      </p:to>
                                    </p:set>
                                  </p:childTnLst>
                                </p:cTn>
                              </p:par>
                              <p:par>
                                <p:cTn id="161" presetID="1" presetClass="entr" presetSubtype="0" fill="hold" grpId="1" nodeType="withEffect">
                                  <p:stCondLst>
                                    <p:cond delay="0"/>
                                  </p:stCondLst>
                                  <p:childTnLst>
                                    <p:set>
                                      <p:cBhvr>
                                        <p:cTn id="162" dur="1" fill="hold">
                                          <p:stCondLst>
                                            <p:cond delay="0"/>
                                          </p:stCondLst>
                                        </p:cTn>
                                        <p:tgtEl>
                                          <p:spTgt spid="55"/>
                                        </p:tgtEl>
                                        <p:attrNameLst>
                                          <p:attrName>style.visibility</p:attrName>
                                        </p:attrNameLst>
                                      </p:cBhvr>
                                      <p:to>
                                        <p:strVal val="visible"/>
                                      </p:to>
                                    </p:set>
                                  </p:childTnLst>
                                </p:cTn>
                              </p:par>
                              <p:par>
                                <p:cTn id="163" presetID="1" presetClass="entr" presetSubtype="0" fill="hold" grpId="1" nodeType="withEffect">
                                  <p:stCondLst>
                                    <p:cond delay="0"/>
                                  </p:stCondLst>
                                  <p:childTnLst>
                                    <p:set>
                                      <p:cBhvr>
                                        <p:cTn id="164" dur="1" fill="hold">
                                          <p:stCondLst>
                                            <p:cond delay="0"/>
                                          </p:stCondLst>
                                        </p:cTn>
                                        <p:tgtEl>
                                          <p:spTgt spid="56"/>
                                        </p:tgtEl>
                                        <p:attrNameLst>
                                          <p:attrName>style.visibility</p:attrName>
                                        </p:attrNameLst>
                                      </p:cBhvr>
                                      <p:to>
                                        <p:strVal val="visible"/>
                                      </p:to>
                                    </p:set>
                                  </p:childTnLst>
                                </p:cTn>
                              </p:par>
                              <p:par>
                                <p:cTn id="165" presetID="1" presetClass="entr" presetSubtype="0" fill="hold" grpId="1" nodeType="withEffect">
                                  <p:stCondLst>
                                    <p:cond delay="0"/>
                                  </p:stCondLst>
                                  <p:childTnLst>
                                    <p:set>
                                      <p:cBhvr>
                                        <p:cTn id="166" dur="1" fill="hold">
                                          <p:stCondLst>
                                            <p:cond delay="0"/>
                                          </p:stCondLst>
                                        </p:cTn>
                                        <p:tgtEl>
                                          <p:spTgt spid="58"/>
                                        </p:tgtEl>
                                        <p:attrNameLst>
                                          <p:attrName>style.visibility</p:attrName>
                                        </p:attrNameLst>
                                      </p:cBhvr>
                                      <p:to>
                                        <p:strVal val="visible"/>
                                      </p:to>
                                    </p:set>
                                  </p:childTnLst>
                                </p:cTn>
                              </p:par>
                              <p:par>
                                <p:cTn id="167" presetID="1" presetClass="emph" presetSubtype="2" fill="hold" nodeType="withEffect">
                                  <p:stCondLst>
                                    <p:cond delay="0"/>
                                  </p:stCondLst>
                                  <p:childTnLst>
                                    <p:animClr clrSpc="rgb" dir="cw">
                                      <p:cBhvr>
                                        <p:cTn id="168" dur="1000" fill="hold"/>
                                        <p:tgtEl>
                                          <p:spTgt spid="47"/>
                                        </p:tgtEl>
                                        <p:attrNameLst>
                                          <p:attrName>fillcolor</p:attrName>
                                        </p:attrNameLst>
                                      </p:cBhvr>
                                      <p:to>
                                        <a:srgbClr val="4E67C8"/>
                                      </p:to>
                                    </p:animClr>
                                    <p:set>
                                      <p:cBhvr>
                                        <p:cTn id="169" dur="1000" fill="hold"/>
                                        <p:tgtEl>
                                          <p:spTgt spid="47"/>
                                        </p:tgtEl>
                                        <p:attrNameLst>
                                          <p:attrName>fill.type</p:attrName>
                                        </p:attrNameLst>
                                      </p:cBhvr>
                                      <p:to>
                                        <p:strVal val="solid"/>
                                      </p:to>
                                    </p:set>
                                    <p:set>
                                      <p:cBhvr>
                                        <p:cTn id="170" dur="1000" fill="hold"/>
                                        <p:tgtEl>
                                          <p:spTgt spid="47"/>
                                        </p:tgtEl>
                                        <p:attrNameLst>
                                          <p:attrName>fill.on</p:attrName>
                                        </p:attrNameLst>
                                      </p:cBhvr>
                                      <p:to>
                                        <p:strVal val="true"/>
                                      </p:to>
                                    </p:set>
                                  </p:childTnLst>
                                </p:cTn>
                              </p:par>
                              <p:par>
                                <p:cTn id="171" presetID="1" presetClass="emph" presetSubtype="2" fill="hold" nodeType="withEffect">
                                  <p:stCondLst>
                                    <p:cond delay="0"/>
                                  </p:stCondLst>
                                  <p:childTnLst>
                                    <p:animClr clrSpc="rgb" dir="cw">
                                      <p:cBhvr>
                                        <p:cTn id="172" dur="1000" fill="hold"/>
                                        <p:tgtEl>
                                          <p:spTgt spid="48"/>
                                        </p:tgtEl>
                                        <p:attrNameLst>
                                          <p:attrName>fillcolor</p:attrName>
                                        </p:attrNameLst>
                                      </p:cBhvr>
                                      <p:to>
                                        <a:srgbClr val="B4DCFA"/>
                                      </p:to>
                                    </p:animClr>
                                    <p:set>
                                      <p:cBhvr>
                                        <p:cTn id="173" dur="1000" fill="hold"/>
                                        <p:tgtEl>
                                          <p:spTgt spid="48"/>
                                        </p:tgtEl>
                                        <p:attrNameLst>
                                          <p:attrName>fill.type</p:attrName>
                                        </p:attrNameLst>
                                      </p:cBhvr>
                                      <p:to>
                                        <p:strVal val="solid"/>
                                      </p:to>
                                    </p:set>
                                    <p:set>
                                      <p:cBhvr>
                                        <p:cTn id="174" dur="1000" fill="hold"/>
                                        <p:tgtEl>
                                          <p:spTgt spid="48"/>
                                        </p:tgtEl>
                                        <p:attrNameLst>
                                          <p:attrName>fill.on</p:attrName>
                                        </p:attrNameLst>
                                      </p:cBhvr>
                                      <p:to>
                                        <p:strVal val="true"/>
                                      </p:to>
                                    </p:set>
                                  </p:childTnLst>
                                </p:cTn>
                              </p:par>
                            </p:childTnLst>
                          </p:cTn>
                        </p:par>
                        <p:par>
                          <p:cTn id="175" fill="hold">
                            <p:stCondLst>
                              <p:cond delay="1000"/>
                            </p:stCondLst>
                            <p:childTnLst>
                              <p:par>
                                <p:cTn id="176" presetID="9" presetClass="entr" presetSubtype="0" fill="hold" grpId="4" nodeType="afterEffect">
                                  <p:stCondLst>
                                    <p:cond delay="0"/>
                                  </p:stCondLst>
                                  <p:childTnLst>
                                    <p:set>
                                      <p:cBhvr>
                                        <p:cTn id="177" dur="1" fill="hold">
                                          <p:stCondLst>
                                            <p:cond delay="0"/>
                                          </p:stCondLst>
                                        </p:cTn>
                                        <p:tgtEl>
                                          <p:spTgt spid="16"/>
                                        </p:tgtEl>
                                        <p:attrNameLst>
                                          <p:attrName>style.visibility</p:attrName>
                                        </p:attrNameLst>
                                      </p:cBhvr>
                                      <p:to>
                                        <p:strVal val="visible"/>
                                      </p:to>
                                    </p:set>
                                    <p:animEffect transition="in" filter="dissolve">
                                      <p:cBhvr>
                                        <p:cTn id="178" dur="1000"/>
                                        <p:tgtEl>
                                          <p:spTgt spid="16"/>
                                        </p:tgtEl>
                                      </p:cBhvr>
                                    </p:animEffect>
                                  </p:childTnLst>
                                </p:cTn>
                              </p:par>
                            </p:childTnLst>
                          </p:cTn>
                        </p:par>
                      </p:childTnLst>
                    </p:cTn>
                  </p:par>
                </p:childTnLst>
              </p:cTn>
              <p:nextCondLst>
                <p:cond evt="onClick" delay="0">
                  <p:tgtEl>
                    <p:spTgt spid="47"/>
                  </p:tgtEl>
                </p:cond>
              </p:nextCondLst>
            </p:seq>
            <p:seq concurrent="1" nextAc="seek">
              <p:cTn id="179" restart="whenNotActive" fill="hold" evtFilter="cancelBubble" nodeType="interactiveSeq">
                <p:stCondLst>
                  <p:cond evt="onClick" delay="0">
                    <p:tgtEl>
                      <p:spTgt spid="9"/>
                    </p:tgtEl>
                  </p:cond>
                </p:stCondLst>
                <p:endSync evt="end" delay="0">
                  <p:rtn val="all"/>
                </p:endSync>
                <p:childTnLst>
                  <p:par>
                    <p:cTn id="180" fill="hold">
                      <p:stCondLst>
                        <p:cond delay="0"/>
                      </p:stCondLst>
                      <p:childTnLst>
                        <p:par>
                          <p:cTn id="181" fill="hold">
                            <p:stCondLst>
                              <p:cond delay="0"/>
                            </p:stCondLst>
                            <p:childTnLst>
                              <p:par>
                                <p:cTn id="182" presetID="26" presetClass="emph" presetSubtype="0" fill="hold" grpId="1" nodeType="clickEffect">
                                  <p:stCondLst>
                                    <p:cond delay="0"/>
                                  </p:stCondLst>
                                  <p:iterate type="lt">
                                    <p:tmPct val="0"/>
                                  </p:iterate>
                                  <p:childTnLst>
                                    <p:animEffect transition="out" filter="fade">
                                      <p:cBhvr>
                                        <p:cTn id="183" dur="500" tmFilter="0, 0; .2, .5; .8, .5; 1, 0"/>
                                        <p:tgtEl>
                                          <p:spTgt spid="9"/>
                                        </p:tgtEl>
                                      </p:cBhvr>
                                    </p:animEffect>
                                    <p:animScale>
                                      <p:cBhvr>
                                        <p:cTn id="184" dur="250" autoRev="1" fill="hold"/>
                                        <p:tgtEl>
                                          <p:spTgt spid="9"/>
                                        </p:tgtEl>
                                      </p:cBhvr>
                                      <p:by x="105000" y="105000"/>
                                    </p:animScale>
                                  </p:childTnLst>
                                </p:cTn>
                              </p:par>
                              <p:par>
                                <p:cTn id="185" presetID="9" presetClass="entr" presetSubtype="0" fill="hold" grpId="0" nodeType="withEffect">
                                  <p:stCondLst>
                                    <p:cond delay="0"/>
                                  </p:stCondLst>
                                  <p:childTnLst>
                                    <p:set>
                                      <p:cBhvr>
                                        <p:cTn id="186" dur="1" fill="hold">
                                          <p:stCondLst>
                                            <p:cond delay="0"/>
                                          </p:stCondLst>
                                        </p:cTn>
                                        <p:tgtEl>
                                          <p:spTgt spid="16"/>
                                        </p:tgtEl>
                                        <p:attrNameLst>
                                          <p:attrName>style.visibility</p:attrName>
                                        </p:attrNameLst>
                                      </p:cBhvr>
                                      <p:to>
                                        <p:strVal val="visible"/>
                                      </p:to>
                                    </p:set>
                                    <p:animEffect transition="in" filter="dissolve">
                                      <p:cBhvr>
                                        <p:cTn id="187" dur="500"/>
                                        <p:tgtEl>
                                          <p:spTgt spid="16"/>
                                        </p:tgtEl>
                                      </p:cBhvr>
                                    </p:animEffect>
                                  </p:childTnLst>
                                </p:cTn>
                              </p:par>
                            </p:childTnLst>
                          </p:cTn>
                        </p:par>
                        <p:par>
                          <p:cTn id="188" fill="hold">
                            <p:stCondLst>
                              <p:cond delay="500"/>
                            </p:stCondLst>
                            <p:childTnLst>
                              <p:par>
                                <p:cTn id="189" presetID="22" presetClass="entr" presetSubtype="8" fill="hold" grpId="0" nodeType="afterEffect">
                                  <p:stCondLst>
                                    <p:cond delay="0"/>
                                  </p:stCondLst>
                                  <p:iterate type="lt">
                                    <p:tmPct val="10000"/>
                                  </p:iterate>
                                  <p:childTnLst>
                                    <p:set>
                                      <p:cBhvr>
                                        <p:cTn id="190" dur="1" fill="hold">
                                          <p:stCondLst>
                                            <p:cond delay="0"/>
                                          </p:stCondLst>
                                        </p:cTn>
                                        <p:tgtEl>
                                          <p:spTgt spid="46"/>
                                        </p:tgtEl>
                                        <p:attrNameLst>
                                          <p:attrName>style.visibility</p:attrName>
                                        </p:attrNameLst>
                                      </p:cBhvr>
                                      <p:to>
                                        <p:strVal val="visible"/>
                                      </p:to>
                                    </p:set>
                                    <p:animEffect transition="in" filter="wipe(left)">
                                      <p:cBhvr>
                                        <p:cTn id="191" dur="1000"/>
                                        <p:tgtEl>
                                          <p:spTgt spid="46"/>
                                        </p:tgtEl>
                                      </p:cBhvr>
                                    </p:animEffect>
                                  </p:childTnLst>
                                </p:cTn>
                              </p:par>
                              <p:par>
                                <p:cTn id="192" presetID="1" presetClass="entr" presetSubtype="0" fill="hold" grpId="1" nodeType="withEffect">
                                  <p:stCondLst>
                                    <p:cond delay="0"/>
                                  </p:stCondLst>
                                  <p:iterate type="lt">
                                    <p:tmAbs val="0"/>
                                  </p:iterate>
                                  <p:childTnLst>
                                    <p:set>
                                      <p:cBhvr>
                                        <p:cTn id="193" dur="1" fill="hold">
                                          <p:stCondLst>
                                            <p:cond delay="39799"/>
                                          </p:stCondLst>
                                        </p:cTn>
                                        <p:tgtEl>
                                          <p:spTgt spid="46"/>
                                        </p:tgtEl>
                                        <p:attrNameLst>
                                          <p:attrName>style.visibility</p:attrName>
                                        </p:attrNameLst>
                                      </p:cBhvr>
                                      <p:to>
                                        <p:strVal val="visible"/>
                                      </p:to>
                                    </p:set>
                                  </p:childTnLst>
                                  <p:subTnLst>
                                    <p:audio>
                                      <p:cMediaNode>
                                        <p:cTn display="0" masterRel="sameClick">
                                          <p:stCondLst>
                                            <p:cond evt="begin" delay="0">
                                              <p:tn val="192"/>
                                            </p:cond>
                                          </p:stCondLst>
                                          <p:endCondLst>
                                            <p:cond evt="onStopAudio" delay="0">
                                              <p:tgtEl>
                                                <p:sldTgt/>
                                              </p:tgtEl>
                                            </p:cond>
                                          </p:endCondLst>
                                        </p:cTn>
                                        <p:tgtEl>
                                          <p:sndTgt r:embed="rId7" name="L21S06_Clip_2.wav"/>
                                        </p:tgtEl>
                                      </p:cMediaNode>
                                    </p:audio>
                                  </p:subTnLst>
                                </p:cTn>
                              </p:par>
                              <p:par>
                                <p:cTn id="194" presetID="64" presetClass="path" presetSubtype="0" accel="50000" decel="50000" fill="hold" nodeType="withEffect">
                                  <p:stCondLst>
                                    <p:cond delay="0"/>
                                  </p:stCondLst>
                                  <p:childTnLst>
                                    <p:animMotion origin="layout" path="M 0.06701 0.04097 L 0.06701 -0.12963 " pathEditMode="fixed" rAng="0" ptsTypes="AA">
                                      <p:cBhvr>
                                        <p:cTn id="195" dur="1000" fill="hold"/>
                                        <p:tgtEl>
                                          <p:spTgt spid="38"/>
                                        </p:tgtEl>
                                        <p:attrNameLst>
                                          <p:attrName>ppt_x</p:attrName>
                                          <p:attrName>ppt_y</p:attrName>
                                        </p:attrNameLst>
                                      </p:cBhvr>
                                      <p:rCtr x="0" y="-8542"/>
                                    </p:animMotion>
                                  </p:childTnLst>
                                </p:cTn>
                              </p:par>
                              <p:par>
                                <p:cTn id="196" presetID="64" presetClass="path" presetSubtype="0" accel="50000" decel="50000" fill="hold" nodeType="withEffect">
                                  <p:stCondLst>
                                    <p:cond delay="0"/>
                                  </p:stCondLst>
                                  <p:childTnLst>
                                    <p:animMotion origin="layout" path="M 0.06701 0.04213 L 0.06701 -0.22939 " pathEditMode="fixed" rAng="0" ptsTypes="AA">
                                      <p:cBhvr>
                                        <p:cTn id="197" dur="1000" fill="hold"/>
                                        <p:tgtEl>
                                          <p:spTgt spid="51"/>
                                        </p:tgtEl>
                                        <p:attrNameLst>
                                          <p:attrName>ppt_x</p:attrName>
                                          <p:attrName>ppt_y</p:attrName>
                                        </p:attrNameLst>
                                      </p:cBhvr>
                                      <p:rCtr x="0" y="-13588"/>
                                    </p:animMotion>
                                  </p:childTnLst>
                                </p:cTn>
                              </p:par>
                              <p:par>
                                <p:cTn id="198" presetID="2" presetClass="entr" presetSubtype="8" fill="hold" nodeType="withEffect">
                                  <p:stCondLst>
                                    <p:cond delay="1300"/>
                                  </p:stCondLst>
                                  <p:childTnLst>
                                    <p:set>
                                      <p:cBhvr>
                                        <p:cTn id="199" dur="1" fill="hold">
                                          <p:stCondLst>
                                            <p:cond delay="0"/>
                                          </p:stCondLst>
                                        </p:cTn>
                                        <p:tgtEl>
                                          <p:spTgt spid="10"/>
                                        </p:tgtEl>
                                        <p:attrNameLst>
                                          <p:attrName>style.visibility</p:attrName>
                                        </p:attrNameLst>
                                      </p:cBhvr>
                                      <p:to>
                                        <p:strVal val="visible"/>
                                      </p:to>
                                    </p:set>
                                    <p:anim calcmode="lin" valueType="num">
                                      <p:cBhvr additive="base">
                                        <p:cTn id="200" dur="1500" fill="hold"/>
                                        <p:tgtEl>
                                          <p:spTgt spid="10"/>
                                        </p:tgtEl>
                                        <p:attrNameLst>
                                          <p:attrName>ppt_x</p:attrName>
                                        </p:attrNameLst>
                                      </p:cBhvr>
                                      <p:tavLst>
                                        <p:tav tm="0">
                                          <p:val>
                                            <p:strVal val="0-#ppt_w/2"/>
                                          </p:val>
                                        </p:tav>
                                        <p:tav tm="100000">
                                          <p:val>
                                            <p:strVal val="#ppt_x"/>
                                          </p:val>
                                        </p:tav>
                                      </p:tavLst>
                                    </p:anim>
                                    <p:anim calcmode="lin" valueType="num">
                                      <p:cBhvr additive="base">
                                        <p:cTn id="201" dur="1500" fill="hold"/>
                                        <p:tgtEl>
                                          <p:spTgt spid="10"/>
                                        </p:tgtEl>
                                        <p:attrNameLst>
                                          <p:attrName>ppt_y</p:attrName>
                                        </p:attrNameLst>
                                      </p:cBhvr>
                                      <p:tavLst>
                                        <p:tav tm="0">
                                          <p:val>
                                            <p:strVal val="#ppt_y"/>
                                          </p:val>
                                        </p:tav>
                                        <p:tav tm="100000">
                                          <p:val>
                                            <p:strVal val="#ppt_y"/>
                                          </p:val>
                                        </p:tav>
                                      </p:tavLst>
                                    </p:anim>
                                  </p:childTnLst>
                                </p:cTn>
                              </p:par>
                              <p:par>
                                <p:cTn id="202" presetID="22" presetClass="entr" presetSubtype="8" fill="hold" grpId="0" nodeType="withEffect">
                                  <p:stCondLst>
                                    <p:cond delay="6000"/>
                                  </p:stCondLst>
                                  <p:childTnLst>
                                    <p:set>
                                      <p:cBhvr>
                                        <p:cTn id="203" dur="1" fill="hold">
                                          <p:stCondLst>
                                            <p:cond delay="0"/>
                                          </p:stCondLst>
                                        </p:cTn>
                                        <p:tgtEl>
                                          <p:spTgt spid="90"/>
                                        </p:tgtEl>
                                        <p:attrNameLst>
                                          <p:attrName>style.visibility</p:attrName>
                                        </p:attrNameLst>
                                      </p:cBhvr>
                                      <p:to>
                                        <p:strVal val="visible"/>
                                      </p:to>
                                    </p:set>
                                    <p:animEffect transition="in" filter="wipe(left)">
                                      <p:cBhvr>
                                        <p:cTn id="204" dur="1500"/>
                                        <p:tgtEl>
                                          <p:spTgt spid="90"/>
                                        </p:tgtEl>
                                      </p:cBhvr>
                                    </p:animEffect>
                                  </p:childTnLst>
                                </p:cTn>
                              </p:par>
                              <p:par>
                                <p:cTn id="205" presetID="22" presetClass="entr" presetSubtype="8" fill="hold" grpId="0" nodeType="withEffect">
                                  <p:stCondLst>
                                    <p:cond delay="12300"/>
                                  </p:stCondLst>
                                  <p:childTnLst>
                                    <p:set>
                                      <p:cBhvr>
                                        <p:cTn id="206" dur="1" fill="hold">
                                          <p:stCondLst>
                                            <p:cond delay="0"/>
                                          </p:stCondLst>
                                        </p:cTn>
                                        <p:tgtEl>
                                          <p:spTgt spid="6"/>
                                        </p:tgtEl>
                                        <p:attrNameLst>
                                          <p:attrName>style.visibility</p:attrName>
                                        </p:attrNameLst>
                                      </p:cBhvr>
                                      <p:to>
                                        <p:strVal val="visible"/>
                                      </p:to>
                                    </p:set>
                                    <p:animEffect transition="in" filter="wipe(left)">
                                      <p:cBhvr>
                                        <p:cTn id="207" dur="1500"/>
                                        <p:tgtEl>
                                          <p:spTgt spid="6"/>
                                        </p:tgtEl>
                                      </p:cBhvr>
                                    </p:animEffect>
                                  </p:childTnLst>
                                </p:cTn>
                              </p:par>
                              <p:par>
                                <p:cTn id="208" presetID="22" presetClass="entr" presetSubtype="4" fill="hold" nodeType="withEffect">
                                  <p:stCondLst>
                                    <p:cond delay="14000"/>
                                  </p:stCondLst>
                                  <p:childTnLst>
                                    <p:set>
                                      <p:cBhvr>
                                        <p:cTn id="209" dur="1" fill="hold">
                                          <p:stCondLst>
                                            <p:cond delay="0"/>
                                          </p:stCondLst>
                                        </p:cTn>
                                        <p:tgtEl>
                                          <p:spTgt spid="12"/>
                                        </p:tgtEl>
                                        <p:attrNameLst>
                                          <p:attrName>style.visibility</p:attrName>
                                        </p:attrNameLst>
                                      </p:cBhvr>
                                      <p:to>
                                        <p:strVal val="visible"/>
                                      </p:to>
                                    </p:set>
                                    <p:animEffect transition="in" filter="wipe(down)">
                                      <p:cBhvr>
                                        <p:cTn id="210" dur="1000"/>
                                        <p:tgtEl>
                                          <p:spTgt spid="12"/>
                                        </p:tgtEl>
                                      </p:cBhvr>
                                    </p:animEffect>
                                  </p:childTnLst>
                                </p:cTn>
                              </p:par>
                              <p:par>
                                <p:cTn id="211" presetID="22" presetClass="exit" presetSubtype="4" fill="hold" nodeType="withEffect">
                                  <p:stCondLst>
                                    <p:cond delay="15500"/>
                                  </p:stCondLst>
                                  <p:childTnLst>
                                    <p:animEffect transition="out" filter="wipe(down)">
                                      <p:cBhvr>
                                        <p:cTn id="212" dur="1000"/>
                                        <p:tgtEl>
                                          <p:spTgt spid="12"/>
                                        </p:tgtEl>
                                      </p:cBhvr>
                                    </p:animEffect>
                                    <p:set>
                                      <p:cBhvr>
                                        <p:cTn id="213" dur="1" fill="hold">
                                          <p:stCondLst>
                                            <p:cond delay="999"/>
                                          </p:stCondLst>
                                        </p:cTn>
                                        <p:tgtEl>
                                          <p:spTgt spid="12"/>
                                        </p:tgtEl>
                                        <p:attrNameLst>
                                          <p:attrName>style.visibility</p:attrName>
                                        </p:attrNameLst>
                                      </p:cBhvr>
                                      <p:to>
                                        <p:strVal val="hidden"/>
                                      </p:to>
                                    </p:set>
                                  </p:childTnLst>
                                </p:cTn>
                              </p:par>
                              <p:par>
                                <p:cTn id="214" presetID="2" presetClass="exit" presetSubtype="4" fill="hold" nodeType="withEffect">
                                  <p:stCondLst>
                                    <p:cond delay="16200"/>
                                  </p:stCondLst>
                                  <p:childTnLst>
                                    <p:anim calcmode="lin" valueType="num">
                                      <p:cBhvr additive="base">
                                        <p:cTn id="215" dur="500"/>
                                        <p:tgtEl>
                                          <p:spTgt spid="38"/>
                                        </p:tgtEl>
                                        <p:attrNameLst>
                                          <p:attrName>ppt_x</p:attrName>
                                        </p:attrNameLst>
                                      </p:cBhvr>
                                      <p:tavLst>
                                        <p:tav tm="0">
                                          <p:val>
                                            <p:strVal val="ppt_x"/>
                                          </p:val>
                                        </p:tav>
                                        <p:tav tm="100000">
                                          <p:val>
                                            <p:strVal val="ppt_x"/>
                                          </p:val>
                                        </p:tav>
                                      </p:tavLst>
                                    </p:anim>
                                    <p:anim calcmode="lin" valueType="num">
                                      <p:cBhvr additive="base">
                                        <p:cTn id="216" dur="500"/>
                                        <p:tgtEl>
                                          <p:spTgt spid="38"/>
                                        </p:tgtEl>
                                        <p:attrNameLst>
                                          <p:attrName>ppt_y</p:attrName>
                                        </p:attrNameLst>
                                      </p:cBhvr>
                                      <p:tavLst>
                                        <p:tav tm="0">
                                          <p:val>
                                            <p:strVal val="ppt_y"/>
                                          </p:val>
                                        </p:tav>
                                        <p:tav tm="100000">
                                          <p:val>
                                            <p:strVal val="1+ppt_h/2"/>
                                          </p:val>
                                        </p:tav>
                                      </p:tavLst>
                                    </p:anim>
                                    <p:set>
                                      <p:cBhvr>
                                        <p:cTn id="217" dur="1" fill="hold">
                                          <p:stCondLst>
                                            <p:cond delay="499"/>
                                          </p:stCondLst>
                                        </p:cTn>
                                        <p:tgtEl>
                                          <p:spTgt spid="38"/>
                                        </p:tgtEl>
                                        <p:attrNameLst>
                                          <p:attrName>style.visibility</p:attrName>
                                        </p:attrNameLst>
                                      </p:cBhvr>
                                      <p:to>
                                        <p:strVal val="hidden"/>
                                      </p:to>
                                    </p:set>
                                  </p:childTnLst>
                                </p:cTn>
                              </p:par>
                              <p:par>
                                <p:cTn id="218" presetID="2" presetClass="exit" presetSubtype="4" fill="hold" nodeType="withEffect">
                                  <p:stCondLst>
                                    <p:cond delay="16200"/>
                                  </p:stCondLst>
                                  <p:childTnLst>
                                    <p:anim calcmode="lin" valueType="num">
                                      <p:cBhvr additive="base">
                                        <p:cTn id="219" dur="500"/>
                                        <p:tgtEl>
                                          <p:spTgt spid="51"/>
                                        </p:tgtEl>
                                        <p:attrNameLst>
                                          <p:attrName>ppt_x</p:attrName>
                                        </p:attrNameLst>
                                      </p:cBhvr>
                                      <p:tavLst>
                                        <p:tav tm="0">
                                          <p:val>
                                            <p:strVal val="ppt_x"/>
                                          </p:val>
                                        </p:tav>
                                        <p:tav tm="100000">
                                          <p:val>
                                            <p:strVal val="ppt_x"/>
                                          </p:val>
                                        </p:tav>
                                      </p:tavLst>
                                    </p:anim>
                                    <p:anim calcmode="lin" valueType="num">
                                      <p:cBhvr additive="base">
                                        <p:cTn id="220" dur="500"/>
                                        <p:tgtEl>
                                          <p:spTgt spid="51"/>
                                        </p:tgtEl>
                                        <p:attrNameLst>
                                          <p:attrName>ppt_y</p:attrName>
                                        </p:attrNameLst>
                                      </p:cBhvr>
                                      <p:tavLst>
                                        <p:tav tm="0">
                                          <p:val>
                                            <p:strVal val="ppt_y"/>
                                          </p:val>
                                        </p:tav>
                                        <p:tav tm="100000">
                                          <p:val>
                                            <p:strVal val="1+ppt_h/2"/>
                                          </p:val>
                                        </p:tav>
                                      </p:tavLst>
                                    </p:anim>
                                    <p:set>
                                      <p:cBhvr>
                                        <p:cTn id="221" dur="1" fill="hold">
                                          <p:stCondLst>
                                            <p:cond delay="499"/>
                                          </p:stCondLst>
                                        </p:cTn>
                                        <p:tgtEl>
                                          <p:spTgt spid="51"/>
                                        </p:tgtEl>
                                        <p:attrNameLst>
                                          <p:attrName>style.visibility</p:attrName>
                                        </p:attrNameLst>
                                      </p:cBhvr>
                                      <p:to>
                                        <p:strVal val="hidden"/>
                                      </p:to>
                                    </p:set>
                                  </p:childTnLst>
                                </p:cTn>
                              </p:par>
                              <p:par>
                                <p:cTn id="222" presetID="64" presetClass="path" presetSubtype="0" accel="50000" decel="50000" fill="hold" nodeType="withEffect">
                                  <p:stCondLst>
                                    <p:cond delay="17000"/>
                                  </p:stCondLst>
                                  <p:childTnLst>
                                    <p:animMotion origin="layout" path="M 0.04722 0.04213 L 0.04722 -0.12963 " pathEditMode="fixed" rAng="0" ptsTypes="AA">
                                      <p:cBhvr>
                                        <p:cTn id="223" dur="1000" fill="hold"/>
                                        <p:tgtEl>
                                          <p:spTgt spid="39"/>
                                        </p:tgtEl>
                                        <p:attrNameLst>
                                          <p:attrName>ppt_x</p:attrName>
                                          <p:attrName>ppt_y</p:attrName>
                                        </p:attrNameLst>
                                      </p:cBhvr>
                                      <p:rCtr x="0" y="-8588"/>
                                    </p:animMotion>
                                  </p:childTnLst>
                                </p:cTn>
                              </p:par>
                              <p:par>
                                <p:cTn id="224" presetID="64" presetClass="path" presetSubtype="0" accel="50000" decel="50000" fill="hold" nodeType="withEffect">
                                  <p:stCondLst>
                                    <p:cond delay="17000"/>
                                  </p:stCondLst>
                                  <p:childTnLst>
                                    <p:animMotion origin="layout" path="M 0.04722 0.04213 L 0.04722 -0.22939 " pathEditMode="fixed" rAng="0" ptsTypes="AA">
                                      <p:cBhvr>
                                        <p:cTn id="225" dur="1000" fill="hold"/>
                                        <p:tgtEl>
                                          <p:spTgt spid="52"/>
                                        </p:tgtEl>
                                        <p:attrNameLst>
                                          <p:attrName>ppt_x</p:attrName>
                                          <p:attrName>ppt_y</p:attrName>
                                        </p:attrNameLst>
                                      </p:cBhvr>
                                      <p:rCtr x="0" y="-13588"/>
                                    </p:animMotion>
                                  </p:childTnLst>
                                </p:cTn>
                              </p:par>
                              <p:par>
                                <p:cTn id="226" presetID="22" presetClass="entr" presetSubtype="2" repeatCount="5000" fill="hold" grpId="0" nodeType="withEffect">
                                  <p:stCondLst>
                                    <p:cond delay="27500"/>
                                  </p:stCondLst>
                                  <p:childTnLst>
                                    <p:set>
                                      <p:cBhvr>
                                        <p:cTn id="227" dur="1" fill="hold">
                                          <p:stCondLst>
                                            <p:cond delay="0"/>
                                          </p:stCondLst>
                                        </p:cTn>
                                        <p:tgtEl>
                                          <p:spTgt spid="11"/>
                                        </p:tgtEl>
                                        <p:attrNameLst>
                                          <p:attrName>style.visibility</p:attrName>
                                        </p:attrNameLst>
                                      </p:cBhvr>
                                      <p:to>
                                        <p:strVal val="visible"/>
                                      </p:to>
                                    </p:set>
                                    <p:animEffect transition="in" filter="wipe(right)">
                                      <p:cBhvr>
                                        <p:cTn id="228" dur="500"/>
                                        <p:tgtEl>
                                          <p:spTgt spid="11"/>
                                        </p:tgtEl>
                                      </p:cBhvr>
                                    </p:animEffect>
                                  </p:childTnLst>
                                </p:cTn>
                              </p:par>
                              <p:par>
                                <p:cTn id="229" presetID="22" presetClass="exit" presetSubtype="8" fill="hold" grpId="1" nodeType="withEffect">
                                  <p:stCondLst>
                                    <p:cond delay="30500"/>
                                  </p:stCondLst>
                                  <p:childTnLst>
                                    <p:animEffect transition="out" filter="wipe(left)">
                                      <p:cBhvr>
                                        <p:cTn id="230" dur="1000"/>
                                        <p:tgtEl>
                                          <p:spTgt spid="11"/>
                                        </p:tgtEl>
                                      </p:cBhvr>
                                    </p:animEffect>
                                    <p:set>
                                      <p:cBhvr>
                                        <p:cTn id="231" dur="1" fill="hold">
                                          <p:stCondLst>
                                            <p:cond delay="999"/>
                                          </p:stCondLst>
                                        </p:cTn>
                                        <p:tgtEl>
                                          <p:spTgt spid="11"/>
                                        </p:tgtEl>
                                        <p:attrNameLst>
                                          <p:attrName>style.visibility</p:attrName>
                                        </p:attrNameLst>
                                      </p:cBhvr>
                                      <p:to>
                                        <p:strVal val="hidden"/>
                                      </p:to>
                                    </p:set>
                                  </p:childTnLst>
                                </p:cTn>
                              </p:par>
                              <p:par>
                                <p:cTn id="232" presetID="22" presetClass="entr" presetSubtype="8" fill="hold" grpId="0" nodeType="withEffect">
                                  <p:stCondLst>
                                    <p:cond delay="37000"/>
                                  </p:stCondLst>
                                  <p:childTnLst>
                                    <p:set>
                                      <p:cBhvr>
                                        <p:cTn id="233" dur="1" fill="hold">
                                          <p:stCondLst>
                                            <p:cond delay="0"/>
                                          </p:stCondLst>
                                        </p:cTn>
                                        <p:tgtEl>
                                          <p:spTgt spid="72"/>
                                        </p:tgtEl>
                                        <p:attrNameLst>
                                          <p:attrName>style.visibility</p:attrName>
                                        </p:attrNameLst>
                                      </p:cBhvr>
                                      <p:to>
                                        <p:strVal val="visible"/>
                                      </p:to>
                                    </p:set>
                                    <p:animEffect transition="in" filter="wipe(left)">
                                      <p:cBhvr>
                                        <p:cTn id="234" dur="1500"/>
                                        <p:tgtEl>
                                          <p:spTgt spid="72"/>
                                        </p:tgtEl>
                                      </p:cBhvr>
                                    </p:animEffect>
                                  </p:childTnLst>
                                </p:cTn>
                              </p:par>
                              <p:par>
                                <p:cTn id="235" presetID="26" presetClass="emph" presetSubtype="0" fill="hold" grpId="1" nodeType="withEffect">
                                  <p:stCondLst>
                                    <p:cond delay="38500"/>
                                  </p:stCondLst>
                                  <p:childTnLst>
                                    <p:animEffect transition="out" filter="fade">
                                      <p:cBhvr>
                                        <p:cTn id="236" dur="500" tmFilter="0, 0; .2, .5; .8, .5; 1, 0"/>
                                        <p:tgtEl>
                                          <p:spTgt spid="72"/>
                                        </p:tgtEl>
                                      </p:cBhvr>
                                    </p:animEffect>
                                    <p:animScale>
                                      <p:cBhvr>
                                        <p:cTn id="237" dur="250" autoRev="1" fill="hold"/>
                                        <p:tgtEl>
                                          <p:spTgt spid="72"/>
                                        </p:tgtEl>
                                      </p:cBhvr>
                                      <p:by x="105000" y="105000"/>
                                    </p:animScale>
                                  </p:childTnLst>
                                </p:cTn>
                              </p:par>
                            </p:childTnLst>
                          </p:cTn>
                        </p:par>
                        <p:par>
                          <p:cTn id="238" fill="hold">
                            <p:stCondLst>
                              <p:cond delay="40300"/>
                            </p:stCondLst>
                            <p:childTnLst>
                              <p:par>
                                <p:cTn id="239" presetID="2" presetClass="exit" presetSubtype="4" fill="hold" nodeType="afterEffect">
                                  <p:stCondLst>
                                    <p:cond delay="0"/>
                                  </p:stCondLst>
                                  <p:childTnLst>
                                    <p:anim calcmode="lin" valueType="num">
                                      <p:cBhvr additive="base">
                                        <p:cTn id="240" dur="500"/>
                                        <p:tgtEl>
                                          <p:spTgt spid="39"/>
                                        </p:tgtEl>
                                        <p:attrNameLst>
                                          <p:attrName>ppt_x</p:attrName>
                                        </p:attrNameLst>
                                      </p:cBhvr>
                                      <p:tavLst>
                                        <p:tav tm="0">
                                          <p:val>
                                            <p:strVal val="ppt_x"/>
                                          </p:val>
                                        </p:tav>
                                        <p:tav tm="100000">
                                          <p:val>
                                            <p:strVal val="ppt_x"/>
                                          </p:val>
                                        </p:tav>
                                      </p:tavLst>
                                    </p:anim>
                                    <p:anim calcmode="lin" valueType="num">
                                      <p:cBhvr additive="base">
                                        <p:cTn id="241" dur="500"/>
                                        <p:tgtEl>
                                          <p:spTgt spid="39"/>
                                        </p:tgtEl>
                                        <p:attrNameLst>
                                          <p:attrName>ppt_y</p:attrName>
                                        </p:attrNameLst>
                                      </p:cBhvr>
                                      <p:tavLst>
                                        <p:tav tm="0">
                                          <p:val>
                                            <p:strVal val="ppt_y"/>
                                          </p:val>
                                        </p:tav>
                                        <p:tav tm="100000">
                                          <p:val>
                                            <p:strVal val="1+ppt_h/2"/>
                                          </p:val>
                                        </p:tav>
                                      </p:tavLst>
                                    </p:anim>
                                    <p:set>
                                      <p:cBhvr>
                                        <p:cTn id="242" dur="1" fill="hold">
                                          <p:stCondLst>
                                            <p:cond delay="499"/>
                                          </p:stCondLst>
                                        </p:cTn>
                                        <p:tgtEl>
                                          <p:spTgt spid="39"/>
                                        </p:tgtEl>
                                        <p:attrNameLst>
                                          <p:attrName>style.visibility</p:attrName>
                                        </p:attrNameLst>
                                      </p:cBhvr>
                                      <p:to>
                                        <p:strVal val="hidden"/>
                                      </p:to>
                                    </p:set>
                                  </p:childTnLst>
                                </p:cTn>
                              </p:par>
                              <p:par>
                                <p:cTn id="243" presetID="2" presetClass="exit" presetSubtype="4" fill="hold" nodeType="withEffect">
                                  <p:stCondLst>
                                    <p:cond delay="0"/>
                                  </p:stCondLst>
                                  <p:childTnLst>
                                    <p:anim calcmode="lin" valueType="num">
                                      <p:cBhvr additive="base">
                                        <p:cTn id="244" dur="500"/>
                                        <p:tgtEl>
                                          <p:spTgt spid="52"/>
                                        </p:tgtEl>
                                        <p:attrNameLst>
                                          <p:attrName>ppt_x</p:attrName>
                                        </p:attrNameLst>
                                      </p:cBhvr>
                                      <p:tavLst>
                                        <p:tav tm="0">
                                          <p:val>
                                            <p:strVal val="ppt_x"/>
                                          </p:val>
                                        </p:tav>
                                        <p:tav tm="100000">
                                          <p:val>
                                            <p:strVal val="ppt_x"/>
                                          </p:val>
                                        </p:tav>
                                      </p:tavLst>
                                    </p:anim>
                                    <p:anim calcmode="lin" valueType="num">
                                      <p:cBhvr additive="base">
                                        <p:cTn id="245" dur="500"/>
                                        <p:tgtEl>
                                          <p:spTgt spid="52"/>
                                        </p:tgtEl>
                                        <p:attrNameLst>
                                          <p:attrName>ppt_y</p:attrName>
                                        </p:attrNameLst>
                                      </p:cBhvr>
                                      <p:tavLst>
                                        <p:tav tm="0">
                                          <p:val>
                                            <p:strVal val="ppt_y"/>
                                          </p:val>
                                        </p:tav>
                                        <p:tav tm="100000">
                                          <p:val>
                                            <p:strVal val="1+ppt_h/2"/>
                                          </p:val>
                                        </p:tav>
                                      </p:tavLst>
                                    </p:anim>
                                    <p:set>
                                      <p:cBhvr>
                                        <p:cTn id="246" dur="1" fill="hold">
                                          <p:stCondLst>
                                            <p:cond delay="499"/>
                                          </p:stCondLst>
                                        </p:cTn>
                                        <p:tgtEl>
                                          <p:spTgt spid="52"/>
                                        </p:tgtEl>
                                        <p:attrNameLst>
                                          <p:attrName>style.visibility</p:attrName>
                                        </p:attrNameLst>
                                      </p:cBhvr>
                                      <p:to>
                                        <p:strVal val="hidden"/>
                                      </p:to>
                                    </p:set>
                                  </p:childTnLst>
                                </p:cTn>
                              </p:par>
                            </p:childTnLst>
                          </p:cTn>
                        </p:par>
                        <p:par>
                          <p:cTn id="247" fill="hold">
                            <p:stCondLst>
                              <p:cond delay="40800"/>
                            </p:stCondLst>
                            <p:childTnLst>
                              <p:par>
                                <p:cTn id="248" presetID="1" presetClass="entr" presetSubtype="0" fill="hold" grpId="0" nodeType="afterEffect">
                                  <p:stCondLst>
                                    <p:cond delay="0"/>
                                  </p:stCondLst>
                                  <p:childTnLst>
                                    <p:set>
                                      <p:cBhvr>
                                        <p:cTn id="249" dur="1" fill="hold">
                                          <p:stCondLst>
                                            <p:cond delay="20799"/>
                                          </p:stCondLst>
                                        </p:cTn>
                                        <p:tgtEl>
                                          <p:spTgt spid="18"/>
                                        </p:tgtEl>
                                        <p:attrNameLst>
                                          <p:attrName>style.visibility</p:attrName>
                                        </p:attrNameLst>
                                      </p:cBhvr>
                                      <p:to>
                                        <p:strVal val="visible"/>
                                      </p:to>
                                    </p:set>
                                  </p:childTnLst>
                                  <p:subTnLst>
                                    <p:audio>
                                      <p:cMediaNode>
                                        <p:cTn display="0" masterRel="sameClick">
                                          <p:stCondLst>
                                            <p:cond evt="begin" delay="0">
                                              <p:tn val="248"/>
                                            </p:cond>
                                          </p:stCondLst>
                                          <p:endCondLst>
                                            <p:cond evt="onStopAudio" delay="0">
                                              <p:tgtEl>
                                                <p:sldTgt/>
                                              </p:tgtEl>
                                            </p:cond>
                                          </p:endCondLst>
                                        </p:cTn>
                                        <p:tgtEl>
                                          <p:sndTgt r:embed="rId8" name="L21S06_Clip_2a.wav"/>
                                        </p:tgtEl>
                                      </p:cMediaNode>
                                    </p:audio>
                                  </p:subTnLst>
                                </p:cTn>
                              </p:par>
                              <p:par>
                                <p:cTn id="250" presetID="64" presetClass="path" presetSubtype="0" accel="50000" decel="50000" fill="hold" nodeType="withEffect">
                                  <p:stCondLst>
                                    <p:cond delay="0"/>
                                  </p:stCondLst>
                                  <p:childTnLst>
                                    <p:animMotion origin="layout" path="M 0.0276 0.04213 L 0.0276 -0.12963 " pathEditMode="fixed" rAng="0" ptsTypes="AA">
                                      <p:cBhvr>
                                        <p:cTn id="251" dur="1000" fill="hold"/>
                                        <p:tgtEl>
                                          <p:spTgt spid="40"/>
                                        </p:tgtEl>
                                        <p:attrNameLst>
                                          <p:attrName>ppt_x</p:attrName>
                                          <p:attrName>ppt_y</p:attrName>
                                        </p:attrNameLst>
                                      </p:cBhvr>
                                      <p:rCtr x="0" y="-8588"/>
                                    </p:animMotion>
                                  </p:childTnLst>
                                </p:cTn>
                              </p:par>
                              <p:par>
                                <p:cTn id="252" presetID="64" presetClass="path" presetSubtype="0" accel="50000" decel="50000" fill="hold" nodeType="withEffect">
                                  <p:stCondLst>
                                    <p:cond delay="0"/>
                                  </p:stCondLst>
                                  <p:childTnLst>
                                    <p:animMotion origin="layout" path="M 0.0276 0.04213 L 0.0276 -0.22939 " pathEditMode="fixed" rAng="0" ptsTypes="AA">
                                      <p:cBhvr>
                                        <p:cTn id="253" dur="1000" fill="hold"/>
                                        <p:tgtEl>
                                          <p:spTgt spid="53"/>
                                        </p:tgtEl>
                                        <p:attrNameLst>
                                          <p:attrName>ppt_x</p:attrName>
                                          <p:attrName>ppt_y</p:attrName>
                                        </p:attrNameLst>
                                      </p:cBhvr>
                                      <p:rCtr x="0" y="-13588"/>
                                    </p:animMotion>
                                  </p:childTnLst>
                                </p:cTn>
                              </p:par>
                              <p:par>
                                <p:cTn id="254" presetID="22" presetClass="entr" presetSubtype="8" fill="hold" grpId="0" nodeType="withEffect">
                                  <p:stCondLst>
                                    <p:cond delay="5100"/>
                                  </p:stCondLst>
                                  <p:childTnLst>
                                    <p:set>
                                      <p:cBhvr>
                                        <p:cTn id="255" dur="1" fill="hold">
                                          <p:stCondLst>
                                            <p:cond delay="0"/>
                                          </p:stCondLst>
                                        </p:cTn>
                                        <p:tgtEl>
                                          <p:spTgt spid="73"/>
                                        </p:tgtEl>
                                        <p:attrNameLst>
                                          <p:attrName>style.visibility</p:attrName>
                                        </p:attrNameLst>
                                      </p:cBhvr>
                                      <p:to>
                                        <p:strVal val="visible"/>
                                      </p:to>
                                    </p:set>
                                    <p:animEffect transition="in" filter="wipe(left)">
                                      <p:cBhvr>
                                        <p:cTn id="256" dur="1500"/>
                                        <p:tgtEl>
                                          <p:spTgt spid="73"/>
                                        </p:tgtEl>
                                      </p:cBhvr>
                                    </p:animEffect>
                                  </p:childTnLst>
                                </p:cTn>
                              </p:par>
                              <p:par>
                                <p:cTn id="257" presetID="26" presetClass="emph" presetSubtype="0" fill="hold" grpId="1" nodeType="withEffect">
                                  <p:stCondLst>
                                    <p:cond delay="6600"/>
                                  </p:stCondLst>
                                  <p:childTnLst>
                                    <p:animEffect transition="out" filter="fade">
                                      <p:cBhvr>
                                        <p:cTn id="258" dur="500" tmFilter="0, 0; .2, .5; .8, .5; 1, 0"/>
                                        <p:tgtEl>
                                          <p:spTgt spid="73"/>
                                        </p:tgtEl>
                                      </p:cBhvr>
                                    </p:animEffect>
                                    <p:animScale>
                                      <p:cBhvr>
                                        <p:cTn id="259" dur="250" autoRev="1" fill="hold"/>
                                        <p:tgtEl>
                                          <p:spTgt spid="73"/>
                                        </p:tgtEl>
                                      </p:cBhvr>
                                      <p:by x="105000" y="105000"/>
                                    </p:animScale>
                                  </p:childTnLst>
                                </p:cTn>
                              </p:par>
                              <p:par>
                                <p:cTn id="260" presetID="1" presetClass="entr" presetSubtype="0" fill="hold" nodeType="withEffect">
                                  <p:stCondLst>
                                    <p:cond delay="5100"/>
                                  </p:stCondLst>
                                  <p:childTnLst>
                                    <p:set>
                                      <p:cBhvr>
                                        <p:cTn id="261" dur="1" fill="hold">
                                          <p:stCondLst>
                                            <p:cond delay="0"/>
                                          </p:stCondLst>
                                        </p:cTn>
                                        <p:tgtEl>
                                          <p:spTgt spid="19"/>
                                        </p:tgtEl>
                                        <p:attrNameLst>
                                          <p:attrName>style.visibility</p:attrName>
                                        </p:attrNameLst>
                                      </p:cBhvr>
                                      <p:to>
                                        <p:strVal val="visible"/>
                                      </p:to>
                                    </p:set>
                                  </p:childTnLst>
                                </p:cTn>
                              </p:par>
                              <p:par>
                                <p:cTn id="262" presetID="32" presetClass="emph" presetSubtype="0" fill="hold" nodeType="withEffect">
                                  <p:stCondLst>
                                    <p:cond delay="5100"/>
                                  </p:stCondLst>
                                  <p:childTnLst>
                                    <p:animRot by="120000">
                                      <p:cBhvr>
                                        <p:cTn id="263" dur="150" fill="hold">
                                          <p:stCondLst>
                                            <p:cond delay="0"/>
                                          </p:stCondLst>
                                        </p:cTn>
                                        <p:tgtEl>
                                          <p:spTgt spid="19"/>
                                        </p:tgtEl>
                                        <p:attrNameLst>
                                          <p:attrName>r</p:attrName>
                                        </p:attrNameLst>
                                      </p:cBhvr>
                                    </p:animRot>
                                    <p:animRot by="-240000">
                                      <p:cBhvr>
                                        <p:cTn id="264" dur="300" fill="hold">
                                          <p:stCondLst>
                                            <p:cond delay="300"/>
                                          </p:stCondLst>
                                        </p:cTn>
                                        <p:tgtEl>
                                          <p:spTgt spid="19"/>
                                        </p:tgtEl>
                                        <p:attrNameLst>
                                          <p:attrName>r</p:attrName>
                                        </p:attrNameLst>
                                      </p:cBhvr>
                                    </p:animRot>
                                    <p:animRot by="240000">
                                      <p:cBhvr>
                                        <p:cTn id="265" dur="300" fill="hold">
                                          <p:stCondLst>
                                            <p:cond delay="600"/>
                                          </p:stCondLst>
                                        </p:cTn>
                                        <p:tgtEl>
                                          <p:spTgt spid="19"/>
                                        </p:tgtEl>
                                        <p:attrNameLst>
                                          <p:attrName>r</p:attrName>
                                        </p:attrNameLst>
                                      </p:cBhvr>
                                    </p:animRot>
                                    <p:animRot by="-240000">
                                      <p:cBhvr>
                                        <p:cTn id="266" dur="300" fill="hold">
                                          <p:stCondLst>
                                            <p:cond delay="900"/>
                                          </p:stCondLst>
                                        </p:cTn>
                                        <p:tgtEl>
                                          <p:spTgt spid="19"/>
                                        </p:tgtEl>
                                        <p:attrNameLst>
                                          <p:attrName>r</p:attrName>
                                        </p:attrNameLst>
                                      </p:cBhvr>
                                    </p:animRot>
                                    <p:animRot by="120000">
                                      <p:cBhvr>
                                        <p:cTn id="267" dur="300" fill="hold">
                                          <p:stCondLst>
                                            <p:cond delay="1200"/>
                                          </p:stCondLst>
                                        </p:cTn>
                                        <p:tgtEl>
                                          <p:spTgt spid="19"/>
                                        </p:tgtEl>
                                        <p:attrNameLst>
                                          <p:attrName>r</p:attrName>
                                        </p:attrNameLst>
                                      </p:cBhvr>
                                    </p:animRot>
                                  </p:childTnLst>
                                </p:cTn>
                              </p:par>
                              <p:par>
                                <p:cTn id="268" presetID="1" presetClass="exit" presetSubtype="0" fill="hold" nodeType="withEffect">
                                  <p:stCondLst>
                                    <p:cond delay="6600"/>
                                  </p:stCondLst>
                                  <p:childTnLst>
                                    <p:set>
                                      <p:cBhvr>
                                        <p:cTn id="269" dur="1" fill="hold">
                                          <p:stCondLst>
                                            <p:cond delay="0"/>
                                          </p:stCondLst>
                                        </p:cTn>
                                        <p:tgtEl>
                                          <p:spTgt spid="19"/>
                                        </p:tgtEl>
                                        <p:attrNameLst>
                                          <p:attrName>style.visibility</p:attrName>
                                        </p:attrNameLst>
                                      </p:cBhvr>
                                      <p:to>
                                        <p:strVal val="hidden"/>
                                      </p:to>
                                    </p:set>
                                  </p:childTnLst>
                                </p:cTn>
                              </p:par>
                              <p:par>
                                <p:cTn id="270" presetID="22" presetClass="entr" presetSubtype="8" fill="hold" grpId="0" nodeType="withEffect">
                                  <p:stCondLst>
                                    <p:cond delay="10400"/>
                                  </p:stCondLst>
                                  <p:childTnLst>
                                    <p:set>
                                      <p:cBhvr>
                                        <p:cTn id="271" dur="1" fill="hold">
                                          <p:stCondLst>
                                            <p:cond delay="0"/>
                                          </p:stCondLst>
                                        </p:cTn>
                                        <p:tgtEl>
                                          <p:spTgt spid="75"/>
                                        </p:tgtEl>
                                        <p:attrNameLst>
                                          <p:attrName>style.visibility</p:attrName>
                                        </p:attrNameLst>
                                      </p:cBhvr>
                                      <p:to>
                                        <p:strVal val="visible"/>
                                      </p:to>
                                    </p:set>
                                    <p:animEffect transition="in" filter="wipe(left)">
                                      <p:cBhvr>
                                        <p:cTn id="272" dur="1500"/>
                                        <p:tgtEl>
                                          <p:spTgt spid="75"/>
                                        </p:tgtEl>
                                      </p:cBhvr>
                                    </p:animEffect>
                                  </p:childTnLst>
                                </p:cTn>
                              </p:par>
                              <p:par>
                                <p:cTn id="273" presetID="26" presetClass="emph" presetSubtype="0" fill="hold" grpId="1" nodeType="withEffect">
                                  <p:stCondLst>
                                    <p:cond delay="11900"/>
                                  </p:stCondLst>
                                  <p:childTnLst>
                                    <p:animEffect transition="out" filter="fade">
                                      <p:cBhvr>
                                        <p:cTn id="274" dur="500" tmFilter="0, 0; .2, .5; .8, .5; 1, 0"/>
                                        <p:tgtEl>
                                          <p:spTgt spid="75"/>
                                        </p:tgtEl>
                                      </p:cBhvr>
                                    </p:animEffect>
                                    <p:animScale>
                                      <p:cBhvr>
                                        <p:cTn id="275" dur="250" autoRev="1" fill="hold"/>
                                        <p:tgtEl>
                                          <p:spTgt spid="75"/>
                                        </p:tgtEl>
                                      </p:cBhvr>
                                      <p:by x="105000" y="105000"/>
                                    </p:animScale>
                                  </p:childTnLst>
                                </p:cTn>
                              </p:par>
                              <p:par>
                                <p:cTn id="276" presetID="1" presetClass="entr" presetSubtype="0" fill="hold" nodeType="withEffect">
                                  <p:stCondLst>
                                    <p:cond delay="10400"/>
                                  </p:stCondLst>
                                  <p:childTnLst>
                                    <p:set>
                                      <p:cBhvr>
                                        <p:cTn id="277" dur="1" fill="hold">
                                          <p:stCondLst>
                                            <p:cond delay="0"/>
                                          </p:stCondLst>
                                        </p:cTn>
                                        <p:tgtEl>
                                          <p:spTgt spid="20"/>
                                        </p:tgtEl>
                                        <p:attrNameLst>
                                          <p:attrName>style.visibility</p:attrName>
                                        </p:attrNameLst>
                                      </p:cBhvr>
                                      <p:to>
                                        <p:strVal val="visible"/>
                                      </p:to>
                                    </p:set>
                                  </p:childTnLst>
                                </p:cTn>
                              </p:par>
                              <p:par>
                                <p:cTn id="278" presetID="32" presetClass="emph" presetSubtype="0" fill="hold" nodeType="withEffect">
                                  <p:stCondLst>
                                    <p:cond delay="10400"/>
                                  </p:stCondLst>
                                  <p:childTnLst>
                                    <p:animRot by="120000">
                                      <p:cBhvr>
                                        <p:cTn id="279" dur="150" fill="hold">
                                          <p:stCondLst>
                                            <p:cond delay="0"/>
                                          </p:stCondLst>
                                        </p:cTn>
                                        <p:tgtEl>
                                          <p:spTgt spid="20"/>
                                        </p:tgtEl>
                                        <p:attrNameLst>
                                          <p:attrName>r</p:attrName>
                                        </p:attrNameLst>
                                      </p:cBhvr>
                                    </p:animRot>
                                    <p:animRot by="-240000">
                                      <p:cBhvr>
                                        <p:cTn id="280" dur="300" fill="hold">
                                          <p:stCondLst>
                                            <p:cond delay="300"/>
                                          </p:stCondLst>
                                        </p:cTn>
                                        <p:tgtEl>
                                          <p:spTgt spid="20"/>
                                        </p:tgtEl>
                                        <p:attrNameLst>
                                          <p:attrName>r</p:attrName>
                                        </p:attrNameLst>
                                      </p:cBhvr>
                                    </p:animRot>
                                    <p:animRot by="240000">
                                      <p:cBhvr>
                                        <p:cTn id="281" dur="300" fill="hold">
                                          <p:stCondLst>
                                            <p:cond delay="600"/>
                                          </p:stCondLst>
                                        </p:cTn>
                                        <p:tgtEl>
                                          <p:spTgt spid="20"/>
                                        </p:tgtEl>
                                        <p:attrNameLst>
                                          <p:attrName>r</p:attrName>
                                        </p:attrNameLst>
                                      </p:cBhvr>
                                    </p:animRot>
                                    <p:animRot by="-240000">
                                      <p:cBhvr>
                                        <p:cTn id="282" dur="300" fill="hold">
                                          <p:stCondLst>
                                            <p:cond delay="900"/>
                                          </p:stCondLst>
                                        </p:cTn>
                                        <p:tgtEl>
                                          <p:spTgt spid="20"/>
                                        </p:tgtEl>
                                        <p:attrNameLst>
                                          <p:attrName>r</p:attrName>
                                        </p:attrNameLst>
                                      </p:cBhvr>
                                    </p:animRot>
                                    <p:animRot by="120000">
                                      <p:cBhvr>
                                        <p:cTn id="283" dur="300" fill="hold">
                                          <p:stCondLst>
                                            <p:cond delay="1200"/>
                                          </p:stCondLst>
                                        </p:cTn>
                                        <p:tgtEl>
                                          <p:spTgt spid="20"/>
                                        </p:tgtEl>
                                        <p:attrNameLst>
                                          <p:attrName>r</p:attrName>
                                        </p:attrNameLst>
                                      </p:cBhvr>
                                    </p:animRot>
                                  </p:childTnLst>
                                </p:cTn>
                              </p:par>
                              <p:par>
                                <p:cTn id="284" presetID="1" presetClass="exit" presetSubtype="0" fill="hold" nodeType="withEffect">
                                  <p:stCondLst>
                                    <p:cond delay="11900"/>
                                  </p:stCondLst>
                                  <p:childTnLst>
                                    <p:set>
                                      <p:cBhvr>
                                        <p:cTn id="285" dur="1" fill="hold">
                                          <p:stCondLst>
                                            <p:cond delay="0"/>
                                          </p:stCondLst>
                                        </p:cTn>
                                        <p:tgtEl>
                                          <p:spTgt spid="20"/>
                                        </p:tgtEl>
                                        <p:attrNameLst>
                                          <p:attrName>style.visibility</p:attrName>
                                        </p:attrNameLst>
                                      </p:cBhvr>
                                      <p:to>
                                        <p:strVal val="hidden"/>
                                      </p:to>
                                    </p:set>
                                  </p:childTnLst>
                                </p:cTn>
                              </p:par>
                              <p:par>
                                <p:cTn id="286" presetID="22" presetClass="entr" presetSubtype="8" fill="hold" grpId="0" nodeType="withEffect">
                                  <p:stCondLst>
                                    <p:cond delay="17200"/>
                                  </p:stCondLst>
                                  <p:childTnLst>
                                    <p:set>
                                      <p:cBhvr>
                                        <p:cTn id="287" dur="1" fill="hold">
                                          <p:stCondLst>
                                            <p:cond delay="0"/>
                                          </p:stCondLst>
                                        </p:cTn>
                                        <p:tgtEl>
                                          <p:spTgt spid="76"/>
                                        </p:tgtEl>
                                        <p:attrNameLst>
                                          <p:attrName>style.visibility</p:attrName>
                                        </p:attrNameLst>
                                      </p:cBhvr>
                                      <p:to>
                                        <p:strVal val="visible"/>
                                      </p:to>
                                    </p:set>
                                    <p:animEffect transition="in" filter="wipe(left)">
                                      <p:cBhvr>
                                        <p:cTn id="288" dur="1500"/>
                                        <p:tgtEl>
                                          <p:spTgt spid="76"/>
                                        </p:tgtEl>
                                      </p:cBhvr>
                                    </p:animEffect>
                                  </p:childTnLst>
                                </p:cTn>
                              </p:par>
                              <p:par>
                                <p:cTn id="289" presetID="26" presetClass="emph" presetSubtype="0" fill="hold" grpId="1" nodeType="withEffect">
                                  <p:stCondLst>
                                    <p:cond delay="18700"/>
                                  </p:stCondLst>
                                  <p:childTnLst>
                                    <p:animEffect transition="out" filter="fade">
                                      <p:cBhvr>
                                        <p:cTn id="290" dur="500" tmFilter="0, 0; .2, .5; .8, .5; 1, 0"/>
                                        <p:tgtEl>
                                          <p:spTgt spid="76"/>
                                        </p:tgtEl>
                                      </p:cBhvr>
                                    </p:animEffect>
                                    <p:animScale>
                                      <p:cBhvr>
                                        <p:cTn id="291" dur="250" autoRev="1" fill="hold"/>
                                        <p:tgtEl>
                                          <p:spTgt spid="76"/>
                                        </p:tgtEl>
                                      </p:cBhvr>
                                      <p:by x="105000" y="105000"/>
                                    </p:animScale>
                                  </p:childTnLst>
                                </p:cTn>
                              </p:par>
                              <p:par>
                                <p:cTn id="292" presetID="1" presetClass="entr" presetSubtype="0" fill="hold" nodeType="withEffect">
                                  <p:stCondLst>
                                    <p:cond delay="17200"/>
                                  </p:stCondLst>
                                  <p:childTnLst>
                                    <p:set>
                                      <p:cBhvr>
                                        <p:cTn id="293" dur="1" fill="hold">
                                          <p:stCondLst>
                                            <p:cond delay="0"/>
                                          </p:stCondLst>
                                        </p:cTn>
                                        <p:tgtEl>
                                          <p:spTgt spid="21"/>
                                        </p:tgtEl>
                                        <p:attrNameLst>
                                          <p:attrName>style.visibility</p:attrName>
                                        </p:attrNameLst>
                                      </p:cBhvr>
                                      <p:to>
                                        <p:strVal val="visible"/>
                                      </p:to>
                                    </p:set>
                                  </p:childTnLst>
                                </p:cTn>
                              </p:par>
                              <p:par>
                                <p:cTn id="294" presetID="32" presetClass="emph" presetSubtype="0" fill="hold" nodeType="withEffect">
                                  <p:stCondLst>
                                    <p:cond delay="17200"/>
                                  </p:stCondLst>
                                  <p:childTnLst>
                                    <p:animRot by="120000">
                                      <p:cBhvr>
                                        <p:cTn id="295" dur="150" fill="hold">
                                          <p:stCondLst>
                                            <p:cond delay="0"/>
                                          </p:stCondLst>
                                        </p:cTn>
                                        <p:tgtEl>
                                          <p:spTgt spid="21"/>
                                        </p:tgtEl>
                                        <p:attrNameLst>
                                          <p:attrName>r</p:attrName>
                                        </p:attrNameLst>
                                      </p:cBhvr>
                                    </p:animRot>
                                    <p:animRot by="-240000">
                                      <p:cBhvr>
                                        <p:cTn id="296" dur="300" fill="hold">
                                          <p:stCondLst>
                                            <p:cond delay="300"/>
                                          </p:stCondLst>
                                        </p:cTn>
                                        <p:tgtEl>
                                          <p:spTgt spid="21"/>
                                        </p:tgtEl>
                                        <p:attrNameLst>
                                          <p:attrName>r</p:attrName>
                                        </p:attrNameLst>
                                      </p:cBhvr>
                                    </p:animRot>
                                    <p:animRot by="240000">
                                      <p:cBhvr>
                                        <p:cTn id="297" dur="300" fill="hold">
                                          <p:stCondLst>
                                            <p:cond delay="600"/>
                                          </p:stCondLst>
                                        </p:cTn>
                                        <p:tgtEl>
                                          <p:spTgt spid="21"/>
                                        </p:tgtEl>
                                        <p:attrNameLst>
                                          <p:attrName>r</p:attrName>
                                        </p:attrNameLst>
                                      </p:cBhvr>
                                    </p:animRot>
                                    <p:animRot by="-240000">
                                      <p:cBhvr>
                                        <p:cTn id="298" dur="300" fill="hold">
                                          <p:stCondLst>
                                            <p:cond delay="900"/>
                                          </p:stCondLst>
                                        </p:cTn>
                                        <p:tgtEl>
                                          <p:spTgt spid="21"/>
                                        </p:tgtEl>
                                        <p:attrNameLst>
                                          <p:attrName>r</p:attrName>
                                        </p:attrNameLst>
                                      </p:cBhvr>
                                    </p:animRot>
                                    <p:animRot by="120000">
                                      <p:cBhvr>
                                        <p:cTn id="299" dur="300" fill="hold">
                                          <p:stCondLst>
                                            <p:cond delay="1200"/>
                                          </p:stCondLst>
                                        </p:cTn>
                                        <p:tgtEl>
                                          <p:spTgt spid="21"/>
                                        </p:tgtEl>
                                        <p:attrNameLst>
                                          <p:attrName>r</p:attrName>
                                        </p:attrNameLst>
                                      </p:cBhvr>
                                    </p:animRot>
                                  </p:childTnLst>
                                </p:cTn>
                              </p:par>
                              <p:par>
                                <p:cTn id="300" presetID="1" presetClass="exit" presetSubtype="0" fill="hold" nodeType="withEffect">
                                  <p:stCondLst>
                                    <p:cond delay="18700"/>
                                  </p:stCondLst>
                                  <p:childTnLst>
                                    <p:set>
                                      <p:cBhvr>
                                        <p:cTn id="301" dur="1" fill="hold">
                                          <p:stCondLst>
                                            <p:cond delay="0"/>
                                          </p:stCondLst>
                                        </p:cTn>
                                        <p:tgtEl>
                                          <p:spTgt spid="21"/>
                                        </p:tgtEl>
                                        <p:attrNameLst>
                                          <p:attrName>style.visibility</p:attrName>
                                        </p:attrNameLst>
                                      </p:cBhvr>
                                      <p:to>
                                        <p:strVal val="hidden"/>
                                      </p:to>
                                    </p:set>
                                  </p:childTnLst>
                                </p:cTn>
                              </p:par>
                            </p:childTnLst>
                          </p:cTn>
                        </p:par>
                        <p:par>
                          <p:cTn id="302" fill="hold">
                            <p:stCondLst>
                              <p:cond delay="61600"/>
                            </p:stCondLst>
                            <p:childTnLst>
                              <p:par>
                                <p:cTn id="303" presetID="2" presetClass="exit" presetSubtype="4" fill="hold" nodeType="afterEffect">
                                  <p:stCondLst>
                                    <p:cond delay="0"/>
                                  </p:stCondLst>
                                  <p:childTnLst>
                                    <p:anim calcmode="lin" valueType="num">
                                      <p:cBhvr additive="base">
                                        <p:cTn id="304" dur="500"/>
                                        <p:tgtEl>
                                          <p:spTgt spid="40"/>
                                        </p:tgtEl>
                                        <p:attrNameLst>
                                          <p:attrName>ppt_x</p:attrName>
                                        </p:attrNameLst>
                                      </p:cBhvr>
                                      <p:tavLst>
                                        <p:tav tm="0">
                                          <p:val>
                                            <p:strVal val="ppt_x"/>
                                          </p:val>
                                        </p:tav>
                                        <p:tav tm="100000">
                                          <p:val>
                                            <p:strVal val="ppt_x"/>
                                          </p:val>
                                        </p:tav>
                                      </p:tavLst>
                                    </p:anim>
                                    <p:anim calcmode="lin" valueType="num">
                                      <p:cBhvr additive="base">
                                        <p:cTn id="305" dur="500"/>
                                        <p:tgtEl>
                                          <p:spTgt spid="40"/>
                                        </p:tgtEl>
                                        <p:attrNameLst>
                                          <p:attrName>ppt_y</p:attrName>
                                        </p:attrNameLst>
                                      </p:cBhvr>
                                      <p:tavLst>
                                        <p:tav tm="0">
                                          <p:val>
                                            <p:strVal val="ppt_y"/>
                                          </p:val>
                                        </p:tav>
                                        <p:tav tm="100000">
                                          <p:val>
                                            <p:strVal val="1+ppt_h/2"/>
                                          </p:val>
                                        </p:tav>
                                      </p:tavLst>
                                    </p:anim>
                                    <p:set>
                                      <p:cBhvr>
                                        <p:cTn id="306" dur="1" fill="hold">
                                          <p:stCondLst>
                                            <p:cond delay="499"/>
                                          </p:stCondLst>
                                        </p:cTn>
                                        <p:tgtEl>
                                          <p:spTgt spid="40"/>
                                        </p:tgtEl>
                                        <p:attrNameLst>
                                          <p:attrName>style.visibility</p:attrName>
                                        </p:attrNameLst>
                                      </p:cBhvr>
                                      <p:to>
                                        <p:strVal val="hidden"/>
                                      </p:to>
                                    </p:set>
                                  </p:childTnLst>
                                </p:cTn>
                              </p:par>
                              <p:par>
                                <p:cTn id="307" presetID="2" presetClass="exit" presetSubtype="4" fill="hold" nodeType="withEffect">
                                  <p:stCondLst>
                                    <p:cond delay="0"/>
                                  </p:stCondLst>
                                  <p:childTnLst>
                                    <p:anim calcmode="lin" valueType="num">
                                      <p:cBhvr additive="base">
                                        <p:cTn id="308" dur="500"/>
                                        <p:tgtEl>
                                          <p:spTgt spid="53"/>
                                        </p:tgtEl>
                                        <p:attrNameLst>
                                          <p:attrName>ppt_x</p:attrName>
                                        </p:attrNameLst>
                                      </p:cBhvr>
                                      <p:tavLst>
                                        <p:tav tm="0">
                                          <p:val>
                                            <p:strVal val="ppt_x"/>
                                          </p:val>
                                        </p:tav>
                                        <p:tav tm="100000">
                                          <p:val>
                                            <p:strVal val="ppt_x"/>
                                          </p:val>
                                        </p:tav>
                                      </p:tavLst>
                                    </p:anim>
                                    <p:anim calcmode="lin" valueType="num">
                                      <p:cBhvr additive="base">
                                        <p:cTn id="309" dur="500"/>
                                        <p:tgtEl>
                                          <p:spTgt spid="53"/>
                                        </p:tgtEl>
                                        <p:attrNameLst>
                                          <p:attrName>ppt_y</p:attrName>
                                        </p:attrNameLst>
                                      </p:cBhvr>
                                      <p:tavLst>
                                        <p:tav tm="0">
                                          <p:val>
                                            <p:strVal val="ppt_y"/>
                                          </p:val>
                                        </p:tav>
                                        <p:tav tm="100000">
                                          <p:val>
                                            <p:strVal val="1+ppt_h/2"/>
                                          </p:val>
                                        </p:tav>
                                      </p:tavLst>
                                    </p:anim>
                                    <p:set>
                                      <p:cBhvr>
                                        <p:cTn id="310" dur="1" fill="hold">
                                          <p:stCondLst>
                                            <p:cond delay="499"/>
                                          </p:stCondLst>
                                        </p:cTn>
                                        <p:tgtEl>
                                          <p:spTgt spid="53"/>
                                        </p:tgtEl>
                                        <p:attrNameLst>
                                          <p:attrName>style.visibility</p:attrName>
                                        </p:attrNameLst>
                                      </p:cBhvr>
                                      <p:to>
                                        <p:strVal val="hidden"/>
                                      </p:to>
                                    </p:set>
                                  </p:childTnLst>
                                </p:cTn>
                              </p:par>
                            </p:childTnLst>
                          </p:cTn>
                        </p:par>
                        <p:par>
                          <p:cTn id="311" fill="hold">
                            <p:stCondLst>
                              <p:cond delay="62100"/>
                            </p:stCondLst>
                            <p:childTnLst>
                              <p:par>
                                <p:cTn id="312" presetID="16" presetClass="emph" presetSubtype="0" fill="hold" grpId="2" nodeType="afterEffect">
                                  <p:stCondLst>
                                    <p:cond delay="0"/>
                                  </p:stCondLst>
                                  <p:iterate type="lt">
                                    <p:tmPct val="4000"/>
                                  </p:iterate>
                                  <p:childTnLst>
                                    <p:set>
                                      <p:cBhvr override="childStyle">
                                        <p:cTn id="313" dur="500" fill="hold"/>
                                        <p:tgtEl>
                                          <p:spTgt spid="9"/>
                                        </p:tgtEl>
                                        <p:attrNameLst>
                                          <p:attrName>style.color</p:attrName>
                                        </p:attrNameLst>
                                      </p:cBhvr>
                                      <p:to>
                                        <p:clrVal>
                                          <a:srgbClr val="C00000"/>
                                        </p:clrVal>
                                      </p:to>
                                    </p:set>
                                    <p:set>
                                      <p:cBhvr>
                                        <p:cTn id="314" dur="500" fill="hold"/>
                                        <p:tgtEl>
                                          <p:spTgt spid="9"/>
                                        </p:tgtEl>
                                        <p:attrNameLst>
                                          <p:attrName>fillcolor</p:attrName>
                                        </p:attrNameLst>
                                      </p:cBhvr>
                                      <p:to>
                                        <p:clrVal>
                                          <a:srgbClr val="C00000"/>
                                        </p:clrVal>
                                      </p:to>
                                    </p:set>
                                    <p:set>
                                      <p:cBhvr>
                                        <p:cTn id="315" dur="500" fill="hold"/>
                                        <p:tgtEl>
                                          <p:spTgt spid="9"/>
                                        </p:tgtEl>
                                        <p:attrNameLst>
                                          <p:attrName>fill.type</p:attrName>
                                        </p:attrNameLst>
                                      </p:cBhvr>
                                      <p:to>
                                        <p:strVal val="solid"/>
                                      </p:to>
                                    </p:set>
                                  </p:childTnLst>
                                </p:cTn>
                              </p:par>
                            </p:childTnLst>
                          </p:cTn>
                        </p:par>
                      </p:childTnLst>
                    </p:cTn>
                  </p:par>
                </p:childTnLst>
              </p:cTn>
              <p:nextCondLst>
                <p:cond evt="onClick" delay="0">
                  <p:tgtEl>
                    <p:spTgt spid="9"/>
                  </p:tgtEl>
                </p:cond>
              </p:nextCondLst>
            </p:seq>
            <p:seq concurrent="1" nextAc="seek">
              <p:cTn id="316" restart="whenNotActive" fill="hold" evtFilter="cancelBubble" nodeType="interactiveSeq">
                <p:stCondLst>
                  <p:cond evt="onClick" delay="0">
                    <p:tgtEl>
                      <p:spTgt spid="13"/>
                    </p:tgtEl>
                  </p:cond>
                </p:stCondLst>
                <p:endSync evt="end" delay="0">
                  <p:rtn val="all"/>
                </p:endSync>
                <p:childTnLst>
                  <p:par>
                    <p:cTn id="317" fill="hold">
                      <p:stCondLst>
                        <p:cond delay="0"/>
                      </p:stCondLst>
                      <p:childTnLst>
                        <p:par>
                          <p:cTn id="318" fill="hold">
                            <p:stCondLst>
                              <p:cond delay="0"/>
                            </p:stCondLst>
                            <p:childTnLst>
                              <p:par>
                                <p:cTn id="319" presetID="26" presetClass="emph" presetSubtype="0" fill="hold" grpId="1" nodeType="clickEffect">
                                  <p:stCondLst>
                                    <p:cond delay="0"/>
                                  </p:stCondLst>
                                  <p:iterate type="lt">
                                    <p:tmPct val="0"/>
                                  </p:iterate>
                                  <p:childTnLst>
                                    <p:animEffect transition="out" filter="fade">
                                      <p:cBhvr>
                                        <p:cTn id="320" dur="500" tmFilter="0, 0; .2, .5; .8, .5; 1, 0"/>
                                        <p:tgtEl>
                                          <p:spTgt spid="13"/>
                                        </p:tgtEl>
                                      </p:cBhvr>
                                    </p:animEffect>
                                    <p:animScale>
                                      <p:cBhvr>
                                        <p:cTn id="321" dur="250" autoRev="1" fill="hold"/>
                                        <p:tgtEl>
                                          <p:spTgt spid="13"/>
                                        </p:tgtEl>
                                      </p:cBhvr>
                                      <p:by x="105000" y="105000"/>
                                    </p:animScale>
                                  </p:childTnLst>
                                </p:cTn>
                              </p:par>
                              <p:par>
                                <p:cTn id="322" presetID="9" presetClass="entr" presetSubtype="0" fill="hold" grpId="5" nodeType="withEffect">
                                  <p:stCondLst>
                                    <p:cond delay="0"/>
                                  </p:stCondLst>
                                  <p:childTnLst>
                                    <p:set>
                                      <p:cBhvr>
                                        <p:cTn id="323" dur="1" fill="hold">
                                          <p:stCondLst>
                                            <p:cond delay="0"/>
                                          </p:stCondLst>
                                        </p:cTn>
                                        <p:tgtEl>
                                          <p:spTgt spid="16"/>
                                        </p:tgtEl>
                                        <p:attrNameLst>
                                          <p:attrName>style.visibility</p:attrName>
                                        </p:attrNameLst>
                                      </p:cBhvr>
                                      <p:to>
                                        <p:strVal val="visible"/>
                                      </p:to>
                                    </p:set>
                                    <p:animEffect transition="in" filter="dissolve">
                                      <p:cBhvr>
                                        <p:cTn id="324" dur="500"/>
                                        <p:tgtEl>
                                          <p:spTgt spid="16"/>
                                        </p:tgtEl>
                                      </p:cBhvr>
                                    </p:animEffect>
                                  </p:childTnLst>
                                </p:cTn>
                              </p:par>
                            </p:childTnLst>
                          </p:cTn>
                        </p:par>
                        <p:par>
                          <p:cTn id="325" fill="hold">
                            <p:stCondLst>
                              <p:cond delay="500"/>
                            </p:stCondLst>
                            <p:childTnLst>
                              <p:par>
                                <p:cTn id="326" presetID="22" presetClass="entr" presetSubtype="8" fill="hold" grpId="0" nodeType="afterEffect">
                                  <p:stCondLst>
                                    <p:cond delay="0"/>
                                  </p:stCondLst>
                                  <p:iterate type="lt">
                                    <p:tmPct val="10000"/>
                                  </p:iterate>
                                  <p:childTnLst>
                                    <p:set>
                                      <p:cBhvr>
                                        <p:cTn id="327" dur="1" fill="hold">
                                          <p:stCondLst>
                                            <p:cond delay="0"/>
                                          </p:stCondLst>
                                        </p:cTn>
                                        <p:tgtEl>
                                          <p:spTgt spid="77"/>
                                        </p:tgtEl>
                                        <p:attrNameLst>
                                          <p:attrName>style.visibility</p:attrName>
                                        </p:attrNameLst>
                                      </p:cBhvr>
                                      <p:to>
                                        <p:strVal val="visible"/>
                                      </p:to>
                                    </p:set>
                                    <p:animEffect transition="in" filter="wipe(left)">
                                      <p:cBhvr>
                                        <p:cTn id="328" dur="1000"/>
                                        <p:tgtEl>
                                          <p:spTgt spid="77"/>
                                        </p:tgtEl>
                                      </p:cBhvr>
                                    </p:animEffect>
                                  </p:childTnLst>
                                </p:cTn>
                              </p:par>
                              <p:par>
                                <p:cTn id="329" presetID="1" presetClass="entr" presetSubtype="0" fill="hold" grpId="1" nodeType="withEffect">
                                  <p:stCondLst>
                                    <p:cond delay="0"/>
                                  </p:stCondLst>
                                  <p:iterate type="lt">
                                    <p:tmAbs val="0"/>
                                  </p:iterate>
                                  <p:childTnLst>
                                    <p:set>
                                      <p:cBhvr>
                                        <p:cTn id="330" dur="1" fill="hold">
                                          <p:stCondLst>
                                            <p:cond delay="39999"/>
                                          </p:stCondLst>
                                        </p:cTn>
                                        <p:tgtEl>
                                          <p:spTgt spid="77"/>
                                        </p:tgtEl>
                                        <p:attrNameLst>
                                          <p:attrName>style.visibility</p:attrName>
                                        </p:attrNameLst>
                                      </p:cBhvr>
                                      <p:to>
                                        <p:strVal val="visible"/>
                                      </p:to>
                                    </p:set>
                                  </p:childTnLst>
                                  <p:subTnLst>
                                    <p:audio>
                                      <p:cMediaNode>
                                        <p:cTn display="0" masterRel="sameClick">
                                          <p:stCondLst>
                                            <p:cond evt="begin" delay="0">
                                              <p:tn val="329"/>
                                            </p:cond>
                                          </p:stCondLst>
                                          <p:endCondLst>
                                            <p:cond evt="onStopAudio" delay="0">
                                              <p:tgtEl>
                                                <p:sldTgt/>
                                              </p:tgtEl>
                                            </p:cond>
                                          </p:endCondLst>
                                        </p:cTn>
                                        <p:tgtEl>
                                          <p:sndTgt r:embed="rId9" name="L21S06_Clip_3.wav"/>
                                        </p:tgtEl>
                                      </p:cMediaNode>
                                    </p:audio>
                                  </p:subTnLst>
                                </p:cTn>
                              </p:par>
                              <p:par>
                                <p:cTn id="331" presetID="64" presetClass="path" presetSubtype="0" accel="50000" decel="50000" fill="hold" nodeType="withEffect">
                                  <p:stCondLst>
                                    <p:cond delay="0"/>
                                  </p:stCondLst>
                                  <p:childTnLst>
                                    <p:animMotion origin="layout" path="M 0.00799 0.04213 L 0.00799 -0.12963 " pathEditMode="relative" rAng="0" ptsTypes="AA">
                                      <p:cBhvr>
                                        <p:cTn id="332" dur="1000" fill="hold"/>
                                        <p:tgtEl>
                                          <p:spTgt spid="41"/>
                                        </p:tgtEl>
                                        <p:attrNameLst>
                                          <p:attrName>ppt_x</p:attrName>
                                          <p:attrName>ppt_y</p:attrName>
                                        </p:attrNameLst>
                                      </p:cBhvr>
                                      <p:rCtr x="0" y="-8588"/>
                                    </p:animMotion>
                                  </p:childTnLst>
                                </p:cTn>
                              </p:par>
                              <p:par>
                                <p:cTn id="333" presetID="64" presetClass="path" presetSubtype="0" accel="50000" decel="50000" fill="hold" nodeType="withEffect">
                                  <p:stCondLst>
                                    <p:cond delay="0"/>
                                  </p:stCondLst>
                                  <p:childTnLst>
                                    <p:animMotion origin="layout" path="M 0.00799 0.04213 L 0.00799 -0.22939 " pathEditMode="fixed" rAng="0" ptsTypes="AA">
                                      <p:cBhvr>
                                        <p:cTn id="334" dur="1000" fill="hold"/>
                                        <p:tgtEl>
                                          <p:spTgt spid="54"/>
                                        </p:tgtEl>
                                        <p:attrNameLst>
                                          <p:attrName>ppt_x</p:attrName>
                                          <p:attrName>ppt_y</p:attrName>
                                        </p:attrNameLst>
                                      </p:cBhvr>
                                      <p:rCtr x="0" y="-13588"/>
                                    </p:animMotion>
                                  </p:childTnLst>
                                </p:cTn>
                              </p:par>
                              <p:par>
                                <p:cTn id="335" presetID="2" presetClass="entr" presetSubtype="8" fill="hold" nodeType="withEffect">
                                  <p:stCondLst>
                                    <p:cond delay="2100"/>
                                  </p:stCondLst>
                                  <p:childTnLst>
                                    <p:set>
                                      <p:cBhvr>
                                        <p:cTn id="336" dur="1" fill="hold">
                                          <p:stCondLst>
                                            <p:cond delay="0"/>
                                          </p:stCondLst>
                                        </p:cTn>
                                        <p:tgtEl>
                                          <p:spTgt spid="79"/>
                                        </p:tgtEl>
                                        <p:attrNameLst>
                                          <p:attrName>style.visibility</p:attrName>
                                        </p:attrNameLst>
                                      </p:cBhvr>
                                      <p:to>
                                        <p:strVal val="visible"/>
                                      </p:to>
                                    </p:set>
                                    <p:anim calcmode="lin" valueType="num">
                                      <p:cBhvr additive="base">
                                        <p:cTn id="337" dur="1500" fill="hold"/>
                                        <p:tgtEl>
                                          <p:spTgt spid="79"/>
                                        </p:tgtEl>
                                        <p:attrNameLst>
                                          <p:attrName>ppt_x</p:attrName>
                                        </p:attrNameLst>
                                      </p:cBhvr>
                                      <p:tavLst>
                                        <p:tav tm="0">
                                          <p:val>
                                            <p:strVal val="0-#ppt_w/2"/>
                                          </p:val>
                                        </p:tav>
                                        <p:tav tm="100000">
                                          <p:val>
                                            <p:strVal val="#ppt_x"/>
                                          </p:val>
                                        </p:tav>
                                      </p:tavLst>
                                    </p:anim>
                                    <p:anim calcmode="lin" valueType="num">
                                      <p:cBhvr additive="base">
                                        <p:cTn id="338" dur="1500" fill="hold"/>
                                        <p:tgtEl>
                                          <p:spTgt spid="79"/>
                                        </p:tgtEl>
                                        <p:attrNameLst>
                                          <p:attrName>ppt_y</p:attrName>
                                        </p:attrNameLst>
                                      </p:cBhvr>
                                      <p:tavLst>
                                        <p:tav tm="0">
                                          <p:val>
                                            <p:strVal val="#ppt_y"/>
                                          </p:val>
                                        </p:tav>
                                        <p:tav tm="100000">
                                          <p:val>
                                            <p:strVal val="#ppt_y"/>
                                          </p:val>
                                        </p:tav>
                                      </p:tavLst>
                                    </p:anim>
                                  </p:childTnLst>
                                </p:cTn>
                              </p:par>
                              <p:par>
                                <p:cTn id="339" presetID="22" presetClass="entr" presetSubtype="8" fill="hold" grpId="0" nodeType="withEffect">
                                  <p:stCondLst>
                                    <p:cond delay="6000"/>
                                  </p:stCondLst>
                                  <p:childTnLst>
                                    <p:set>
                                      <p:cBhvr>
                                        <p:cTn id="340" dur="1" fill="hold">
                                          <p:stCondLst>
                                            <p:cond delay="0"/>
                                          </p:stCondLst>
                                        </p:cTn>
                                        <p:tgtEl>
                                          <p:spTgt spid="95"/>
                                        </p:tgtEl>
                                        <p:attrNameLst>
                                          <p:attrName>style.visibility</p:attrName>
                                        </p:attrNameLst>
                                      </p:cBhvr>
                                      <p:to>
                                        <p:strVal val="visible"/>
                                      </p:to>
                                    </p:set>
                                    <p:animEffect transition="in" filter="wipe(left)">
                                      <p:cBhvr>
                                        <p:cTn id="341" dur="1500"/>
                                        <p:tgtEl>
                                          <p:spTgt spid="95"/>
                                        </p:tgtEl>
                                      </p:cBhvr>
                                    </p:animEffect>
                                  </p:childTnLst>
                                </p:cTn>
                              </p:par>
                              <p:par>
                                <p:cTn id="342" presetID="22" presetClass="entr" presetSubtype="4" fill="hold" nodeType="withEffect">
                                  <p:stCondLst>
                                    <p:cond delay="9100"/>
                                  </p:stCondLst>
                                  <p:childTnLst>
                                    <p:set>
                                      <p:cBhvr>
                                        <p:cTn id="343" dur="1" fill="hold">
                                          <p:stCondLst>
                                            <p:cond delay="0"/>
                                          </p:stCondLst>
                                        </p:cTn>
                                        <p:tgtEl>
                                          <p:spTgt spid="22"/>
                                        </p:tgtEl>
                                        <p:attrNameLst>
                                          <p:attrName>style.visibility</p:attrName>
                                        </p:attrNameLst>
                                      </p:cBhvr>
                                      <p:to>
                                        <p:strVal val="visible"/>
                                      </p:to>
                                    </p:set>
                                    <p:animEffect transition="in" filter="wipe(down)">
                                      <p:cBhvr>
                                        <p:cTn id="344" dur="1000"/>
                                        <p:tgtEl>
                                          <p:spTgt spid="22"/>
                                        </p:tgtEl>
                                      </p:cBhvr>
                                    </p:animEffect>
                                  </p:childTnLst>
                                </p:cTn>
                              </p:par>
                              <p:par>
                                <p:cTn id="345" presetID="22" presetClass="exit" presetSubtype="4" fill="hold" nodeType="withEffect">
                                  <p:stCondLst>
                                    <p:cond delay="10600"/>
                                  </p:stCondLst>
                                  <p:childTnLst>
                                    <p:animEffect transition="out" filter="wipe(down)">
                                      <p:cBhvr>
                                        <p:cTn id="346" dur="1000"/>
                                        <p:tgtEl>
                                          <p:spTgt spid="22"/>
                                        </p:tgtEl>
                                      </p:cBhvr>
                                    </p:animEffect>
                                    <p:set>
                                      <p:cBhvr>
                                        <p:cTn id="347" dur="1" fill="hold">
                                          <p:stCondLst>
                                            <p:cond delay="999"/>
                                          </p:stCondLst>
                                        </p:cTn>
                                        <p:tgtEl>
                                          <p:spTgt spid="22"/>
                                        </p:tgtEl>
                                        <p:attrNameLst>
                                          <p:attrName>style.visibility</p:attrName>
                                        </p:attrNameLst>
                                      </p:cBhvr>
                                      <p:to>
                                        <p:strVal val="hidden"/>
                                      </p:to>
                                    </p:set>
                                  </p:childTnLst>
                                </p:cTn>
                              </p:par>
                              <p:par>
                                <p:cTn id="348" presetID="22" presetClass="entr" presetSubtype="8" fill="hold" grpId="0" nodeType="withEffect">
                                  <p:stCondLst>
                                    <p:cond delay="11000"/>
                                  </p:stCondLst>
                                  <p:childTnLst>
                                    <p:set>
                                      <p:cBhvr>
                                        <p:cTn id="349" dur="1" fill="hold">
                                          <p:stCondLst>
                                            <p:cond delay="0"/>
                                          </p:stCondLst>
                                        </p:cTn>
                                        <p:tgtEl>
                                          <p:spTgt spid="15"/>
                                        </p:tgtEl>
                                        <p:attrNameLst>
                                          <p:attrName>style.visibility</p:attrName>
                                        </p:attrNameLst>
                                      </p:cBhvr>
                                      <p:to>
                                        <p:strVal val="visible"/>
                                      </p:to>
                                    </p:set>
                                    <p:animEffect transition="in" filter="wipe(left)">
                                      <p:cBhvr>
                                        <p:cTn id="350" dur="1500"/>
                                        <p:tgtEl>
                                          <p:spTgt spid="15"/>
                                        </p:tgtEl>
                                      </p:cBhvr>
                                    </p:animEffect>
                                  </p:childTnLst>
                                </p:cTn>
                              </p:par>
                              <p:par>
                                <p:cTn id="351" presetID="2" presetClass="exit" presetSubtype="4" fill="hold" nodeType="withEffect">
                                  <p:stCondLst>
                                    <p:cond delay="13400"/>
                                  </p:stCondLst>
                                  <p:childTnLst>
                                    <p:anim calcmode="lin" valueType="num">
                                      <p:cBhvr additive="base">
                                        <p:cTn id="352" dur="500"/>
                                        <p:tgtEl>
                                          <p:spTgt spid="41"/>
                                        </p:tgtEl>
                                        <p:attrNameLst>
                                          <p:attrName>ppt_x</p:attrName>
                                        </p:attrNameLst>
                                      </p:cBhvr>
                                      <p:tavLst>
                                        <p:tav tm="0">
                                          <p:val>
                                            <p:strVal val="ppt_x"/>
                                          </p:val>
                                        </p:tav>
                                        <p:tav tm="100000">
                                          <p:val>
                                            <p:strVal val="ppt_x"/>
                                          </p:val>
                                        </p:tav>
                                      </p:tavLst>
                                    </p:anim>
                                    <p:anim calcmode="lin" valueType="num">
                                      <p:cBhvr additive="base">
                                        <p:cTn id="353" dur="500"/>
                                        <p:tgtEl>
                                          <p:spTgt spid="41"/>
                                        </p:tgtEl>
                                        <p:attrNameLst>
                                          <p:attrName>ppt_y</p:attrName>
                                        </p:attrNameLst>
                                      </p:cBhvr>
                                      <p:tavLst>
                                        <p:tav tm="0">
                                          <p:val>
                                            <p:strVal val="ppt_y"/>
                                          </p:val>
                                        </p:tav>
                                        <p:tav tm="100000">
                                          <p:val>
                                            <p:strVal val="1+ppt_h/2"/>
                                          </p:val>
                                        </p:tav>
                                      </p:tavLst>
                                    </p:anim>
                                    <p:set>
                                      <p:cBhvr>
                                        <p:cTn id="354" dur="1" fill="hold">
                                          <p:stCondLst>
                                            <p:cond delay="499"/>
                                          </p:stCondLst>
                                        </p:cTn>
                                        <p:tgtEl>
                                          <p:spTgt spid="41"/>
                                        </p:tgtEl>
                                        <p:attrNameLst>
                                          <p:attrName>style.visibility</p:attrName>
                                        </p:attrNameLst>
                                      </p:cBhvr>
                                      <p:to>
                                        <p:strVal val="hidden"/>
                                      </p:to>
                                    </p:set>
                                  </p:childTnLst>
                                </p:cTn>
                              </p:par>
                              <p:par>
                                <p:cTn id="355" presetID="2" presetClass="exit" presetSubtype="4" fill="hold" nodeType="withEffect">
                                  <p:stCondLst>
                                    <p:cond delay="13400"/>
                                  </p:stCondLst>
                                  <p:childTnLst>
                                    <p:anim calcmode="lin" valueType="num">
                                      <p:cBhvr additive="base">
                                        <p:cTn id="356" dur="500"/>
                                        <p:tgtEl>
                                          <p:spTgt spid="54"/>
                                        </p:tgtEl>
                                        <p:attrNameLst>
                                          <p:attrName>ppt_x</p:attrName>
                                        </p:attrNameLst>
                                      </p:cBhvr>
                                      <p:tavLst>
                                        <p:tav tm="0">
                                          <p:val>
                                            <p:strVal val="ppt_x"/>
                                          </p:val>
                                        </p:tav>
                                        <p:tav tm="100000">
                                          <p:val>
                                            <p:strVal val="ppt_x"/>
                                          </p:val>
                                        </p:tav>
                                      </p:tavLst>
                                    </p:anim>
                                    <p:anim calcmode="lin" valueType="num">
                                      <p:cBhvr additive="base">
                                        <p:cTn id="357" dur="500"/>
                                        <p:tgtEl>
                                          <p:spTgt spid="54"/>
                                        </p:tgtEl>
                                        <p:attrNameLst>
                                          <p:attrName>ppt_y</p:attrName>
                                        </p:attrNameLst>
                                      </p:cBhvr>
                                      <p:tavLst>
                                        <p:tav tm="0">
                                          <p:val>
                                            <p:strVal val="ppt_y"/>
                                          </p:val>
                                        </p:tav>
                                        <p:tav tm="100000">
                                          <p:val>
                                            <p:strVal val="1+ppt_h/2"/>
                                          </p:val>
                                        </p:tav>
                                      </p:tavLst>
                                    </p:anim>
                                    <p:set>
                                      <p:cBhvr>
                                        <p:cTn id="358" dur="1" fill="hold">
                                          <p:stCondLst>
                                            <p:cond delay="499"/>
                                          </p:stCondLst>
                                        </p:cTn>
                                        <p:tgtEl>
                                          <p:spTgt spid="54"/>
                                        </p:tgtEl>
                                        <p:attrNameLst>
                                          <p:attrName>style.visibility</p:attrName>
                                        </p:attrNameLst>
                                      </p:cBhvr>
                                      <p:to>
                                        <p:strVal val="hidden"/>
                                      </p:to>
                                    </p:set>
                                  </p:childTnLst>
                                </p:cTn>
                              </p:par>
                              <p:par>
                                <p:cTn id="359" presetID="64" presetClass="path" presetSubtype="0" accel="50000" decel="50000" fill="hold" nodeType="withEffect">
                                  <p:stCondLst>
                                    <p:cond delay="14200"/>
                                  </p:stCondLst>
                                  <p:childTnLst>
                                    <p:animMotion origin="layout" path="M -0.01181 0.04213 L -0.01181 -0.12963 " pathEditMode="fixed" rAng="0" ptsTypes="AA">
                                      <p:cBhvr>
                                        <p:cTn id="360" dur="1000" fill="hold"/>
                                        <p:tgtEl>
                                          <p:spTgt spid="43"/>
                                        </p:tgtEl>
                                        <p:attrNameLst>
                                          <p:attrName>ppt_x</p:attrName>
                                          <p:attrName>ppt_y</p:attrName>
                                        </p:attrNameLst>
                                      </p:cBhvr>
                                      <p:rCtr x="0" y="-8588"/>
                                    </p:animMotion>
                                  </p:childTnLst>
                                </p:cTn>
                              </p:par>
                              <p:par>
                                <p:cTn id="361" presetID="64" presetClass="path" presetSubtype="0" accel="50000" decel="50000" fill="hold" nodeType="withEffect">
                                  <p:stCondLst>
                                    <p:cond delay="14200"/>
                                  </p:stCondLst>
                                  <p:childTnLst>
                                    <p:animMotion origin="layout" path="M -0.01181 0.04213 L -0.01181 -0.22939 " pathEditMode="fixed" rAng="0" ptsTypes="AA">
                                      <p:cBhvr>
                                        <p:cTn id="362" dur="1000" fill="hold"/>
                                        <p:tgtEl>
                                          <p:spTgt spid="55"/>
                                        </p:tgtEl>
                                        <p:attrNameLst>
                                          <p:attrName>ppt_x</p:attrName>
                                          <p:attrName>ppt_y</p:attrName>
                                        </p:attrNameLst>
                                      </p:cBhvr>
                                      <p:rCtr x="0" y="-13588"/>
                                    </p:animMotion>
                                  </p:childTnLst>
                                </p:cTn>
                              </p:par>
                              <p:par>
                                <p:cTn id="363" presetID="22" presetClass="entr" presetSubtype="8" repeatCount="5000" fill="hold" grpId="0" nodeType="withEffect">
                                  <p:stCondLst>
                                    <p:cond delay="20400"/>
                                  </p:stCondLst>
                                  <p:childTnLst>
                                    <p:set>
                                      <p:cBhvr>
                                        <p:cTn id="364" dur="1" fill="hold">
                                          <p:stCondLst>
                                            <p:cond delay="0"/>
                                          </p:stCondLst>
                                        </p:cTn>
                                        <p:tgtEl>
                                          <p:spTgt spid="17"/>
                                        </p:tgtEl>
                                        <p:attrNameLst>
                                          <p:attrName>style.visibility</p:attrName>
                                        </p:attrNameLst>
                                      </p:cBhvr>
                                      <p:to>
                                        <p:strVal val="visible"/>
                                      </p:to>
                                    </p:set>
                                    <p:animEffect transition="in" filter="wipe(left)">
                                      <p:cBhvr>
                                        <p:cTn id="365" dur="500"/>
                                        <p:tgtEl>
                                          <p:spTgt spid="17"/>
                                        </p:tgtEl>
                                      </p:cBhvr>
                                    </p:animEffect>
                                  </p:childTnLst>
                                </p:cTn>
                              </p:par>
                              <p:par>
                                <p:cTn id="366" presetID="22" presetClass="exit" presetSubtype="8" fill="hold" grpId="1" nodeType="withEffect">
                                  <p:stCondLst>
                                    <p:cond delay="23400"/>
                                  </p:stCondLst>
                                  <p:childTnLst>
                                    <p:animEffect transition="out" filter="wipe(left)">
                                      <p:cBhvr>
                                        <p:cTn id="367" dur="1000"/>
                                        <p:tgtEl>
                                          <p:spTgt spid="17"/>
                                        </p:tgtEl>
                                      </p:cBhvr>
                                    </p:animEffect>
                                    <p:set>
                                      <p:cBhvr>
                                        <p:cTn id="368" dur="1" fill="hold">
                                          <p:stCondLst>
                                            <p:cond delay="999"/>
                                          </p:stCondLst>
                                        </p:cTn>
                                        <p:tgtEl>
                                          <p:spTgt spid="17"/>
                                        </p:tgtEl>
                                        <p:attrNameLst>
                                          <p:attrName>style.visibility</p:attrName>
                                        </p:attrNameLst>
                                      </p:cBhvr>
                                      <p:to>
                                        <p:strVal val="hidden"/>
                                      </p:to>
                                    </p:set>
                                  </p:childTnLst>
                                </p:cTn>
                              </p:par>
                              <p:par>
                                <p:cTn id="369" presetID="22" presetClass="entr" presetSubtype="8" fill="hold" grpId="0" nodeType="withEffect">
                                  <p:stCondLst>
                                    <p:cond delay="31400"/>
                                  </p:stCondLst>
                                  <p:childTnLst>
                                    <p:set>
                                      <p:cBhvr>
                                        <p:cTn id="370" dur="1" fill="hold">
                                          <p:stCondLst>
                                            <p:cond delay="0"/>
                                          </p:stCondLst>
                                        </p:cTn>
                                        <p:tgtEl>
                                          <p:spTgt spid="91"/>
                                        </p:tgtEl>
                                        <p:attrNameLst>
                                          <p:attrName>style.visibility</p:attrName>
                                        </p:attrNameLst>
                                      </p:cBhvr>
                                      <p:to>
                                        <p:strVal val="visible"/>
                                      </p:to>
                                    </p:set>
                                    <p:animEffect transition="in" filter="wipe(left)">
                                      <p:cBhvr>
                                        <p:cTn id="371" dur="1500"/>
                                        <p:tgtEl>
                                          <p:spTgt spid="91"/>
                                        </p:tgtEl>
                                      </p:cBhvr>
                                    </p:animEffect>
                                  </p:childTnLst>
                                </p:cTn>
                              </p:par>
                              <p:par>
                                <p:cTn id="372" presetID="26" presetClass="emph" presetSubtype="0" fill="hold" grpId="1" nodeType="withEffect">
                                  <p:stCondLst>
                                    <p:cond delay="32900"/>
                                  </p:stCondLst>
                                  <p:childTnLst>
                                    <p:animEffect transition="out" filter="fade">
                                      <p:cBhvr>
                                        <p:cTn id="373" dur="500" tmFilter="0, 0; .2, .5; .8, .5; 1, 0"/>
                                        <p:tgtEl>
                                          <p:spTgt spid="91"/>
                                        </p:tgtEl>
                                      </p:cBhvr>
                                    </p:animEffect>
                                    <p:animScale>
                                      <p:cBhvr>
                                        <p:cTn id="374" dur="250" autoRev="1" fill="hold"/>
                                        <p:tgtEl>
                                          <p:spTgt spid="91"/>
                                        </p:tgtEl>
                                      </p:cBhvr>
                                      <p:by x="105000" y="105000"/>
                                    </p:animScale>
                                  </p:childTnLst>
                                </p:cTn>
                              </p:par>
                              <p:par>
                                <p:cTn id="375" presetID="22" presetClass="entr" presetSubtype="8" fill="hold" grpId="0" nodeType="withEffect">
                                  <p:stCondLst>
                                    <p:cond delay="34400"/>
                                  </p:stCondLst>
                                  <p:childTnLst>
                                    <p:set>
                                      <p:cBhvr>
                                        <p:cTn id="376" dur="1" fill="hold">
                                          <p:stCondLst>
                                            <p:cond delay="0"/>
                                          </p:stCondLst>
                                        </p:cTn>
                                        <p:tgtEl>
                                          <p:spTgt spid="92"/>
                                        </p:tgtEl>
                                        <p:attrNameLst>
                                          <p:attrName>style.visibility</p:attrName>
                                        </p:attrNameLst>
                                      </p:cBhvr>
                                      <p:to>
                                        <p:strVal val="visible"/>
                                      </p:to>
                                    </p:set>
                                    <p:animEffect transition="in" filter="wipe(left)">
                                      <p:cBhvr>
                                        <p:cTn id="377" dur="1500"/>
                                        <p:tgtEl>
                                          <p:spTgt spid="92"/>
                                        </p:tgtEl>
                                      </p:cBhvr>
                                    </p:animEffect>
                                  </p:childTnLst>
                                </p:cTn>
                              </p:par>
                              <p:par>
                                <p:cTn id="378" presetID="22" presetClass="entr" presetSubtype="8" fill="hold" grpId="0" nodeType="withEffect">
                                  <p:stCondLst>
                                    <p:cond delay="34400"/>
                                  </p:stCondLst>
                                  <p:childTnLst>
                                    <p:set>
                                      <p:cBhvr>
                                        <p:cTn id="379" dur="1" fill="hold">
                                          <p:stCondLst>
                                            <p:cond delay="0"/>
                                          </p:stCondLst>
                                        </p:cTn>
                                        <p:tgtEl>
                                          <p:spTgt spid="93"/>
                                        </p:tgtEl>
                                        <p:attrNameLst>
                                          <p:attrName>style.visibility</p:attrName>
                                        </p:attrNameLst>
                                      </p:cBhvr>
                                      <p:to>
                                        <p:strVal val="visible"/>
                                      </p:to>
                                    </p:set>
                                    <p:animEffect transition="in" filter="wipe(left)">
                                      <p:cBhvr>
                                        <p:cTn id="380" dur="1500"/>
                                        <p:tgtEl>
                                          <p:spTgt spid="93"/>
                                        </p:tgtEl>
                                      </p:cBhvr>
                                    </p:animEffect>
                                  </p:childTnLst>
                                </p:cTn>
                              </p:par>
                              <p:par>
                                <p:cTn id="381" presetID="22" presetClass="entr" presetSubtype="8" fill="hold" grpId="0" nodeType="withEffect">
                                  <p:stCondLst>
                                    <p:cond delay="34400"/>
                                  </p:stCondLst>
                                  <p:childTnLst>
                                    <p:set>
                                      <p:cBhvr>
                                        <p:cTn id="382" dur="1" fill="hold">
                                          <p:stCondLst>
                                            <p:cond delay="0"/>
                                          </p:stCondLst>
                                        </p:cTn>
                                        <p:tgtEl>
                                          <p:spTgt spid="94"/>
                                        </p:tgtEl>
                                        <p:attrNameLst>
                                          <p:attrName>style.visibility</p:attrName>
                                        </p:attrNameLst>
                                      </p:cBhvr>
                                      <p:to>
                                        <p:strVal val="visible"/>
                                      </p:to>
                                    </p:set>
                                    <p:animEffect transition="in" filter="wipe(left)">
                                      <p:cBhvr>
                                        <p:cTn id="383" dur="1500"/>
                                        <p:tgtEl>
                                          <p:spTgt spid="94"/>
                                        </p:tgtEl>
                                      </p:cBhvr>
                                    </p:animEffect>
                                  </p:childTnLst>
                                </p:cTn>
                              </p:par>
                              <p:par>
                                <p:cTn id="384" presetID="26" presetClass="emph" presetSubtype="0" fill="hold" grpId="1" nodeType="withEffect">
                                  <p:stCondLst>
                                    <p:cond delay="35900"/>
                                  </p:stCondLst>
                                  <p:childTnLst>
                                    <p:animEffect transition="out" filter="fade">
                                      <p:cBhvr>
                                        <p:cTn id="385" dur="500" tmFilter="0, 0; .2, .5; .8, .5; 1, 0"/>
                                        <p:tgtEl>
                                          <p:spTgt spid="92"/>
                                        </p:tgtEl>
                                      </p:cBhvr>
                                    </p:animEffect>
                                    <p:animScale>
                                      <p:cBhvr>
                                        <p:cTn id="386" dur="250" autoRev="1" fill="hold"/>
                                        <p:tgtEl>
                                          <p:spTgt spid="92"/>
                                        </p:tgtEl>
                                      </p:cBhvr>
                                      <p:by x="105000" y="105000"/>
                                    </p:animScale>
                                  </p:childTnLst>
                                </p:cTn>
                              </p:par>
                              <p:par>
                                <p:cTn id="387" presetID="26" presetClass="emph" presetSubtype="0" fill="hold" grpId="1" nodeType="withEffect">
                                  <p:stCondLst>
                                    <p:cond delay="35900"/>
                                  </p:stCondLst>
                                  <p:childTnLst>
                                    <p:animEffect transition="out" filter="fade">
                                      <p:cBhvr>
                                        <p:cTn id="388" dur="500" tmFilter="0, 0; .2, .5; .8, .5; 1, 0"/>
                                        <p:tgtEl>
                                          <p:spTgt spid="93"/>
                                        </p:tgtEl>
                                      </p:cBhvr>
                                    </p:animEffect>
                                    <p:animScale>
                                      <p:cBhvr>
                                        <p:cTn id="389" dur="250" autoRev="1" fill="hold"/>
                                        <p:tgtEl>
                                          <p:spTgt spid="93"/>
                                        </p:tgtEl>
                                      </p:cBhvr>
                                      <p:by x="105000" y="105000"/>
                                    </p:animScale>
                                  </p:childTnLst>
                                </p:cTn>
                              </p:par>
                              <p:par>
                                <p:cTn id="390" presetID="26" presetClass="emph" presetSubtype="0" fill="hold" grpId="1" nodeType="withEffect">
                                  <p:stCondLst>
                                    <p:cond delay="35900"/>
                                  </p:stCondLst>
                                  <p:childTnLst>
                                    <p:animEffect transition="out" filter="fade">
                                      <p:cBhvr>
                                        <p:cTn id="391" dur="500" tmFilter="0, 0; .2, .5; .8, .5; 1, 0"/>
                                        <p:tgtEl>
                                          <p:spTgt spid="94"/>
                                        </p:tgtEl>
                                      </p:cBhvr>
                                    </p:animEffect>
                                    <p:animScale>
                                      <p:cBhvr>
                                        <p:cTn id="392" dur="250" autoRev="1" fill="hold"/>
                                        <p:tgtEl>
                                          <p:spTgt spid="94"/>
                                        </p:tgtEl>
                                      </p:cBhvr>
                                      <p:by x="105000" y="105000"/>
                                    </p:animScale>
                                  </p:childTnLst>
                                </p:cTn>
                              </p:par>
                              <p:par>
                                <p:cTn id="393" presetID="1" presetClass="entr" presetSubtype="0" fill="hold" nodeType="withEffect">
                                  <p:stCondLst>
                                    <p:cond delay="34400"/>
                                  </p:stCondLst>
                                  <p:childTnLst>
                                    <p:set>
                                      <p:cBhvr>
                                        <p:cTn id="394" dur="1" fill="hold">
                                          <p:stCondLst>
                                            <p:cond delay="0"/>
                                          </p:stCondLst>
                                        </p:cTn>
                                        <p:tgtEl>
                                          <p:spTgt spid="23"/>
                                        </p:tgtEl>
                                        <p:attrNameLst>
                                          <p:attrName>style.visibility</p:attrName>
                                        </p:attrNameLst>
                                      </p:cBhvr>
                                      <p:to>
                                        <p:strVal val="visible"/>
                                      </p:to>
                                    </p:set>
                                  </p:childTnLst>
                                </p:cTn>
                              </p:par>
                              <p:par>
                                <p:cTn id="395" presetID="32" presetClass="emph" presetSubtype="0" fill="hold" nodeType="withEffect">
                                  <p:stCondLst>
                                    <p:cond delay="34400"/>
                                  </p:stCondLst>
                                  <p:childTnLst>
                                    <p:animRot by="120000">
                                      <p:cBhvr>
                                        <p:cTn id="396" dur="150" fill="hold">
                                          <p:stCondLst>
                                            <p:cond delay="0"/>
                                          </p:stCondLst>
                                        </p:cTn>
                                        <p:tgtEl>
                                          <p:spTgt spid="23"/>
                                        </p:tgtEl>
                                        <p:attrNameLst>
                                          <p:attrName>r</p:attrName>
                                        </p:attrNameLst>
                                      </p:cBhvr>
                                    </p:animRot>
                                    <p:animRot by="-240000">
                                      <p:cBhvr>
                                        <p:cTn id="397" dur="300" fill="hold">
                                          <p:stCondLst>
                                            <p:cond delay="300"/>
                                          </p:stCondLst>
                                        </p:cTn>
                                        <p:tgtEl>
                                          <p:spTgt spid="23"/>
                                        </p:tgtEl>
                                        <p:attrNameLst>
                                          <p:attrName>r</p:attrName>
                                        </p:attrNameLst>
                                      </p:cBhvr>
                                    </p:animRot>
                                    <p:animRot by="240000">
                                      <p:cBhvr>
                                        <p:cTn id="398" dur="300" fill="hold">
                                          <p:stCondLst>
                                            <p:cond delay="600"/>
                                          </p:stCondLst>
                                        </p:cTn>
                                        <p:tgtEl>
                                          <p:spTgt spid="23"/>
                                        </p:tgtEl>
                                        <p:attrNameLst>
                                          <p:attrName>r</p:attrName>
                                        </p:attrNameLst>
                                      </p:cBhvr>
                                    </p:animRot>
                                    <p:animRot by="-240000">
                                      <p:cBhvr>
                                        <p:cTn id="399" dur="300" fill="hold">
                                          <p:stCondLst>
                                            <p:cond delay="900"/>
                                          </p:stCondLst>
                                        </p:cTn>
                                        <p:tgtEl>
                                          <p:spTgt spid="23"/>
                                        </p:tgtEl>
                                        <p:attrNameLst>
                                          <p:attrName>r</p:attrName>
                                        </p:attrNameLst>
                                      </p:cBhvr>
                                    </p:animRot>
                                    <p:animRot by="120000">
                                      <p:cBhvr>
                                        <p:cTn id="400" dur="300" fill="hold">
                                          <p:stCondLst>
                                            <p:cond delay="1200"/>
                                          </p:stCondLst>
                                        </p:cTn>
                                        <p:tgtEl>
                                          <p:spTgt spid="23"/>
                                        </p:tgtEl>
                                        <p:attrNameLst>
                                          <p:attrName>r</p:attrName>
                                        </p:attrNameLst>
                                      </p:cBhvr>
                                    </p:animRot>
                                  </p:childTnLst>
                                </p:cTn>
                              </p:par>
                              <p:par>
                                <p:cTn id="401" presetID="1" presetClass="entr" presetSubtype="0" fill="hold" nodeType="withEffect">
                                  <p:stCondLst>
                                    <p:cond delay="34400"/>
                                  </p:stCondLst>
                                  <p:childTnLst>
                                    <p:set>
                                      <p:cBhvr>
                                        <p:cTn id="402" dur="1" fill="hold">
                                          <p:stCondLst>
                                            <p:cond delay="0"/>
                                          </p:stCondLst>
                                        </p:cTn>
                                        <p:tgtEl>
                                          <p:spTgt spid="24"/>
                                        </p:tgtEl>
                                        <p:attrNameLst>
                                          <p:attrName>style.visibility</p:attrName>
                                        </p:attrNameLst>
                                      </p:cBhvr>
                                      <p:to>
                                        <p:strVal val="visible"/>
                                      </p:to>
                                    </p:set>
                                  </p:childTnLst>
                                </p:cTn>
                              </p:par>
                              <p:par>
                                <p:cTn id="403" presetID="32" presetClass="emph" presetSubtype="0" fill="hold" nodeType="withEffect">
                                  <p:stCondLst>
                                    <p:cond delay="34400"/>
                                  </p:stCondLst>
                                  <p:childTnLst>
                                    <p:animRot by="120000">
                                      <p:cBhvr>
                                        <p:cTn id="404" dur="150" fill="hold">
                                          <p:stCondLst>
                                            <p:cond delay="0"/>
                                          </p:stCondLst>
                                        </p:cTn>
                                        <p:tgtEl>
                                          <p:spTgt spid="24"/>
                                        </p:tgtEl>
                                        <p:attrNameLst>
                                          <p:attrName>r</p:attrName>
                                        </p:attrNameLst>
                                      </p:cBhvr>
                                    </p:animRot>
                                    <p:animRot by="-240000">
                                      <p:cBhvr>
                                        <p:cTn id="405" dur="300" fill="hold">
                                          <p:stCondLst>
                                            <p:cond delay="300"/>
                                          </p:stCondLst>
                                        </p:cTn>
                                        <p:tgtEl>
                                          <p:spTgt spid="24"/>
                                        </p:tgtEl>
                                        <p:attrNameLst>
                                          <p:attrName>r</p:attrName>
                                        </p:attrNameLst>
                                      </p:cBhvr>
                                    </p:animRot>
                                    <p:animRot by="240000">
                                      <p:cBhvr>
                                        <p:cTn id="406" dur="300" fill="hold">
                                          <p:stCondLst>
                                            <p:cond delay="600"/>
                                          </p:stCondLst>
                                        </p:cTn>
                                        <p:tgtEl>
                                          <p:spTgt spid="24"/>
                                        </p:tgtEl>
                                        <p:attrNameLst>
                                          <p:attrName>r</p:attrName>
                                        </p:attrNameLst>
                                      </p:cBhvr>
                                    </p:animRot>
                                    <p:animRot by="-240000">
                                      <p:cBhvr>
                                        <p:cTn id="407" dur="300" fill="hold">
                                          <p:stCondLst>
                                            <p:cond delay="900"/>
                                          </p:stCondLst>
                                        </p:cTn>
                                        <p:tgtEl>
                                          <p:spTgt spid="24"/>
                                        </p:tgtEl>
                                        <p:attrNameLst>
                                          <p:attrName>r</p:attrName>
                                        </p:attrNameLst>
                                      </p:cBhvr>
                                    </p:animRot>
                                    <p:animRot by="120000">
                                      <p:cBhvr>
                                        <p:cTn id="408" dur="300" fill="hold">
                                          <p:stCondLst>
                                            <p:cond delay="1200"/>
                                          </p:stCondLst>
                                        </p:cTn>
                                        <p:tgtEl>
                                          <p:spTgt spid="24"/>
                                        </p:tgtEl>
                                        <p:attrNameLst>
                                          <p:attrName>r</p:attrName>
                                        </p:attrNameLst>
                                      </p:cBhvr>
                                    </p:animRot>
                                  </p:childTnLst>
                                </p:cTn>
                              </p:par>
                              <p:par>
                                <p:cTn id="409" presetID="1" presetClass="entr" presetSubtype="0" fill="hold" nodeType="withEffect">
                                  <p:stCondLst>
                                    <p:cond delay="34400"/>
                                  </p:stCondLst>
                                  <p:childTnLst>
                                    <p:set>
                                      <p:cBhvr>
                                        <p:cTn id="410" dur="1" fill="hold">
                                          <p:stCondLst>
                                            <p:cond delay="0"/>
                                          </p:stCondLst>
                                        </p:cTn>
                                        <p:tgtEl>
                                          <p:spTgt spid="25"/>
                                        </p:tgtEl>
                                        <p:attrNameLst>
                                          <p:attrName>style.visibility</p:attrName>
                                        </p:attrNameLst>
                                      </p:cBhvr>
                                      <p:to>
                                        <p:strVal val="visible"/>
                                      </p:to>
                                    </p:set>
                                  </p:childTnLst>
                                </p:cTn>
                              </p:par>
                              <p:par>
                                <p:cTn id="411" presetID="32" presetClass="emph" presetSubtype="0" fill="hold" nodeType="withEffect">
                                  <p:stCondLst>
                                    <p:cond delay="34400"/>
                                  </p:stCondLst>
                                  <p:childTnLst>
                                    <p:animRot by="120000">
                                      <p:cBhvr>
                                        <p:cTn id="412" dur="150" fill="hold">
                                          <p:stCondLst>
                                            <p:cond delay="0"/>
                                          </p:stCondLst>
                                        </p:cTn>
                                        <p:tgtEl>
                                          <p:spTgt spid="25"/>
                                        </p:tgtEl>
                                        <p:attrNameLst>
                                          <p:attrName>r</p:attrName>
                                        </p:attrNameLst>
                                      </p:cBhvr>
                                    </p:animRot>
                                    <p:animRot by="-240000">
                                      <p:cBhvr>
                                        <p:cTn id="413" dur="300" fill="hold">
                                          <p:stCondLst>
                                            <p:cond delay="300"/>
                                          </p:stCondLst>
                                        </p:cTn>
                                        <p:tgtEl>
                                          <p:spTgt spid="25"/>
                                        </p:tgtEl>
                                        <p:attrNameLst>
                                          <p:attrName>r</p:attrName>
                                        </p:attrNameLst>
                                      </p:cBhvr>
                                    </p:animRot>
                                    <p:animRot by="240000">
                                      <p:cBhvr>
                                        <p:cTn id="414" dur="300" fill="hold">
                                          <p:stCondLst>
                                            <p:cond delay="600"/>
                                          </p:stCondLst>
                                        </p:cTn>
                                        <p:tgtEl>
                                          <p:spTgt spid="25"/>
                                        </p:tgtEl>
                                        <p:attrNameLst>
                                          <p:attrName>r</p:attrName>
                                        </p:attrNameLst>
                                      </p:cBhvr>
                                    </p:animRot>
                                    <p:animRot by="-240000">
                                      <p:cBhvr>
                                        <p:cTn id="415" dur="300" fill="hold">
                                          <p:stCondLst>
                                            <p:cond delay="900"/>
                                          </p:stCondLst>
                                        </p:cTn>
                                        <p:tgtEl>
                                          <p:spTgt spid="25"/>
                                        </p:tgtEl>
                                        <p:attrNameLst>
                                          <p:attrName>r</p:attrName>
                                        </p:attrNameLst>
                                      </p:cBhvr>
                                    </p:animRot>
                                    <p:animRot by="120000">
                                      <p:cBhvr>
                                        <p:cTn id="416" dur="300" fill="hold">
                                          <p:stCondLst>
                                            <p:cond delay="1200"/>
                                          </p:stCondLst>
                                        </p:cTn>
                                        <p:tgtEl>
                                          <p:spTgt spid="25"/>
                                        </p:tgtEl>
                                        <p:attrNameLst>
                                          <p:attrName>r</p:attrName>
                                        </p:attrNameLst>
                                      </p:cBhvr>
                                    </p:animRot>
                                  </p:childTnLst>
                                </p:cTn>
                              </p:par>
                              <p:par>
                                <p:cTn id="417" presetID="1" presetClass="exit" presetSubtype="0" fill="hold" nodeType="withEffect">
                                  <p:stCondLst>
                                    <p:cond delay="36000"/>
                                  </p:stCondLst>
                                  <p:childTnLst>
                                    <p:set>
                                      <p:cBhvr>
                                        <p:cTn id="418" dur="1" fill="hold">
                                          <p:stCondLst>
                                            <p:cond delay="0"/>
                                          </p:stCondLst>
                                        </p:cTn>
                                        <p:tgtEl>
                                          <p:spTgt spid="23"/>
                                        </p:tgtEl>
                                        <p:attrNameLst>
                                          <p:attrName>style.visibility</p:attrName>
                                        </p:attrNameLst>
                                      </p:cBhvr>
                                      <p:to>
                                        <p:strVal val="hidden"/>
                                      </p:to>
                                    </p:set>
                                  </p:childTnLst>
                                </p:cTn>
                              </p:par>
                              <p:par>
                                <p:cTn id="419" presetID="1" presetClass="exit" presetSubtype="0" fill="hold" nodeType="withEffect">
                                  <p:stCondLst>
                                    <p:cond delay="36000"/>
                                  </p:stCondLst>
                                  <p:childTnLst>
                                    <p:set>
                                      <p:cBhvr>
                                        <p:cTn id="420" dur="1" fill="hold">
                                          <p:stCondLst>
                                            <p:cond delay="0"/>
                                          </p:stCondLst>
                                        </p:cTn>
                                        <p:tgtEl>
                                          <p:spTgt spid="24"/>
                                        </p:tgtEl>
                                        <p:attrNameLst>
                                          <p:attrName>style.visibility</p:attrName>
                                        </p:attrNameLst>
                                      </p:cBhvr>
                                      <p:to>
                                        <p:strVal val="hidden"/>
                                      </p:to>
                                    </p:set>
                                  </p:childTnLst>
                                </p:cTn>
                              </p:par>
                              <p:par>
                                <p:cTn id="421" presetID="1" presetClass="exit" presetSubtype="0" fill="hold" nodeType="withEffect">
                                  <p:stCondLst>
                                    <p:cond delay="36000"/>
                                  </p:stCondLst>
                                  <p:childTnLst>
                                    <p:set>
                                      <p:cBhvr>
                                        <p:cTn id="422" dur="1" fill="hold">
                                          <p:stCondLst>
                                            <p:cond delay="0"/>
                                          </p:stCondLst>
                                        </p:cTn>
                                        <p:tgtEl>
                                          <p:spTgt spid="25"/>
                                        </p:tgtEl>
                                        <p:attrNameLst>
                                          <p:attrName>style.visibility</p:attrName>
                                        </p:attrNameLst>
                                      </p:cBhvr>
                                      <p:to>
                                        <p:strVal val="hidden"/>
                                      </p:to>
                                    </p:set>
                                  </p:childTnLst>
                                </p:cTn>
                              </p:par>
                            </p:childTnLst>
                          </p:cTn>
                        </p:par>
                        <p:par>
                          <p:cTn id="423" fill="hold">
                            <p:stCondLst>
                              <p:cond delay="40500"/>
                            </p:stCondLst>
                            <p:childTnLst>
                              <p:par>
                                <p:cTn id="424" presetID="2" presetClass="exit" presetSubtype="4" fill="hold" nodeType="afterEffect">
                                  <p:stCondLst>
                                    <p:cond delay="0"/>
                                  </p:stCondLst>
                                  <p:childTnLst>
                                    <p:anim calcmode="lin" valueType="num">
                                      <p:cBhvr additive="base">
                                        <p:cTn id="425" dur="500"/>
                                        <p:tgtEl>
                                          <p:spTgt spid="43"/>
                                        </p:tgtEl>
                                        <p:attrNameLst>
                                          <p:attrName>ppt_x</p:attrName>
                                        </p:attrNameLst>
                                      </p:cBhvr>
                                      <p:tavLst>
                                        <p:tav tm="0">
                                          <p:val>
                                            <p:strVal val="ppt_x"/>
                                          </p:val>
                                        </p:tav>
                                        <p:tav tm="100000">
                                          <p:val>
                                            <p:strVal val="ppt_x"/>
                                          </p:val>
                                        </p:tav>
                                      </p:tavLst>
                                    </p:anim>
                                    <p:anim calcmode="lin" valueType="num">
                                      <p:cBhvr additive="base">
                                        <p:cTn id="426" dur="500"/>
                                        <p:tgtEl>
                                          <p:spTgt spid="43"/>
                                        </p:tgtEl>
                                        <p:attrNameLst>
                                          <p:attrName>ppt_y</p:attrName>
                                        </p:attrNameLst>
                                      </p:cBhvr>
                                      <p:tavLst>
                                        <p:tav tm="0">
                                          <p:val>
                                            <p:strVal val="ppt_y"/>
                                          </p:val>
                                        </p:tav>
                                        <p:tav tm="100000">
                                          <p:val>
                                            <p:strVal val="1+ppt_h/2"/>
                                          </p:val>
                                        </p:tav>
                                      </p:tavLst>
                                    </p:anim>
                                    <p:set>
                                      <p:cBhvr>
                                        <p:cTn id="427" dur="1" fill="hold">
                                          <p:stCondLst>
                                            <p:cond delay="499"/>
                                          </p:stCondLst>
                                        </p:cTn>
                                        <p:tgtEl>
                                          <p:spTgt spid="43"/>
                                        </p:tgtEl>
                                        <p:attrNameLst>
                                          <p:attrName>style.visibility</p:attrName>
                                        </p:attrNameLst>
                                      </p:cBhvr>
                                      <p:to>
                                        <p:strVal val="hidden"/>
                                      </p:to>
                                    </p:set>
                                  </p:childTnLst>
                                </p:cTn>
                              </p:par>
                              <p:par>
                                <p:cTn id="428" presetID="2" presetClass="exit" presetSubtype="4" fill="hold" nodeType="withEffect">
                                  <p:stCondLst>
                                    <p:cond delay="0"/>
                                  </p:stCondLst>
                                  <p:childTnLst>
                                    <p:anim calcmode="lin" valueType="num">
                                      <p:cBhvr additive="base">
                                        <p:cTn id="429" dur="500"/>
                                        <p:tgtEl>
                                          <p:spTgt spid="55"/>
                                        </p:tgtEl>
                                        <p:attrNameLst>
                                          <p:attrName>ppt_x</p:attrName>
                                        </p:attrNameLst>
                                      </p:cBhvr>
                                      <p:tavLst>
                                        <p:tav tm="0">
                                          <p:val>
                                            <p:strVal val="ppt_x"/>
                                          </p:val>
                                        </p:tav>
                                        <p:tav tm="100000">
                                          <p:val>
                                            <p:strVal val="ppt_x"/>
                                          </p:val>
                                        </p:tav>
                                      </p:tavLst>
                                    </p:anim>
                                    <p:anim calcmode="lin" valueType="num">
                                      <p:cBhvr additive="base">
                                        <p:cTn id="430" dur="500"/>
                                        <p:tgtEl>
                                          <p:spTgt spid="55"/>
                                        </p:tgtEl>
                                        <p:attrNameLst>
                                          <p:attrName>ppt_y</p:attrName>
                                        </p:attrNameLst>
                                      </p:cBhvr>
                                      <p:tavLst>
                                        <p:tav tm="0">
                                          <p:val>
                                            <p:strVal val="ppt_y"/>
                                          </p:val>
                                        </p:tav>
                                        <p:tav tm="100000">
                                          <p:val>
                                            <p:strVal val="1+ppt_h/2"/>
                                          </p:val>
                                        </p:tav>
                                      </p:tavLst>
                                    </p:anim>
                                    <p:set>
                                      <p:cBhvr>
                                        <p:cTn id="431" dur="1" fill="hold">
                                          <p:stCondLst>
                                            <p:cond delay="499"/>
                                          </p:stCondLst>
                                        </p:cTn>
                                        <p:tgtEl>
                                          <p:spTgt spid="55"/>
                                        </p:tgtEl>
                                        <p:attrNameLst>
                                          <p:attrName>style.visibility</p:attrName>
                                        </p:attrNameLst>
                                      </p:cBhvr>
                                      <p:to>
                                        <p:strVal val="hidden"/>
                                      </p:to>
                                    </p:set>
                                  </p:childTnLst>
                                </p:cTn>
                              </p:par>
                            </p:childTnLst>
                          </p:cTn>
                        </p:par>
                        <p:par>
                          <p:cTn id="432" fill="hold">
                            <p:stCondLst>
                              <p:cond delay="41000"/>
                            </p:stCondLst>
                            <p:childTnLst>
                              <p:par>
                                <p:cTn id="433" presetID="16" presetClass="emph" presetSubtype="0" fill="hold" grpId="2" nodeType="afterEffect">
                                  <p:stCondLst>
                                    <p:cond delay="0"/>
                                  </p:stCondLst>
                                  <p:iterate type="lt">
                                    <p:tmPct val="4000"/>
                                  </p:iterate>
                                  <p:childTnLst>
                                    <p:set>
                                      <p:cBhvr override="childStyle">
                                        <p:cTn id="434" dur="500" fill="hold"/>
                                        <p:tgtEl>
                                          <p:spTgt spid="13"/>
                                        </p:tgtEl>
                                        <p:attrNameLst>
                                          <p:attrName>style.color</p:attrName>
                                        </p:attrNameLst>
                                      </p:cBhvr>
                                      <p:to>
                                        <p:clrVal>
                                          <a:srgbClr val="C00000"/>
                                        </p:clrVal>
                                      </p:to>
                                    </p:set>
                                    <p:set>
                                      <p:cBhvr>
                                        <p:cTn id="435" dur="500" fill="hold"/>
                                        <p:tgtEl>
                                          <p:spTgt spid="13"/>
                                        </p:tgtEl>
                                        <p:attrNameLst>
                                          <p:attrName>fillcolor</p:attrName>
                                        </p:attrNameLst>
                                      </p:cBhvr>
                                      <p:to>
                                        <p:clrVal>
                                          <a:srgbClr val="C00000"/>
                                        </p:clrVal>
                                      </p:to>
                                    </p:set>
                                    <p:set>
                                      <p:cBhvr>
                                        <p:cTn id="436" dur="500" fill="hold"/>
                                        <p:tgtEl>
                                          <p:spTgt spid="13"/>
                                        </p:tgtEl>
                                        <p:attrNameLst>
                                          <p:attrName>fill.type</p:attrName>
                                        </p:attrNameLst>
                                      </p:cBhvr>
                                      <p:to>
                                        <p:strVal val="solid"/>
                                      </p:to>
                                    </p:set>
                                  </p:childTnLst>
                                </p:cTn>
                              </p:par>
                            </p:childTnLst>
                          </p:cTn>
                        </p:par>
                      </p:childTnLst>
                    </p:cTn>
                  </p:par>
                </p:childTnLst>
              </p:cTn>
              <p:nextCondLst>
                <p:cond evt="onClick" delay="0">
                  <p:tgtEl>
                    <p:spTgt spid="13"/>
                  </p:tgtEl>
                </p:cond>
              </p:nextCondLst>
            </p:seq>
            <p:seq concurrent="1" nextAc="seek">
              <p:cTn id="437" restart="whenNotActive" fill="hold" evtFilter="cancelBubble" nodeType="interactiveSeq">
                <p:stCondLst>
                  <p:cond evt="onClick" delay="0">
                    <p:tgtEl>
                      <p:spTgt spid="14"/>
                    </p:tgtEl>
                  </p:cond>
                </p:stCondLst>
                <p:endSync evt="end" delay="0">
                  <p:rtn val="all"/>
                </p:endSync>
                <p:childTnLst>
                  <p:par>
                    <p:cTn id="438" fill="hold">
                      <p:stCondLst>
                        <p:cond delay="0"/>
                      </p:stCondLst>
                      <p:childTnLst>
                        <p:par>
                          <p:cTn id="439" fill="hold">
                            <p:stCondLst>
                              <p:cond delay="0"/>
                            </p:stCondLst>
                            <p:childTnLst>
                              <p:par>
                                <p:cTn id="440" presetID="26" presetClass="emph" presetSubtype="0" fill="hold" grpId="1" nodeType="clickEffect">
                                  <p:stCondLst>
                                    <p:cond delay="0"/>
                                  </p:stCondLst>
                                  <p:iterate type="lt">
                                    <p:tmPct val="0"/>
                                  </p:iterate>
                                  <p:childTnLst>
                                    <p:animEffect transition="out" filter="fade">
                                      <p:cBhvr>
                                        <p:cTn id="441" dur="500" tmFilter="0, 0; .2, .5; .8, .5; 1, 0"/>
                                        <p:tgtEl>
                                          <p:spTgt spid="14"/>
                                        </p:tgtEl>
                                      </p:cBhvr>
                                    </p:animEffect>
                                    <p:animScale>
                                      <p:cBhvr>
                                        <p:cTn id="442" dur="250" autoRev="1" fill="hold"/>
                                        <p:tgtEl>
                                          <p:spTgt spid="14"/>
                                        </p:tgtEl>
                                      </p:cBhvr>
                                      <p:by x="105000" y="105000"/>
                                    </p:animScale>
                                  </p:childTnLst>
                                </p:cTn>
                              </p:par>
                              <p:par>
                                <p:cTn id="443" presetID="9" presetClass="entr" presetSubtype="0" fill="hold" grpId="6" nodeType="withEffect">
                                  <p:stCondLst>
                                    <p:cond delay="0"/>
                                  </p:stCondLst>
                                  <p:childTnLst>
                                    <p:set>
                                      <p:cBhvr>
                                        <p:cTn id="444" dur="1" fill="hold">
                                          <p:stCondLst>
                                            <p:cond delay="0"/>
                                          </p:stCondLst>
                                        </p:cTn>
                                        <p:tgtEl>
                                          <p:spTgt spid="16"/>
                                        </p:tgtEl>
                                        <p:attrNameLst>
                                          <p:attrName>style.visibility</p:attrName>
                                        </p:attrNameLst>
                                      </p:cBhvr>
                                      <p:to>
                                        <p:strVal val="visible"/>
                                      </p:to>
                                    </p:set>
                                    <p:animEffect transition="in" filter="dissolve">
                                      <p:cBhvr>
                                        <p:cTn id="445" dur="500"/>
                                        <p:tgtEl>
                                          <p:spTgt spid="16"/>
                                        </p:tgtEl>
                                      </p:cBhvr>
                                    </p:animEffect>
                                  </p:childTnLst>
                                </p:cTn>
                              </p:par>
                            </p:childTnLst>
                          </p:cTn>
                        </p:par>
                        <p:par>
                          <p:cTn id="446" fill="hold">
                            <p:stCondLst>
                              <p:cond delay="500"/>
                            </p:stCondLst>
                            <p:childTnLst>
                              <p:par>
                                <p:cTn id="447" presetID="22" presetClass="entr" presetSubtype="8" fill="hold" grpId="0" nodeType="afterEffect">
                                  <p:stCondLst>
                                    <p:cond delay="0"/>
                                  </p:stCondLst>
                                  <p:iterate type="lt">
                                    <p:tmPct val="10000"/>
                                  </p:iterate>
                                  <p:childTnLst>
                                    <p:set>
                                      <p:cBhvr>
                                        <p:cTn id="448" dur="1" fill="hold">
                                          <p:stCondLst>
                                            <p:cond delay="0"/>
                                          </p:stCondLst>
                                        </p:cTn>
                                        <p:tgtEl>
                                          <p:spTgt spid="96"/>
                                        </p:tgtEl>
                                        <p:attrNameLst>
                                          <p:attrName>style.visibility</p:attrName>
                                        </p:attrNameLst>
                                      </p:cBhvr>
                                      <p:to>
                                        <p:strVal val="visible"/>
                                      </p:to>
                                    </p:set>
                                    <p:animEffect transition="in" filter="wipe(left)">
                                      <p:cBhvr>
                                        <p:cTn id="449" dur="1000"/>
                                        <p:tgtEl>
                                          <p:spTgt spid="96"/>
                                        </p:tgtEl>
                                      </p:cBhvr>
                                    </p:animEffect>
                                  </p:childTnLst>
                                </p:cTn>
                              </p:par>
                              <p:par>
                                <p:cTn id="450" presetID="1" presetClass="entr" presetSubtype="0" fill="hold" grpId="1" nodeType="withEffect">
                                  <p:stCondLst>
                                    <p:cond delay="0"/>
                                  </p:stCondLst>
                                  <p:iterate type="lt">
                                    <p:tmAbs val="0"/>
                                  </p:iterate>
                                  <p:childTnLst>
                                    <p:set>
                                      <p:cBhvr>
                                        <p:cTn id="451" dur="1" fill="hold">
                                          <p:stCondLst>
                                            <p:cond delay="40999"/>
                                          </p:stCondLst>
                                        </p:cTn>
                                        <p:tgtEl>
                                          <p:spTgt spid="96"/>
                                        </p:tgtEl>
                                        <p:attrNameLst>
                                          <p:attrName>style.visibility</p:attrName>
                                        </p:attrNameLst>
                                      </p:cBhvr>
                                      <p:to>
                                        <p:strVal val="visible"/>
                                      </p:to>
                                    </p:set>
                                  </p:childTnLst>
                                  <p:subTnLst>
                                    <p:audio>
                                      <p:cMediaNode>
                                        <p:cTn display="0" masterRel="sameClick">
                                          <p:stCondLst>
                                            <p:cond evt="begin" delay="0">
                                              <p:tn val="450"/>
                                            </p:cond>
                                          </p:stCondLst>
                                          <p:endCondLst>
                                            <p:cond evt="onStopAudio" delay="0">
                                              <p:tgtEl>
                                                <p:sldTgt/>
                                              </p:tgtEl>
                                            </p:cond>
                                          </p:endCondLst>
                                        </p:cTn>
                                        <p:tgtEl>
                                          <p:sndTgt r:embed="rId10" name="L21S06_Clip_4.wav"/>
                                        </p:tgtEl>
                                      </p:cMediaNode>
                                    </p:audio>
                                  </p:subTnLst>
                                </p:cTn>
                              </p:par>
                              <p:par>
                                <p:cTn id="452" presetID="64" presetClass="path" presetSubtype="0" accel="50000" decel="50000" fill="hold" nodeType="withEffect">
                                  <p:stCondLst>
                                    <p:cond delay="0"/>
                                  </p:stCondLst>
                                  <p:childTnLst>
                                    <p:animMotion origin="layout" path="M -0.03142 0.04213 L -0.03142 -0.12963 " pathEditMode="fixed" rAng="0" ptsTypes="AA">
                                      <p:cBhvr>
                                        <p:cTn id="453" dur="1000" fill="hold"/>
                                        <p:tgtEl>
                                          <p:spTgt spid="42"/>
                                        </p:tgtEl>
                                        <p:attrNameLst>
                                          <p:attrName>ppt_x</p:attrName>
                                          <p:attrName>ppt_y</p:attrName>
                                        </p:attrNameLst>
                                      </p:cBhvr>
                                      <p:rCtr x="0" y="-8588"/>
                                    </p:animMotion>
                                  </p:childTnLst>
                                </p:cTn>
                              </p:par>
                              <p:par>
                                <p:cTn id="454" presetID="64" presetClass="path" presetSubtype="0" accel="50000" decel="50000" fill="hold" nodeType="withEffect">
                                  <p:stCondLst>
                                    <p:cond delay="0"/>
                                  </p:stCondLst>
                                  <p:childTnLst>
                                    <p:animMotion origin="layout" path="M -0.03142 0.04213 L -0.03142 -0.22939 " pathEditMode="fixed" rAng="0" ptsTypes="AA">
                                      <p:cBhvr>
                                        <p:cTn id="455" dur="1000" fill="hold"/>
                                        <p:tgtEl>
                                          <p:spTgt spid="56"/>
                                        </p:tgtEl>
                                        <p:attrNameLst>
                                          <p:attrName>ppt_x</p:attrName>
                                          <p:attrName>ppt_y</p:attrName>
                                        </p:attrNameLst>
                                      </p:cBhvr>
                                      <p:rCtr x="0" y="-13588"/>
                                    </p:animMotion>
                                  </p:childTnLst>
                                </p:cTn>
                              </p:par>
                              <p:par>
                                <p:cTn id="456" presetID="2" presetClass="entr" presetSubtype="8" fill="hold" nodeType="withEffect">
                                  <p:stCondLst>
                                    <p:cond delay="1800"/>
                                  </p:stCondLst>
                                  <p:childTnLst>
                                    <p:set>
                                      <p:cBhvr>
                                        <p:cTn id="457" dur="1" fill="hold">
                                          <p:stCondLst>
                                            <p:cond delay="0"/>
                                          </p:stCondLst>
                                        </p:cTn>
                                        <p:tgtEl>
                                          <p:spTgt spid="30"/>
                                        </p:tgtEl>
                                        <p:attrNameLst>
                                          <p:attrName>style.visibility</p:attrName>
                                        </p:attrNameLst>
                                      </p:cBhvr>
                                      <p:to>
                                        <p:strVal val="visible"/>
                                      </p:to>
                                    </p:set>
                                    <p:anim calcmode="lin" valueType="num">
                                      <p:cBhvr additive="base">
                                        <p:cTn id="458" dur="1500" fill="hold"/>
                                        <p:tgtEl>
                                          <p:spTgt spid="30"/>
                                        </p:tgtEl>
                                        <p:attrNameLst>
                                          <p:attrName>ppt_x</p:attrName>
                                        </p:attrNameLst>
                                      </p:cBhvr>
                                      <p:tavLst>
                                        <p:tav tm="0">
                                          <p:val>
                                            <p:strVal val="0-#ppt_w/2"/>
                                          </p:val>
                                        </p:tav>
                                        <p:tav tm="100000">
                                          <p:val>
                                            <p:strVal val="#ppt_x"/>
                                          </p:val>
                                        </p:tav>
                                      </p:tavLst>
                                    </p:anim>
                                    <p:anim calcmode="lin" valueType="num">
                                      <p:cBhvr additive="base">
                                        <p:cTn id="459" dur="1500" fill="hold"/>
                                        <p:tgtEl>
                                          <p:spTgt spid="30"/>
                                        </p:tgtEl>
                                        <p:attrNameLst>
                                          <p:attrName>ppt_y</p:attrName>
                                        </p:attrNameLst>
                                      </p:cBhvr>
                                      <p:tavLst>
                                        <p:tav tm="0">
                                          <p:val>
                                            <p:strVal val="#ppt_y"/>
                                          </p:val>
                                        </p:tav>
                                        <p:tav tm="100000">
                                          <p:val>
                                            <p:strVal val="#ppt_y"/>
                                          </p:val>
                                        </p:tav>
                                      </p:tavLst>
                                    </p:anim>
                                  </p:childTnLst>
                                </p:cTn>
                              </p:par>
                              <p:par>
                                <p:cTn id="460" presetID="22" presetClass="entr" presetSubtype="8" fill="hold" grpId="0" nodeType="withEffect">
                                  <p:stCondLst>
                                    <p:cond delay="7100"/>
                                  </p:stCondLst>
                                  <p:childTnLst>
                                    <p:set>
                                      <p:cBhvr>
                                        <p:cTn id="461" dur="1" fill="hold">
                                          <p:stCondLst>
                                            <p:cond delay="0"/>
                                          </p:stCondLst>
                                        </p:cTn>
                                        <p:tgtEl>
                                          <p:spTgt spid="115"/>
                                        </p:tgtEl>
                                        <p:attrNameLst>
                                          <p:attrName>style.visibility</p:attrName>
                                        </p:attrNameLst>
                                      </p:cBhvr>
                                      <p:to>
                                        <p:strVal val="visible"/>
                                      </p:to>
                                    </p:set>
                                    <p:animEffect transition="in" filter="wipe(left)">
                                      <p:cBhvr>
                                        <p:cTn id="462" dur="1500"/>
                                        <p:tgtEl>
                                          <p:spTgt spid="115"/>
                                        </p:tgtEl>
                                      </p:cBhvr>
                                    </p:animEffect>
                                  </p:childTnLst>
                                </p:cTn>
                              </p:par>
                              <p:par>
                                <p:cTn id="463" presetID="1" presetClass="entr" presetSubtype="0" fill="hold" nodeType="withEffect">
                                  <p:stCondLst>
                                    <p:cond delay="9200"/>
                                  </p:stCondLst>
                                  <p:childTnLst>
                                    <p:set>
                                      <p:cBhvr>
                                        <p:cTn id="464" dur="1" fill="hold">
                                          <p:stCondLst>
                                            <p:cond delay="0"/>
                                          </p:stCondLst>
                                        </p:cTn>
                                        <p:tgtEl>
                                          <p:spTgt spid="26"/>
                                        </p:tgtEl>
                                        <p:attrNameLst>
                                          <p:attrName>style.visibility</p:attrName>
                                        </p:attrNameLst>
                                      </p:cBhvr>
                                      <p:to>
                                        <p:strVal val="visible"/>
                                      </p:to>
                                    </p:set>
                                  </p:childTnLst>
                                </p:cTn>
                              </p:par>
                              <p:par>
                                <p:cTn id="465" presetID="32" presetClass="emph" presetSubtype="0" fill="hold" nodeType="withEffect">
                                  <p:stCondLst>
                                    <p:cond delay="9200"/>
                                  </p:stCondLst>
                                  <p:childTnLst>
                                    <p:animRot by="120000">
                                      <p:cBhvr>
                                        <p:cTn id="466" dur="150" fill="hold">
                                          <p:stCondLst>
                                            <p:cond delay="0"/>
                                          </p:stCondLst>
                                        </p:cTn>
                                        <p:tgtEl>
                                          <p:spTgt spid="26"/>
                                        </p:tgtEl>
                                        <p:attrNameLst>
                                          <p:attrName>r</p:attrName>
                                        </p:attrNameLst>
                                      </p:cBhvr>
                                    </p:animRot>
                                    <p:animRot by="-240000">
                                      <p:cBhvr>
                                        <p:cTn id="467" dur="300" fill="hold">
                                          <p:stCondLst>
                                            <p:cond delay="300"/>
                                          </p:stCondLst>
                                        </p:cTn>
                                        <p:tgtEl>
                                          <p:spTgt spid="26"/>
                                        </p:tgtEl>
                                        <p:attrNameLst>
                                          <p:attrName>r</p:attrName>
                                        </p:attrNameLst>
                                      </p:cBhvr>
                                    </p:animRot>
                                    <p:animRot by="240000">
                                      <p:cBhvr>
                                        <p:cTn id="468" dur="300" fill="hold">
                                          <p:stCondLst>
                                            <p:cond delay="600"/>
                                          </p:stCondLst>
                                        </p:cTn>
                                        <p:tgtEl>
                                          <p:spTgt spid="26"/>
                                        </p:tgtEl>
                                        <p:attrNameLst>
                                          <p:attrName>r</p:attrName>
                                        </p:attrNameLst>
                                      </p:cBhvr>
                                    </p:animRot>
                                    <p:animRot by="-240000">
                                      <p:cBhvr>
                                        <p:cTn id="469" dur="300" fill="hold">
                                          <p:stCondLst>
                                            <p:cond delay="900"/>
                                          </p:stCondLst>
                                        </p:cTn>
                                        <p:tgtEl>
                                          <p:spTgt spid="26"/>
                                        </p:tgtEl>
                                        <p:attrNameLst>
                                          <p:attrName>r</p:attrName>
                                        </p:attrNameLst>
                                      </p:cBhvr>
                                    </p:animRot>
                                    <p:animRot by="120000">
                                      <p:cBhvr>
                                        <p:cTn id="470" dur="300" fill="hold">
                                          <p:stCondLst>
                                            <p:cond delay="1200"/>
                                          </p:stCondLst>
                                        </p:cTn>
                                        <p:tgtEl>
                                          <p:spTgt spid="26"/>
                                        </p:tgtEl>
                                        <p:attrNameLst>
                                          <p:attrName>r</p:attrName>
                                        </p:attrNameLst>
                                      </p:cBhvr>
                                    </p:animRot>
                                  </p:childTnLst>
                                </p:cTn>
                              </p:par>
                              <p:par>
                                <p:cTn id="471" presetID="1" presetClass="exit" presetSubtype="0" fill="hold" nodeType="withEffect">
                                  <p:stCondLst>
                                    <p:cond delay="10700"/>
                                  </p:stCondLst>
                                  <p:childTnLst>
                                    <p:set>
                                      <p:cBhvr>
                                        <p:cTn id="472" dur="1" fill="hold">
                                          <p:stCondLst>
                                            <p:cond delay="0"/>
                                          </p:stCondLst>
                                        </p:cTn>
                                        <p:tgtEl>
                                          <p:spTgt spid="26"/>
                                        </p:tgtEl>
                                        <p:attrNameLst>
                                          <p:attrName>style.visibility</p:attrName>
                                        </p:attrNameLst>
                                      </p:cBhvr>
                                      <p:to>
                                        <p:strVal val="hidden"/>
                                      </p:to>
                                    </p:set>
                                  </p:childTnLst>
                                </p:cTn>
                              </p:par>
                              <p:par>
                                <p:cTn id="473" presetID="1" presetClass="entr" presetSubtype="0" fill="hold" nodeType="withEffect">
                                  <p:stCondLst>
                                    <p:cond delay="13300"/>
                                  </p:stCondLst>
                                  <p:childTnLst>
                                    <p:set>
                                      <p:cBhvr>
                                        <p:cTn id="474" dur="1" fill="hold">
                                          <p:stCondLst>
                                            <p:cond delay="0"/>
                                          </p:stCondLst>
                                        </p:cTn>
                                        <p:tgtEl>
                                          <p:spTgt spid="27"/>
                                        </p:tgtEl>
                                        <p:attrNameLst>
                                          <p:attrName>style.visibility</p:attrName>
                                        </p:attrNameLst>
                                      </p:cBhvr>
                                      <p:to>
                                        <p:strVal val="visible"/>
                                      </p:to>
                                    </p:set>
                                  </p:childTnLst>
                                </p:cTn>
                              </p:par>
                              <p:par>
                                <p:cTn id="475" presetID="32" presetClass="emph" presetSubtype="0" fill="hold" nodeType="withEffect">
                                  <p:stCondLst>
                                    <p:cond delay="13300"/>
                                  </p:stCondLst>
                                  <p:childTnLst>
                                    <p:animRot by="120000">
                                      <p:cBhvr>
                                        <p:cTn id="476" dur="150" fill="hold">
                                          <p:stCondLst>
                                            <p:cond delay="0"/>
                                          </p:stCondLst>
                                        </p:cTn>
                                        <p:tgtEl>
                                          <p:spTgt spid="27"/>
                                        </p:tgtEl>
                                        <p:attrNameLst>
                                          <p:attrName>r</p:attrName>
                                        </p:attrNameLst>
                                      </p:cBhvr>
                                    </p:animRot>
                                    <p:animRot by="-240000">
                                      <p:cBhvr>
                                        <p:cTn id="477" dur="300" fill="hold">
                                          <p:stCondLst>
                                            <p:cond delay="300"/>
                                          </p:stCondLst>
                                        </p:cTn>
                                        <p:tgtEl>
                                          <p:spTgt spid="27"/>
                                        </p:tgtEl>
                                        <p:attrNameLst>
                                          <p:attrName>r</p:attrName>
                                        </p:attrNameLst>
                                      </p:cBhvr>
                                    </p:animRot>
                                    <p:animRot by="240000">
                                      <p:cBhvr>
                                        <p:cTn id="478" dur="300" fill="hold">
                                          <p:stCondLst>
                                            <p:cond delay="600"/>
                                          </p:stCondLst>
                                        </p:cTn>
                                        <p:tgtEl>
                                          <p:spTgt spid="27"/>
                                        </p:tgtEl>
                                        <p:attrNameLst>
                                          <p:attrName>r</p:attrName>
                                        </p:attrNameLst>
                                      </p:cBhvr>
                                    </p:animRot>
                                    <p:animRot by="-240000">
                                      <p:cBhvr>
                                        <p:cTn id="479" dur="300" fill="hold">
                                          <p:stCondLst>
                                            <p:cond delay="900"/>
                                          </p:stCondLst>
                                        </p:cTn>
                                        <p:tgtEl>
                                          <p:spTgt spid="27"/>
                                        </p:tgtEl>
                                        <p:attrNameLst>
                                          <p:attrName>r</p:attrName>
                                        </p:attrNameLst>
                                      </p:cBhvr>
                                    </p:animRot>
                                    <p:animRot by="120000">
                                      <p:cBhvr>
                                        <p:cTn id="480" dur="300" fill="hold">
                                          <p:stCondLst>
                                            <p:cond delay="1200"/>
                                          </p:stCondLst>
                                        </p:cTn>
                                        <p:tgtEl>
                                          <p:spTgt spid="27"/>
                                        </p:tgtEl>
                                        <p:attrNameLst>
                                          <p:attrName>r</p:attrName>
                                        </p:attrNameLst>
                                      </p:cBhvr>
                                    </p:animRot>
                                  </p:childTnLst>
                                </p:cTn>
                              </p:par>
                              <p:par>
                                <p:cTn id="481" presetID="1" presetClass="exit" presetSubtype="0" fill="hold" nodeType="withEffect">
                                  <p:stCondLst>
                                    <p:cond delay="14800"/>
                                  </p:stCondLst>
                                  <p:childTnLst>
                                    <p:set>
                                      <p:cBhvr>
                                        <p:cTn id="482" dur="1" fill="hold">
                                          <p:stCondLst>
                                            <p:cond delay="0"/>
                                          </p:stCondLst>
                                        </p:cTn>
                                        <p:tgtEl>
                                          <p:spTgt spid="27"/>
                                        </p:tgtEl>
                                        <p:attrNameLst>
                                          <p:attrName>style.visibility</p:attrName>
                                        </p:attrNameLst>
                                      </p:cBhvr>
                                      <p:to>
                                        <p:strVal val="hidden"/>
                                      </p:to>
                                    </p:set>
                                  </p:childTnLst>
                                </p:cTn>
                              </p:par>
                              <p:par>
                                <p:cTn id="483" presetID="2" presetClass="exit" presetSubtype="4" fill="hold" nodeType="withEffect">
                                  <p:stCondLst>
                                    <p:cond delay="21300"/>
                                  </p:stCondLst>
                                  <p:childTnLst>
                                    <p:anim calcmode="lin" valueType="num">
                                      <p:cBhvr additive="base">
                                        <p:cTn id="484" dur="500"/>
                                        <p:tgtEl>
                                          <p:spTgt spid="42"/>
                                        </p:tgtEl>
                                        <p:attrNameLst>
                                          <p:attrName>ppt_x</p:attrName>
                                        </p:attrNameLst>
                                      </p:cBhvr>
                                      <p:tavLst>
                                        <p:tav tm="0">
                                          <p:val>
                                            <p:strVal val="ppt_x"/>
                                          </p:val>
                                        </p:tav>
                                        <p:tav tm="100000">
                                          <p:val>
                                            <p:strVal val="ppt_x"/>
                                          </p:val>
                                        </p:tav>
                                      </p:tavLst>
                                    </p:anim>
                                    <p:anim calcmode="lin" valueType="num">
                                      <p:cBhvr additive="base">
                                        <p:cTn id="485" dur="500"/>
                                        <p:tgtEl>
                                          <p:spTgt spid="42"/>
                                        </p:tgtEl>
                                        <p:attrNameLst>
                                          <p:attrName>ppt_y</p:attrName>
                                        </p:attrNameLst>
                                      </p:cBhvr>
                                      <p:tavLst>
                                        <p:tav tm="0">
                                          <p:val>
                                            <p:strVal val="ppt_y"/>
                                          </p:val>
                                        </p:tav>
                                        <p:tav tm="100000">
                                          <p:val>
                                            <p:strVal val="1+ppt_h/2"/>
                                          </p:val>
                                        </p:tav>
                                      </p:tavLst>
                                    </p:anim>
                                    <p:set>
                                      <p:cBhvr>
                                        <p:cTn id="486" dur="1" fill="hold">
                                          <p:stCondLst>
                                            <p:cond delay="499"/>
                                          </p:stCondLst>
                                        </p:cTn>
                                        <p:tgtEl>
                                          <p:spTgt spid="42"/>
                                        </p:tgtEl>
                                        <p:attrNameLst>
                                          <p:attrName>style.visibility</p:attrName>
                                        </p:attrNameLst>
                                      </p:cBhvr>
                                      <p:to>
                                        <p:strVal val="hidden"/>
                                      </p:to>
                                    </p:set>
                                  </p:childTnLst>
                                </p:cTn>
                              </p:par>
                              <p:par>
                                <p:cTn id="487" presetID="2" presetClass="exit" presetSubtype="4" fill="hold" nodeType="withEffect">
                                  <p:stCondLst>
                                    <p:cond delay="21300"/>
                                  </p:stCondLst>
                                  <p:childTnLst>
                                    <p:anim calcmode="lin" valueType="num">
                                      <p:cBhvr additive="base">
                                        <p:cTn id="488" dur="500"/>
                                        <p:tgtEl>
                                          <p:spTgt spid="56"/>
                                        </p:tgtEl>
                                        <p:attrNameLst>
                                          <p:attrName>ppt_x</p:attrName>
                                        </p:attrNameLst>
                                      </p:cBhvr>
                                      <p:tavLst>
                                        <p:tav tm="0">
                                          <p:val>
                                            <p:strVal val="ppt_x"/>
                                          </p:val>
                                        </p:tav>
                                        <p:tav tm="100000">
                                          <p:val>
                                            <p:strVal val="ppt_x"/>
                                          </p:val>
                                        </p:tav>
                                      </p:tavLst>
                                    </p:anim>
                                    <p:anim calcmode="lin" valueType="num">
                                      <p:cBhvr additive="base">
                                        <p:cTn id="489" dur="500"/>
                                        <p:tgtEl>
                                          <p:spTgt spid="56"/>
                                        </p:tgtEl>
                                        <p:attrNameLst>
                                          <p:attrName>ppt_y</p:attrName>
                                        </p:attrNameLst>
                                      </p:cBhvr>
                                      <p:tavLst>
                                        <p:tav tm="0">
                                          <p:val>
                                            <p:strVal val="ppt_y"/>
                                          </p:val>
                                        </p:tav>
                                        <p:tav tm="100000">
                                          <p:val>
                                            <p:strVal val="1+ppt_h/2"/>
                                          </p:val>
                                        </p:tav>
                                      </p:tavLst>
                                    </p:anim>
                                    <p:set>
                                      <p:cBhvr>
                                        <p:cTn id="490" dur="1" fill="hold">
                                          <p:stCondLst>
                                            <p:cond delay="499"/>
                                          </p:stCondLst>
                                        </p:cTn>
                                        <p:tgtEl>
                                          <p:spTgt spid="56"/>
                                        </p:tgtEl>
                                        <p:attrNameLst>
                                          <p:attrName>style.visibility</p:attrName>
                                        </p:attrNameLst>
                                      </p:cBhvr>
                                      <p:to>
                                        <p:strVal val="hidden"/>
                                      </p:to>
                                    </p:set>
                                  </p:childTnLst>
                                </p:cTn>
                              </p:par>
                              <p:par>
                                <p:cTn id="491" presetID="64" presetClass="path" presetSubtype="0" accel="50000" decel="50000" fill="hold" nodeType="withEffect">
                                  <p:stCondLst>
                                    <p:cond delay="22100"/>
                                  </p:stCondLst>
                                  <p:childTnLst>
                                    <p:animMotion origin="layout" path="M -0.05122 0.04213 L -0.05122 -0.12963 " pathEditMode="fixed" rAng="0" ptsTypes="AA">
                                      <p:cBhvr>
                                        <p:cTn id="492" dur="1000" fill="hold"/>
                                        <p:tgtEl>
                                          <p:spTgt spid="44"/>
                                        </p:tgtEl>
                                        <p:attrNameLst>
                                          <p:attrName>ppt_x</p:attrName>
                                          <p:attrName>ppt_y</p:attrName>
                                        </p:attrNameLst>
                                      </p:cBhvr>
                                      <p:rCtr x="0" y="-8588"/>
                                    </p:animMotion>
                                  </p:childTnLst>
                                </p:cTn>
                              </p:par>
                              <p:par>
                                <p:cTn id="493" presetID="64" presetClass="path" presetSubtype="0" accel="50000" decel="50000" fill="hold" nodeType="withEffect">
                                  <p:stCondLst>
                                    <p:cond delay="22100"/>
                                  </p:stCondLst>
                                  <p:childTnLst>
                                    <p:animMotion origin="layout" path="M -0.05122 0.04213 L -0.05122 -0.22939 " pathEditMode="fixed" rAng="0" ptsTypes="AA">
                                      <p:cBhvr>
                                        <p:cTn id="494" dur="1000" fill="hold"/>
                                        <p:tgtEl>
                                          <p:spTgt spid="58"/>
                                        </p:tgtEl>
                                        <p:attrNameLst>
                                          <p:attrName>ppt_x</p:attrName>
                                          <p:attrName>ppt_y</p:attrName>
                                        </p:attrNameLst>
                                      </p:cBhvr>
                                      <p:rCtr x="0" y="-13588"/>
                                    </p:animMotion>
                                  </p:childTnLst>
                                </p:cTn>
                              </p:par>
                              <p:par>
                                <p:cTn id="495" presetID="22" presetClass="entr" presetSubtype="8" fill="hold" grpId="0" nodeType="withEffect">
                                  <p:stCondLst>
                                    <p:cond delay="26100"/>
                                  </p:stCondLst>
                                  <p:childTnLst>
                                    <p:set>
                                      <p:cBhvr>
                                        <p:cTn id="496" dur="1" fill="hold">
                                          <p:stCondLst>
                                            <p:cond delay="0"/>
                                          </p:stCondLst>
                                        </p:cTn>
                                        <p:tgtEl>
                                          <p:spTgt spid="78"/>
                                        </p:tgtEl>
                                        <p:attrNameLst>
                                          <p:attrName>style.visibility</p:attrName>
                                        </p:attrNameLst>
                                      </p:cBhvr>
                                      <p:to>
                                        <p:strVal val="visible"/>
                                      </p:to>
                                    </p:set>
                                    <p:animEffect transition="in" filter="wipe(left)">
                                      <p:cBhvr>
                                        <p:cTn id="497" dur="1500"/>
                                        <p:tgtEl>
                                          <p:spTgt spid="78"/>
                                        </p:tgtEl>
                                      </p:cBhvr>
                                    </p:animEffect>
                                  </p:childTnLst>
                                </p:cTn>
                              </p:par>
                              <p:par>
                                <p:cTn id="498" presetID="26" presetClass="emph" presetSubtype="0" fill="hold" grpId="1" nodeType="withEffect">
                                  <p:stCondLst>
                                    <p:cond delay="27600"/>
                                  </p:stCondLst>
                                  <p:childTnLst>
                                    <p:animEffect transition="out" filter="fade">
                                      <p:cBhvr>
                                        <p:cTn id="499" dur="500" tmFilter="0, 0; .2, .5; .8, .5; 1, 0"/>
                                        <p:tgtEl>
                                          <p:spTgt spid="78"/>
                                        </p:tgtEl>
                                      </p:cBhvr>
                                    </p:animEffect>
                                    <p:animScale>
                                      <p:cBhvr>
                                        <p:cTn id="500" dur="250" autoRev="1" fill="hold"/>
                                        <p:tgtEl>
                                          <p:spTgt spid="78"/>
                                        </p:tgtEl>
                                      </p:cBhvr>
                                      <p:by x="105000" y="105000"/>
                                    </p:animScale>
                                  </p:childTnLst>
                                </p:cTn>
                              </p:par>
                              <p:par>
                                <p:cTn id="501" presetID="22" presetClass="entr" presetSubtype="8" fill="hold" grpId="0" nodeType="withEffect">
                                  <p:stCondLst>
                                    <p:cond delay="30900"/>
                                  </p:stCondLst>
                                  <p:childTnLst>
                                    <p:set>
                                      <p:cBhvr>
                                        <p:cTn id="502" dur="1" fill="hold">
                                          <p:stCondLst>
                                            <p:cond delay="0"/>
                                          </p:stCondLst>
                                        </p:cTn>
                                        <p:tgtEl>
                                          <p:spTgt spid="86"/>
                                        </p:tgtEl>
                                        <p:attrNameLst>
                                          <p:attrName>style.visibility</p:attrName>
                                        </p:attrNameLst>
                                      </p:cBhvr>
                                      <p:to>
                                        <p:strVal val="visible"/>
                                      </p:to>
                                    </p:set>
                                    <p:animEffect transition="in" filter="wipe(left)">
                                      <p:cBhvr>
                                        <p:cTn id="503" dur="1500"/>
                                        <p:tgtEl>
                                          <p:spTgt spid="86"/>
                                        </p:tgtEl>
                                      </p:cBhvr>
                                    </p:animEffect>
                                  </p:childTnLst>
                                </p:cTn>
                              </p:par>
                              <p:par>
                                <p:cTn id="504" presetID="26" presetClass="emph" presetSubtype="0" fill="hold" grpId="1" nodeType="withEffect">
                                  <p:stCondLst>
                                    <p:cond delay="32400"/>
                                  </p:stCondLst>
                                  <p:childTnLst>
                                    <p:animEffect transition="out" filter="fade">
                                      <p:cBhvr>
                                        <p:cTn id="505" dur="500" tmFilter="0, 0; .2, .5; .8, .5; 1, 0"/>
                                        <p:tgtEl>
                                          <p:spTgt spid="86"/>
                                        </p:tgtEl>
                                      </p:cBhvr>
                                    </p:animEffect>
                                    <p:animScale>
                                      <p:cBhvr>
                                        <p:cTn id="506" dur="250" autoRev="1" fill="hold"/>
                                        <p:tgtEl>
                                          <p:spTgt spid="86"/>
                                        </p:tgtEl>
                                      </p:cBhvr>
                                      <p:by x="105000" y="105000"/>
                                    </p:animScale>
                                  </p:childTnLst>
                                </p:cTn>
                              </p:par>
                              <p:par>
                                <p:cTn id="507" presetID="22" presetClass="entr" presetSubtype="8" fill="hold" grpId="0" nodeType="withEffect">
                                  <p:stCondLst>
                                    <p:cond delay="33800"/>
                                  </p:stCondLst>
                                  <p:childTnLst>
                                    <p:set>
                                      <p:cBhvr>
                                        <p:cTn id="508" dur="1" fill="hold">
                                          <p:stCondLst>
                                            <p:cond delay="0"/>
                                          </p:stCondLst>
                                        </p:cTn>
                                        <p:tgtEl>
                                          <p:spTgt spid="108"/>
                                        </p:tgtEl>
                                        <p:attrNameLst>
                                          <p:attrName>style.visibility</p:attrName>
                                        </p:attrNameLst>
                                      </p:cBhvr>
                                      <p:to>
                                        <p:strVal val="visible"/>
                                      </p:to>
                                    </p:set>
                                    <p:animEffect transition="in" filter="wipe(left)">
                                      <p:cBhvr>
                                        <p:cTn id="509" dur="1500"/>
                                        <p:tgtEl>
                                          <p:spTgt spid="108"/>
                                        </p:tgtEl>
                                      </p:cBhvr>
                                    </p:animEffect>
                                  </p:childTnLst>
                                </p:cTn>
                              </p:par>
                              <p:par>
                                <p:cTn id="510" presetID="26" presetClass="emph" presetSubtype="0" fill="hold" grpId="1" nodeType="withEffect">
                                  <p:stCondLst>
                                    <p:cond delay="35300"/>
                                  </p:stCondLst>
                                  <p:childTnLst>
                                    <p:animEffect transition="out" filter="fade">
                                      <p:cBhvr>
                                        <p:cTn id="511" dur="500" tmFilter="0, 0; .2, .5; .8, .5; 1, 0"/>
                                        <p:tgtEl>
                                          <p:spTgt spid="108"/>
                                        </p:tgtEl>
                                      </p:cBhvr>
                                    </p:animEffect>
                                    <p:animScale>
                                      <p:cBhvr>
                                        <p:cTn id="512" dur="250" autoRev="1" fill="hold"/>
                                        <p:tgtEl>
                                          <p:spTgt spid="108"/>
                                        </p:tgtEl>
                                      </p:cBhvr>
                                      <p:by x="105000" y="105000"/>
                                    </p:animScale>
                                  </p:childTnLst>
                                </p:cTn>
                              </p:par>
                              <p:par>
                                <p:cTn id="513" presetID="22" presetClass="entr" presetSubtype="8" fill="hold" grpId="0" nodeType="withEffect">
                                  <p:stCondLst>
                                    <p:cond delay="37200"/>
                                  </p:stCondLst>
                                  <p:childTnLst>
                                    <p:set>
                                      <p:cBhvr>
                                        <p:cTn id="514" dur="1" fill="hold">
                                          <p:stCondLst>
                                            <p:cond delay="0"/>
                                          </p:stCondLst>
                                        </p:cTn>
                                        <p:tgtEl>
                                          <p:spTgt spid="107"/>
                                        </p:tgtEl>
                                        <p:attrNameLst>
                                          <p:attrName>style.visibility</p:attrName>
                                        </p:attrNameLst>
                                      </p:cBhvr>
                                      <p:to>
                                        <p:strVal val="visible"/>
                                      </p:to>
                                    </p:set>
                                    <p:animEffect transition="in" filter="wipe(left)">
                                      <p:cBhvr>
                                        <p:cTn id="515" dur="1500"/>
                                        <p:tgtEl>
                                          <p:spTgt spid="107"/>
                                        </p:tgtEl>
                                      </p:cBhvr>
                                    </p:animEffect>
                                  </p:childTnLst>
                                </p:cTn>
                              </p:par>
                              <p:par>
                                <p:cTn id="516" presetID="26" presetClass="emph" presetSubtype="0" fill="hold" grpId="1" nodeType="withEffect">
                                  <p:stCondLst>
                                    <p:cond delay="38700"/>
                                  </p:stCondLst>
                                  <p:childTnLst>
                                    <p:animEffect transition="out" filter="fade">
                                      <p:cBhvr>
                                        <p:cTn id="517" dur="500" tmFilter="0, 0; .2, .5; .8, .5; 1, 0"/>
                                        <p:tgtEl>
                                          <p:spTgt spid="107"/>
                                        </p:tgtEl>
                                      </p:cBhvr>
                                    </p:animEffect>
                                    <p:animScale>
                                      <p:cBhvr>
                                        <p:cTn id="518" dur="250" autoRev="1" fill="hold"/>
                                        <p:tgtEl>
                                          <p:spTgt spid="107"/>
                                        </p:tgtEl>
                                      </p:cBhvr>
                                      <p:by x="105000" y="105000"/>
                                    </p:animScale>
                                  </p:childTnLst>
                                </p:cTn>
                              </p:par>
                            </p:childTnLst>
                          </p:cTn>
                        </p:par>
                        <p:par>
                          <p:cTn id="519" fill="hold">
                            <p:stCondLst>
                              <p:cond delay="41500"/>
                            </p:stCondLst>
                            <p:childTnLst>
                              <p:par>
                                <p:cTn id="520" presetID="2" presetClass="exit" presetSubtype="4" fill="hold" nodeType="afterEffect">
                                  <p:stCondLst>
                                    <p:cond delay="0"/>
                                  </p:stCondLst>
                                  <p:childTnLst>
                                    <p:anim calcmode="lin" valueType="num">
                                      <p:cBhvr additive="base">
                                        <p:cTn id="521" dur="500"/>
                                        <p:tgtEl>
                                          <p:spTgt spid="44"/>
                                        </p:tgtEl>
                                        <p:attrNameLst>
                                          <p:attrName>ppt_x</p:attrName>
                                        </p:attrNameLst>
                                      </p:cBhvr>
                                      <p:tavLst>
                                        <p:tav tm="0">
                                          <p:val>
                                            <p:strVal val="ppt_x"/>
                                          </p:val>
                                        </p:tav>
                                        <p:tav tm="100000">
                                          <p:val>
                                            <p:strVal val="ppt_x"/>
                                          </p:val>
                                        </p:tav>
                                      </p:tavLst>
                                    </p:anim>
                                    <p:anim calcmode="lin" valueType="num">
                                      <p:cBhvr additive="base">
                                        <p:cTn id="522" dur="500"/>
                                        <p:tgtEl>
                                          <p:spTgt spid="44"/>
                                        </p:tgtEl>
                                        <p:attrNameLst>
                                          <p:attrName>ppt_y</p:attrName>
                                        </p:attrNameLst>
                                      </p:cBhvr>
                                      <p:tavLst>
                                        <p:tav tm="0">
                                          <p:val>
                                            <p:strVal val="ppt_y"/>
                                          </p:val>
                                        </p:tav>
                                        <p:tav tm="100000">
                                          <p:val>
                                            <p:strVal val="1+ppt_h/2"/>
                                          </p:val>
                                        </p:tav>
                                      </p:tavLst>
                                    </p:anim>
                                    <p:set>
                                      <p:cBhvr>
                                        <p:cTn id="523" dur="1" fill="hold">
                                          <p:stCondLst>
                                            <p:cond delay="499"/>
                                          </p:stCondLst>
                                        </p:cTn>
                                        <p:tgtEl>
                                          <p:spTgt spid="44"/>
                                        </p:tgtEl>
                                        <p:attrNameLst>
                                          <p:attrName>style.visibility</p:attrName>
                                        </p:attrNameLst>
                                      </p:cBhvr>
                                      <p:to>
                                        <p:strVal val="hidden"/>
                                      </p:to>
                                    </p:set>
                                  </p:childTnLst>
                                </p:cTn>
                              </p:par>
                              <p:par>
                                <p:cTn id="524" presetID="2" presetClass="exit" presetSubtype="4" fill="hold" nodeType="withEffect">
                                  <p:stCondLst>
                                    <p:cond delay="0"/>
                                  </p:stCondLst>
                                  <p:childTnLst>
                                    <p:anim calcmode="lin" valueType="num">
                                      <p:cBhvr additive="base">
                                        <p:cTn id="525" dur="500"/>
                                        <p:tgtEl>
                                          <p:spTgt spid="58"/>
                                        </p:tgtEl>
                                        <p:attrNameLst>
                                          <p:attrName>ppt_x</p:attrName>
                                        </p:attrNameLst>
                                      </p:cBhvr>
                                      <p:tavLst>
                                        <p:tav tm="0">
                                          <p:val>
                                            <p:strVal val="ppt_x"/>
                                          </p:val>
                                        </p:tav>
                                        <p:tav tm="100000">
                                          <p:val>
                                            <p:strVal val="ppt_x"/>
                                          </p:val>
                                        </p:tav>
                                      </p:tavLst>
                                    </p:anim>
                                    <p:anim calcmode="lin" valueType="num">
                                      <p:cBhvr additive="base">
                                        <p:cTn id="526" dur="500"/>
                                        <p:tgtEl>
                                          <p:spTgt spid="58"/>
                                        </p:tgtEl>
                                        <p:attrNameLst>
                                          <p:attrName>ppt_y</p:attrName>
                                        </p:attrNameLst>
                                      </p:cBhvr>
                                      <p:tavLst>
                                        <p:tav tm="0">
                                          <p:val>
                                            <p:strVal val="ppt_y"/>
                                          </p:val>
                                        </p:tav>
                                        <p:tav tm="100000">
                                          <p:val>
                                            <p:strVal val="1+ppt_h/2"/>
                                          </p:val>
                                        </p:tav>
                                      </p:tavLst>
                                    </p:anim>
                                    <p:set>
                                      <p:cBhvr>
                                        <p:cTn id="527" dur="1" fill="hold">
                                          <p:stCondLst>
                                            <p:cond delay="499"/>
                                          </p:stCondLst>
                                        </p:cTn>
                                        <p:tgtEl>
                                          <p:spTgt spid="58"/>
                                        </p:tgtEl>
                                        <p:attrNameLst>
                                          <p:attrName>style.visibility</p:attrName>
                                        </p:attrNameLst>
                                      </p:cBhvr>
                                      <p:to>
                                        <p:strVal val="hidden"/>
                                      </p:to>
                                    </p:set>
                                  </p:childTnLst>
                                </p:cTn>
                              </p:par>
                            </p:childTnLst>
                          </p:cTn>
                        </p:par>
                        <p:par>
                          <p:cTn id="528" fill="hold">
                            <p:stCondLst>
                              <p:cond delay="42000"/>
                            </p:stCondLst>
                            <p:childTnLst>
                              <p:par>
                                <p:cTn id="529" presetID="16" presetClass="emph" presetSubtype="0" fill="hold" grpId="2" nodeType="afterEffect">
                                  <p:stCondLst>
                                    <p:cond delay="0"/>
                                  </p:stCondLst>
                                  <p:iterate type="lt">
                                    <p:tmPct val="4000"/>
                                  </p:iterate>
                                  <p:childTnLst>
                                    <p:set>
                                      <p:cBhvr override="childStyle">
                                        <p:cTn id="530" dur="500" fill="hold"/>
                                        <p:tgtEl>
                                          <p:spTgt spid="14"/>
                                        </p:tgtEl>
                                        <p:attrNameLst>
                                          <p:attrName>style.color</p:attrName>
                                        </p:attrNameLst>
                                      </p:cBhvr>
                                      <p:to>
                                        <p:clrVal>
                                          <a:srgbClr val="C00000"/>
                                        </p:clrVal>
                                      </p:to>
                                    </p:set>
                                    <p:set>
                                      <p:cBhvr>
                                        <p:cTn id="531" dur="500" fill="hold"/>
                                        <p:tgtEl>
                                          <p:spTgt spid="14"/>
                                        </p:tgtEl>
                                        <p:attrNameLst>
                                          <p:attrName>fillcolor</p:attrName>
                                        </p:attrNameLst>
                                      </p:cBhvr>
                                      <p:to>
                                        <p:clrVal>
                                          <a:srgbClr val="C00000"/>
                                        </p:clrVal>
                                      </p:to>
                                    </p:set>
                                    <p:set>
                                      <p:cBhvr>
                                        <p:cTn id="532" dur="500" fill="hold"/>
                                        <p:tgtEl>
                                          <p:spTgt spid="14"/>
                                        </p:tgtEl>
                                        <p:attrNameLst>
                                          <p:attrName>fill.type</p:attrName>
                                        </p:attrNameLst>
                                      </p:cBhvr>
                                      <p:to>
                                        <p:strVal val="solid"/>
                                      </p:to>
                                    </p:set>
                                  </p:childTnLst>
                                </p:cTn>
                              </p:par>
                            </p:childTnLst>
                          </p:cTn>
                        </p:par>
                      </p:childTnLst>
                    </p:cTn>
                  </p:par>
                </p:childTnLst>
              </p:cTn>
              <p:nextCondLst>
                <p:cond evt="onClick" delay="0">
                  <p:tgtEl>
                    <p:spTgt spid="14"/>
                  </p:tgtEl>
                </p:cond>
              </p:nextCondLst>
            </p:seq>
          </p:childTnLst>
        </p:cTn>
      </p:par>
    </p:tnLst>
    <p:bldLst>
      <p:bldP spid="4" grpId="2"/>
      <p:bldP spid="4" grpId="3"/>
      <p:bldP spid="5" grpId="0" animBg="1"/>
      <p:bldP spid="5" grpId="1" animBg="1"/>
      <p:bldP spid="5" grpId="2" animBg="1"/>
      <p:bldP spid="29" grpId="0"/>
      <p:bldP spid="29" grpId="1"/>
      <p:bldP spid="31" grpId="0"/>
      <p:bldP spid="35" grpId="0" animBg="1"/>
      <p:bldP spid="35" grpId="1" animBg="1"/>
      <p:bldP spid="37" grpId="0" animBg="1"/>
      <p:bldP spid="37" grpId="1" animBg="1"/>
      <p:bldP spid="38" grpId="0" animBg="1"/>
      <p:bldP spid="38" grpId="1" animBg="1"/>
      <p:bldP spid="39" grpId="0" animBg="1"/>
      <p:bldP spid="39" grpId="1" animBg="1"/>
      <p:bldP spid="40" grpId="0" animBg="1"/>
      <p:bldP spid="40" grpId="1" animBg="1"/>
      <p:bldP spid="41" grpId="0" animBg="1"/>
      <p:bldP spid="41" grpId="1" animBg="1"/>
      <p:bldP spid="43" grpId="0" animBg="1"/>
      <p:bldP spid="43" grpId="1" animBg="1"/>
      <p:bldP spid="42" grpId="0" animBg="1"/>
      <p:bldP spid="42" grpId="1" animBg="1"/>
      <p:bldP spid="44" grpId="0" animBg="1"/>
      <p:bldP spid="44" grpId="1" animBg="1"/>
      <p:bldP spid="45" grpId="0" animBg="1"/>
      <p:bldP spid="45" grpId="1" animBg="1"/>
      <p:bldP spid="50" grpId="0" animBg="1"/>
      <p:bldP spid="50" grpId="1" animBg="1"/>
      <p:bldP spid="51" grpId="0" animBg="1"/>
      <p:bldP spid="51" grpId="1" animBg="1"/>
      <p:bldP spid="52" grpId="0" animBg="1"/>
      <p:bldP spid="52" grpId="1" animBg="1"/>
      <p:bldP spid="53" grpId="0" animBg="1"/>
      <p:bldP spid="53" grpId="1" animBg="1"/>
      <p:bldP spid="54" grpId="0" animBg="1"/>
      <p:bldP spid="54" grpId="1" animBg="1"/>
      <p:bldP spid="55" grpId="0" animBg="1"/>
      <p:bldP spid="55" grpId="1" animBg="1"/>
      <p:bldP spid="56" grpId="0" animBg="1"/>
      <p:bldP spid="56" grpId="1" animBg="1"/>
      <p:bldP spid="58" grpId="0" animBg="1"/>
      <p:bldP spid="58" grpId="1" animBg="1"/>
      <p:bldP spid="16" grpId="0" animBg="1"/>
      <p:bldP spid="16" grpId="1" animBg="1"/>
      <p:bldP spid="16" grpId="3" animBg="1"/>
      <p:bldP spid="16" grpId="4" animBg="1"/>
      <p:bldP spid="16" grpId="5" animBg="1"/>
      <p:bldP spid="16" grpId="6" animBg="1"/>
      <p:bldP spid="46" grpId="0"/>
      <p:bldP spid="46" grpId="1"/>
      <p:bldP spid="72" grpId="0"/>
      <p:bldP spid="72" grpId="1"/>
      <p:bldP spid="73" grpId="0"/>
      <p:bldP spid="73" grpId="1"/>
      <p:bldP spid="75" grpId="0"/>
      <p:bldP spid="75" grpId="1"/>
      <p:bldP spid="76" grpId="0"/>
      <p:bldP spid="76" grpId="1"/>
      <p:bldP spid="77" grpId="0"/>
      <p:bldP spid="77" grpId="1"/>
      <p:bldP spid="90" grpId="0"/>
      <p:bldP spid="91" grpId="0"/>
      <p:bldP spid="91" grpId="1"/>
      <p:bldP spid="92" grpId="0"/>
      <p:bldP spid="92" grpId="1"/>
      <p:bldP spid="93" grpId="0"/>
      <p:bldP spid="93" grpId="1"/>
      <p:bldP spid="94" grpId="0"/>
      <p:bldP spid="94" grpId="1"/>
      <p:bldP spid="95" grpId="0"/>
      <p:bldP spid="96" grpId="0"/>
      <p:bldP spid="96" grpId="1"/>
      <p:bldP spid="78" grpId="0"/>
      <p:bldP spid="78" grpId="1"/>
      <p:bldP spid="86" grpId="0"/>
      <p:bldP spid="86" grpId="1"/>
      <p:bldP spid="107" grpId="0"/>
      <p:bldP spid="107" grpId="1"/>
      <p:bldP spid="108" grpId="0"/>
      <p:bldP spid="108" grpId="1"/>
      <p:bldP spid="115" grpId="0"/>
      <p:bldP spid="9" grpId="0" animBg="1"/>
      <p:bldP spid="9" grpId="1" animBg="1"/>
      <p:bldP spid="9" grpId="2" animBg="1"/>
      <p:bldP spid="13" grpId="0" animBg="1"/>
      <p:bldP spid="13" grpId="1" animBg="1"/>
      <p:bldP spid="13" grpId="2" animBg="1"/>
      <p:bldP spid="14" grpId="0" animBg="1"/>
      <p:bldP spid="14" grpId="1" animBg="1"/>
      <p:bldP spid="14" grpId="2" animBg="1"/>
      <p:bldP spid="6" grpId="0"/>
      <p:bldP spid="11" grpId="0" animBg="1"/>
      <p:bldP spid="11" grpId="1" animBg="1"/>
      <p:bldP spid="18" grpId="0" animBg="1"/>
      <p:bldP spid="15" grpId="0"/>
      <p:bldP spid="17" grpId="0" animBg="1"/>
      <p:bldP spid="17" grpId="1"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a:xfrm>
            <a:off x="180000" y="6336000"/>
            <a:ext cx="3312000" cy="360000"/>
          </a:xfrm>
        </p:spPr>
        <p:txBody>
          <a:bodyPr/>
          <a:lstStyle/>
          <a:p>
            <a:r>
              <a:rPr lang="en-GB" dirty="0"/>
              <a:t>Exotic options</a:t>
            </a:r>
          </a:p>
        </p:txBody>
      </p:sp>
      <p:sp>
        <p:nvSpPr>
          <p:cNvPr id="3" name="Zástupný symbol pro číslo snímku 2"/>
          <p:cNvSpPr>
            <a:spLocks noGrp="1"/>
          </p:cNvSpPr>
          <p:nvPr>
            <p:ph type="sldNum" sz="quarter" idx="12"/>
          </p:nvPr>
        </p:nvSpPr>
        <p:spPr>
          <a:xfrm>
            <a:off x="7164000" y="6336000"/>
            <a:ext cx="1800000" cy="360000"/>
          </a:xfrm>
        </p:spPr>
        <p:txBody>
          <a:bodyPr/>
          <a:lstStyle/>
          <a:p>
            <a:pPr algn="r"/>
            <a:fld id="{DFE5482F-2F05-49C5-9E15-73F945A41231}" type="slidenum">
              <a:rPr lang="cs-CZ" smtClean="0"/>
              <a:pPr algn="r"/>
              <a:t>7</a:t>
            </a:fld>
            <a:endParaRPr lang="cs-CZ" dirty="0"/>
          </a:p>
        </p:txBody>
      </p:sp>
      <p:sp>
        <p:nvSpPr>
          <p:cNvPr id="4" name="Nadpis 3"/>
          <p:cNvSpPr>
            <a:spLocks noGrp="1"/>
          </p:cNvSpPr>
          <p:nvPr>
            <p:ph type="title"/>
          </p:nvPr>
        </p:nvSpPr>
        <p:spPr>
          <a:xfrm>
            <a:off x="144001" y="144000"/>
            <a:ext cx="3419999" cy="648072"/>
          </a:xfrm>
        </p:spPr>
        <p:txBody>
          <a:bodyPr/>
          <a:lstStyle/>
          <a:p>
            <a:r>
              <a:rPr lang="en-GB" dirty="0">
                <a:solidFill>
                  <a:srgbClr val="000000"/>
                </a:solidFill>
              </a:rPr>
              <a:t>Barrier options</a:t>
            </a:r>
            <a:r>
              <a:rPr lang="cs-CZ" dirty="0">
                <a:solidFill>
                  <a:srgbClr val="000000"/>
                </a:solidFill>
              </a:rPr>
              <a:t> (1)</a:t>
            </a:r>
            <a:r>
              <a:rPr lang="en-GB" dirty="0">
                <a:solidFill>
                  <a:srgbClr val="000000"/>
                </a:solidFill>
              </a:rPr>
              <a:t> </a:t>
            </a:r>
          </a:p>
        </p:txBody>
      </p:sp>
      <p:sp>
        <p:nvSpPr>
          <p:cNvPr id="5" name="Tlačítko akce: Zvuk 4">
            <a:hlinkClick r:id="" action="ppaction://noaction" highlightClick="1"/>
          </p:cNvPr>
          <p:cNvSpPr/>
          <p:nvPr/>
        </p:nvSpPr>
        <p:spPr>
          <a:xfrm>
            <a:off x="251520" y="81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1</a:t>
            </a:r>
            <a:endParaRPr lang="en-GB" sz="800" dirty="0">
              <a:solidFill>
                <a:srgbClr val="FFFF00"/>
              </a:solidFill>
            </a:endParaRPr>
          </a:p>
        </p:txBody>
      </p:sp>
      <p:sp>
        <p:nvSpPr>
          <p:cNvPr id="29" name="TextovéPole 28"/>
          <p:cNvSpPr txBox="1"/>
          <p:nvPr/>
        </p:nvSpPr>
        <p:spPr>
          <a:xfrm>
            <a:off x="864000" y="864000"/>
            <a:ext cx="2052000"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Description</a:t>
            </a:r>
          </a:p>
        </p:txBody>
      </p:sp>
      <p:sp>
        <p:nvSpPr>
          <p:cNvPr id="31" name="TextovéPole 30"/>
          <p:cNvSpPr txBox="1"/>
          <p:nvPr/>
        </p:nvSpPr>
        <p:spPr>
          <a:xfrm>
            <a:off x="1188000" y="1196079"/>
            <a:ext cx="7776000" cy="646331"/>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solidFill>
                  <a:srgbClr val="7030A0"/>
                </a:solidFill>
                <a:latin typeface="Cambria Math" panose="02040503050406030204" pitchFamily="18" charset="0"/>
                <a:ea typeface="Cambria Math" panose="02040503050406030204" pitchFamily="18" charset="0"/>
              </a:rPr>
              <a:t>Barrier options </a:t>
            </a:r>
            <a:r>
              <a:rPr lang="en-GB" dirty="0">
                <a:latin typeface="Cambria Math" panose="02040503050406030204" pitchFamily="18" charset="0"/>
                <a:ea typeface="Cambria Math" panose="02040503050406030204" pitchFamily="18" charset="0"/>
              </a:rPr>
              <a:t>condition their payoffs on whether the price of the underlying asset hits (knocks) a certain level called the barrier</a:t>
            </a:r>
          </a:p>
        </p:txBody>
      </p:sp>
      <p:sp>
        <p:nvSpPr>
          <p:cNvPr id="35" name="TextovéPole 34"/>
          <p:cNvSpPr txBox="1">
            <a:spLocks/>
          </p:cNvSpPr>
          <p:nvPr/>
        </p:nvSpPr>
        <p:spPr>
          <a:xfrm>
            <a:off x="-7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p>
            <a:pPr lvl="0"/>
            <a:r>
              <a:rPr lang="cs-CZ" sz="1000" dirty="0"/>
              <a:t>Bariérové opce tvoří širší množinu exotických opcí, jejichž výplata závisí na dosažení jisté úrovně ceny podkladového aktiva, nazývané bariéra. Jsou exotické zejména z toho důvodu, že po dosažení bariéry cenný papír se stává či přestává být opcí. Proto jsou i levnější než standardní opce, jejichž opční vlastnost není během jejich života nijak omezena.</a:t>
            </a:r>
          </a:p>
        </p:txBody>
      </p:sp>
      <p:sp>
        <p:nvSpPr>
          <p:cNvPr id="37" name="TextovéPole 36"/>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lvl="0"/>
            <a:r>
              <a:rPr lang="cs-CZ" dirty="0"/>
              <a:t>Rozlišujeme dva základní typy bariérových opcí: aktivační a deaktivační.</a:t>
            </a:r>
          </a:p>
        </p:txBody>
      </p:sp>
      <p:sp>
        <p:nvSpPr>
          <p:cNvPr id="38" name="TextovéPole 37"/>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r>
              <a:rPr lang="cs-CZ" dirty="0"/>
              <a:t>Aktivační bariérová opce se vyznačuje tím, že cenný papír se </a:t>
            </a:r>
            <a:r>
              <a:rPr lang="cs-CZ" dirty="0" err="1"/>
              <a:t>chvá</a:t>
            </a:r>
            <a:r>
              <a:rPr lang="cs-CZ" dirty="0"/>
              <a:t> jako standardní opce teprve poté, co cena podkladového aktiva zasáhne bariéru. Pokud bariéra není zasažena, zaplacená opční prémie je částečně refundována.</a:t>
            </a:r>
          </a:p>
        </p:txBody>
      </p:sp>
      <p:sp>
        <p:nvSpPr>
          <p:cNvPr id="39" name="TextovéPole 38"/>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marL="0" lvl="1"/>
            <a:r>
              <a:rPr lang="cs-CZ" sz="1000" dirty="0"/>
              <a:t>Naopak deaktivační bariérová opce je konstruována tím způsobem, že zakoupená opce přestává být po dosažení bariéry opcí. Pokud se tak stane, držiteli zneplatněné opce je vrácena část zaplacené opční prémie.</a:t>
            </a:r>
          </a:p>
        </p:txBody>
      </p:sp>
      <p:sp>
        <p:nvSpPr>
          <p:cNvPr id="40" name="TextovéPole 39"/>
          <p:cNvSpPr txBox="1">
            <a:spLocks/>
          </p:cNvSpPr>
          <p:nvPr/>
        </p:nvSpPr>
        <p:spPr>
          <a:xfrm>
            <a:off x="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r>
              <a:rPr lang="cs-CZ" dirty="0"/>
              <a:t>Aktivační a deaktivační bariérové opce jsou dále rozlišovány podle umístění bariéry, což je odraženo v pojmech horní a spodní bariérová opce.</a:t>
            </a:r>
          </a:p>
        </p:txBody>
      </p:sp>
      <p:sp>
        <p:nvSpPr>
          <p:cNvPr id="41" name="TextovéPole 40"/>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Horní bariérová opce má bariéru umístěnu nad výchozí cenou podkladového aktiva. … Bariéra spodní bariérové opce se nachází pod výchozí cenou podkladového aktiva.</a:t>
            </a:r>
            <a:endParaRPr lang="en-GB" dirty="0"/>
          </a:p>
        </p:txBody>
      </p:sp>
      <p:sp>
        <p:nvSpPr>
          <p:cNvPr id="43" name="TextovéPole 42"/>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indent="9525"/>
            <a:r>
              <a:rPr lang="cs-CZ" sz="1000" dirty="0"/>
              <a:t>V neposlední řadě opce, které během života bariérové opce vznikají nebo zanikají, mohou být nákupní nebo prodejní opce. Tím se dostáváme k osmi základním typům bariérových opcí, z nichž každá má své jméno.</a:t>
            </a:r>
          </a:p>
        </p:txBody>
      </p:sp>
      <p:sp>
        <p:nvSpPr>
          <p:cNvPr id="42" name="TextovéPole 41"/>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Např. up-and-in call je zkrácený výraz pro horní aktivační nákupní opci. Podobně výraz </a:t>
            </a:r>
            <a:r>
              <a:rPr lang="cs-CZ" dirty="0" err="1"/>
              <a:t>down</a:t>
            </a:r>
            <a:r>
              <a:rPr lang="cs-CZ" dirty="0"/>
              <a:t>-and-out </a:t>
            </a:r>
            <a:r>
              <a:rPr lang="cs-CZ" dirty="0" err="1"/>
              <a:t>put</a:t>
            </a:r>
            <a:r>
              <a:rPr lang="cs-CZ" dirty="0"/>
              <a:t> zastupuje spodní deaktivační prodejní opci.</a:t>
            </a:r>
            <a:r>
              <a:rPr lang="en-GB" dirty="0"/>
              <a:t> </a:t>
            </a:r>
          </a:p>
        </p:txBody>
      </p:sp>
      <p:sp>
        <p:nvSpPr>
          <p:cNvPr id="44" name="TextovéPole 43"/>
          <p:cNvSpPr txBox="1">
            <a:spLocks/>
          </p:cNvSpPr>
          <p:nvPr/>
        </p:nvSpPr>
        <p:spPr>
          <a:xfrm>
            <a:off x="7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marL="0" lvl="1"/>
            <a:r>
              <a:rPr lang="cs-CZ" sz="1000" dirty="0"/>
              <a:t>Bariérové opce mohou být vybaveny dalšími exotickými vlastnostmi. Toto jsou některé z nich.</a:t>
            </a:r>
          </a:p>
        </p:txBody>
      </p:sp>
      <p:sp>
        <p:nvSpPr>
          <p:cNvPr id="45" name="TextovéPole 44">
            <a:extLst>
              <a:ext uri="{FF2B5EF4-FFF2-40B4-BE49-F238E27FC236}">
                <a16:creationId xmlns:a16="http://schemas.microsoft.com/office/drawing/2014/main" id="{A9121DDB-F615-4525-8C21-5EF00A2541D9}"/>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Barrier options constitute a wider set of exotic options whose payoff depends on the price of the underlying asset, achieving a certain level, which is called a barrier. They are exotic particularly because when the barrier is reached, a security becomes or ceases to be an option. Therefore, they are cheaper than standard options whose option property is not limited during their lives.</a:t>
            </a:r>
            <a:endParaRPr lang="cs-CZ" sz="1000" dirty="0"/>
          </a:p>
        </p:txBody>
      </p:sp>
      <p:sp>
        <p:nvSpPr>
          <p:cNvPr id="8" name="Tlačítko akce: Prázdné 7">
            <a:hlinkClick r:id="" action="ppaction://noaction" highlightClick="1"/>
            <a:extLst>
              <a:ext uri="{FF2B5EF4-FFF2-40B4-BE49-F238E27FC236}">
                <a16:creationId xmlns:a16="http://schemas.microsoft.com/office/drawing/2014/main" id="{275C0E42-70BC-4264-A5E1-82788B00D55D}"/>
              </a:ext>
            </a:extLst>
          </p:cNvPr>
          <p:cNvSpPr/>
          <p:nvPr/>
        </p:nvSpPr>
        <p:spPr>
          <a:xfrm>
            <a:off x="763156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800" b="1" dirty="0" err="1">
                <a:solidFill>
                  <a:srgbClr val="FFFF00"/>
                </a:solidFill>
              </a:rPr>
              <a:t>Cz</a:t>
            </a:r>
            <a:endParaRPr lang="cs-CZ" sz="800" b="1" dirty="0">
              <a:solidFill>
                <a:srgbClr val="FFFF00"/>
              </a:solidFill>
            </a:endParaRPr>
          </a:p>
        </p:txBody>
      </p:sp>
      <p:sp>
        <p:nvSpPr>
          <p:cNvPr id="47" name="Tlačítko akce: Prázdné 46">
            <a:hlinkClick r:id="" action="ppaction://noaction" highlightClick="1"/>
            <a:extLst>
              <a:ext uri="{FF2B5EF4-FFF2-40B4-BE49-F238E27FC236}">
                <a16:creationId xmlns:a16="http://schemas.microsoft.com/office/drawing/2014/main" id="{B4013041-73BA-4A05-962E-FA9DF338FC80}"/>
              </a:ext>
            </a:extLst>
          </p:cNvPr>
          <p:cNvSpPr/>
          <p:nvPr/>
        </p:nvSpPr>
        <p:spPr>
          <a:xfrm>
            <a:off x="802848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800" b="1" dirty="0">
                <a:solidFill>
                  <a:srgbClr val="FFFF00"/>
                </a:solidFill>
              </a:rPr>
              <a:t>En</a:t>
            </a:r>
          </a:p>
        </p:txBody>
      </p:sp>
      <p:sp>
        <p:nvSpPr>
          <p:cNvPr id="48" name="Tlačítko akce: Prázdné 47">
            <a:hlinkClick r:id="" action="ppaction://noaction" highlightClick="1"/>
            <a:extLst>
              <a:ext uri="{FF2B5EF4-FFF2-40B4-BE49-F238E27FC236}">
                <a16:creationId xmlns:a16="http://schemas.microsoft.com/office/drawing/2014/main" id="{D8BD8555-5AC4-4F9E-B5A5-8E95C47F64EE}"/>
              </a:ext>
            </a:extLst>
          </p:cNvPr>
          <p:cNvSpPr/>
          <p:nvPr/>
        </p:nvSpPr>
        <p:spPr>
          <a:xfrm>
            <a:off x="8423648" y="360000"/>
            <a:ext cx="360000" cy="180000"/>
          </a:xfrm>
          <a:prstGeom prst="actionButtonBlank">
            <a:avLst/>
          </a:prstGeom>
          <a:solidFill>
            <a:schemeClr val="accent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cs-CZ" sz="800" b="1" dirty="0" err="1">
                <a:solidFill>
                  <a:srgbClr val="FFFF00"/>
                </a:solidFill>
              </a:rPr>
              <a:t>None</a:t>
            </a:r>
            <a:endParaRPr lang="cs-CZ" sz="800" b="1" dirty="0">
              <a:solidFill>
                <a:srgbClr val="FFFF00"/>
              </a:solidFill>
            </a:endParaRPr>
          </a:p>
        </p:txBody>
      </p:sp>
      <p:sp>
        <p:nvSpPr>
          <p:cNvPr id="49" name="Zástupný symbol pro zápatí 1">
            <a:extLst>
              <a:ext uri="{FF2B5EF4-FFF2-40B4-BE49-F238E27FC236}">
                <a16:creationId xmlns:a16="http://schemas.microsoft.com/office/drawing/2014/main" id="{EC23C8D8-6279-477A-9E8F-E8BD8016FBC3}"/>
              </a:ext>
            </a:extLst>
          </p:cNvPr>
          <p:cNvSpPr txBox="1">
            <a:spLocks/>
          </p:cNvSpPr>
          <p:nvPr/>
        </p:nvSpPr>
        <p:spPr>
          <a:xfrm>
            <a:off x="7631480" y="188640"/>
            <a:ext cx="1152168" cy="156738"/>
          </a:xfrm>
          <a:prstGeom prst="rect">
            <a:avLst/>
          </a:prstGeom>
        </p:spPr>
        <p:txBody>
          <a:bodyPr vert="horz" lIns="91440" tIns="45720" rIns="91440" bIns="45720" rtlCol="0" anchor="ctr"/>
          <a:lstStyle>
            <a:defPPr>
              <a:defRPr lang="cs-CZ"/>
            </a:defPPr>
            <a:lvl1pPr marL="0" algn="l" defTabSz="914400" rtl="0" eaLnBrk="1" latinLnBrk="0" hangingPunct="1">
              <a:defRPr sz="1100" b="1"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800" kern="800" spc="130" dirty="0"/>
              <a:t>Subtitles</a:t>
            </a:r>
          </a:p>
        </p:txBody>
      </p:sp>
      <p:sp>
        <p:nvSpPr>
          <p:cNvPr id="50" name="TextovéPole 49">
            <a:extLst>
              <a:ext uri="{FF2B5EF4-FFF2-40B4-BE49-F238E27FC236}">
                <a16:creationId xmlns:a16="http://schemas.microsoft.com/office/drawing/2014/main" id="{582BF5C3-B2E5-4880-8AB0-046C7D2F4B74}"/>
              </a:ext>
            </a:extLst>
          </p:cNvPr>
          <p:cNvSpPr txBox="1">
            <a:spLocks/>
          </p:cNvSpPr>
          <p:nvPr/>
        </p:nvSpPr>
        <p:spPr>
          <a:xfrm>
            <a:off x="-54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We distinguish two basic types of barrier options: knock-in and knock-out.</a:t>
            </a:r>
            <a:endParaRPr lang="cs-CZ" sz="1000" dirty="0"/>
          </a:p>
        </p:txBody>
      </p:sp>
      <p:sp>
        <p:nvSpPr>
          <p:cNvPr id="51" name="TextovéPole 50">
            <a:extLst>
              <a:ext uri="{FF2B5EF4-FFF2-40B4-BE49-F238E27FC236}">
                <a16:creationId xmlns:a16="http://schemas.microsoft.com/office/drawing/2014/main" id="{E173B7C4-EA77-48C1-BEFE-9FD89F6F5C7B}"/>
              </a:ext>
            </a:extLst>
          </p:cNvPr>
          <p:cNvSpPr txBox="1">
            <a:spLocks/>
          </p:cNvSpPr>
          <p:nvPr/>
        </p:nvSpPr>
        <p:spPr>
          <a:xfrm>
            <a:off x="-36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A knock-in barrier option is characterized by the security behaving as a standard option only after the price of the underlying asset hits the barrier. If the barrier is not hit, the paid option premium is partially refunded.</a:t>
            </a:r>
            <a:endParaRPr lang="cs-CZ" sz="1000" dirty="0"/>
          </a:p>
        </p:txBody>
      </p:sp>
      <p:sp>
        <p:nvSpPr>
          <p:cNvPr id="52" name="TextovéPole 51">
            <a:extLst>
              <a:ext uri="{FF2B5EF4-FFF2-40B4-BE49-F238E27FC236}">
                <a16:creationId xmlns:a16="http://schemas.microsoft.com/office/drawing/2014/main" id="{808CC445-5549-48D6-AA91-CA10B0978274}"/>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On the contrary, a knock-out barrier option is designed in such a way that the purchased option ceases to be an option after the barrier has been hit. If this happens, part of the premium paid is returned to the holder of the invalidated option.</a:t>
            </a:r>
            <a:endParaRPr lang="cs-CZ" sz="1000" dirty="0"/>
          </a:p>
        </p:txBody>
      </p:sp>
      <p:sp>
        <p:nvSpPr>
          <p:cNvPr id="53" name="TextovéPole 52">
            <a:extLst>
              <a:ext uri="{FF2B5EF4-FFF2-40B4-BE49-F238E27FC236}">
                <a16:creationId xmlns:a16="http://schemas.microsoft.com/office/drawing/2014/main" id="{81154FF5-6A68-4935-8A30-25F092A0F6AE}"/>
              </a:ext>
            </a:extLst>
          </p:cNvPr>
          <p:cNvSpPr txBox="1">
            <a:spLocks/>
          </p:cNvSpPr>
          <p:nvPr/>
        </p:nvSpPr>
        <p:spPr>
          <a:xfrm>
            <a:off x="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Knock-in and knock-out barrier options are further distinguished according to the location of the barrier, which is reflected in the terms up and down barrier options.</a:t>
            </a:r>
            <a:endParaRPr lang="cs-CZ" sz="1000" dirty="0"/>
          </a:p>
        </p:txBody>
      </p:sp>
      <p:sp>
        <p:nvSpPr>
          <p:cNvPr id="54" name="TextovéPole 53">
            <a:extLst>
              <a:ext uri="{FF2B5EF4-FFF2-40B4-BE49-F238E27FC236}">
                <a16:creationId xmlns:a16="http://schemas.microsoft.com/office/drawing/2014/main" id="{C0EA8493-864E-43CD-A076-15D5D4376985}"/>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The up barrier option has a barrier located above the initial price of the underlying asset. … The barrier of the down barrier option is located below the initial price of the underlying asset.</a:t>
            </a:r>
            <a:endParaRPr lang="cs-CZ" sz="1000" dirty="0"/>
          </a:p>
        </p:txBody>
      </p:sp>
      <p:sp>
        <p:nvSpPr>
          <p:cNvPr id="55" name="TextovéPole 54">
            <a:extLst>
              <a:ext uri="{FF2B5EF4-FFF2-40B4-BE49-F238E27FC236}">
                <a16:creationId xmlns:a16="http://schemas.microsoft.com/office/drawing/2014/main" id="{78FABDBD-F6B5-43AA-B4D7-57742B27BE42}"/>
              </a:ext>
            </a:extLst>
          </p:cNvPr>
          <p:cNvSpPr txBox="1">
            <a:spLocks/>
          </p:cNvSpPr>
          <p:nvPr/>
        </p:nvSpPr>
        <p:spPr>
          <a:xfrm>
            <a:off x="36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Last but not least, the options that start or cease to exist during the life of the barrier options can be call or put options. This brings us to eight basic types of barrier options, each of which has its own name.</a:t>
            </a:r>
            <a:endParaRPr lang="cs-CZ" sz="1000" dirty="0"/>
          </a:p>
        </p:txBody>
      </p:sp>
      <p:sp>
        <p:nvSpPr>
          <p:cNvPr id="56" name="TextovéPole 55">
            <a:extLst>
              <a:ext uri="{FF2B5EF4-FFF2-40B4-BE49-F238E27FC236}">
                <a16:creationId xmlns:a16="http://schemas.microsoft.com/office/drawing/2014/main" id="{672F4AEE-6B49-4567-B8D2-A28B94FE75DD}"/>
              </a:ext>
            </a:extLst>
          </p:cNvPr>
          <p:cNvSpPr txBox="1">
            <a:spLocks/>
          </p:cNvSpPr>
          <p:nvPr/>
        </p:nvSpPr>
        <p:spPr>
          <a:xfrm>
            <a:off x="5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For example, an up-and-in call is a shortened expression for the up and knock-in call option. Similarly, the expression down-and-out put represents a down and knock-out put option.</a:t>
            </a:r>
            <a:endParaRPr lang="cs-CZ" sz="1000" dirty="0"/>
          </a:p>
        </p:txBody>
      </p:sp>
      <p:sp>
        <p:nvSpPr>
          <p:cNvPr id="58" name="TextovéPole 57">
            <a:extLst>
              <a:ext uri="{FF2B5EF4-FFF2-40B4-BE49-F238E27FC236}">
                <a16:creationId xmlns:a16="http://schemas.microsoft.com/office/drawing/2014/main" id="{61FD3BCC-A1BE-41C5-99E3-CD31699BA527}"/>
              </a:ext>
            </a:extLst>
          </p:cNvPr>
          <p:cNvSpPr txBox="1">
            <a:spLocks/>
          </p:cNvSpPr>
          <p:nvPr/>
        </p:nvSpPr>
        <p:spPr>
          <a:xfrm>
            <a:off x="72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Barrier options can be equipped with further exotic properties. Here are some of them.</a:t>
            </a:r>
            <a:endParaRPr lang="cs-CZ" sz="1000" dirty="0"/>
          </a:p>
        </p:txBody>
      </p:sp>
      <p:sp>
        <p:nvSpPr>
          <p:cNvPr id="16" name="Obdélník 15">
            <a:extLst>
              <a:ext uri="{FF2B5EF4-FFF2-40B4-BE49-F238E27FC236}">
                <a16:creationId xmlns:a16="http://schemas.microsoft.com/office/drawing/2014/main" id="{4208F63B-65BD-4911-BC69-409EE450C347}"/>
              </a:ext>
            </a:extLst>
          </p:cNvPr>
          <p:cNvSpPr/>
          <p:nvPr/>
        </p:nvSpPr>
        <p:spPr>
          <a:xfrm>
            <a:off x="7524480" y="180000"/>
            <a:ext cx="1368000" cy="396000"/>
          </a:xfrm>
          <a:prstGeom prst="rect">
            <a:avLst/>
          </a:prstGeom>
          <a:solidFill>
            <a:schemeClr val="accent1">
              <a:alpha val="40000"/>
            </a:schemeClr>
          </a:solid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6" name="TextovéPole 45">
            <a:extLst>
              <a:ext uri="{FF2B5EF4-FFF2-40B4-BE49-F238E27FC236}">
                <a16:creationId xmlns:a16="http://schemas.microsoft.com/office/drawing/2014/main" id="{05FC8A4A-3761-4383-881C-9096ADBF4AD7}"/>
              </a:ext>
            </a:extLst>
          </p:cNvPr>
          <p:cNvSpPr txBox="1"/>
          <p:nvPr/>
        </p:nvSpPr>
        <p:spPr>
          <a:xfrm>
            <a:off x="1512000" y="2041570"/>
            <a:ext cx="7144161" cy="584775"/>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solidFill>
                  <a:srgbClr val="7030A0"/>
                </a:solidFill>
                <a:latin typeface="Cambria Math" panose="02040503050406030204" pitchFamily="18" charset="0"/>
                <a:ea typeface="Cambria Math" panose="02040503050406030204" pitchFamily="18" charset="0"/>
              </a:rPr>
              <a:t>Knock-in: </a:t>
            </a:r>
            <a:r>
              <a:rPr lang="en-GB" sz="1600" dirty="0">
                <a:latin typeface="Cambria Math" panose="02040503050406030204" pitchFamily="18" charset="0"/>
                <a:ea typeface="Cambria Math" panose="02040503050406030204" pitchFamily="18" charset="0"/>
              </a:rPr>
              <a:t>a security turns into an option when the underlying price reaches the barrier, otherwise a part of the paid option premium is refunded</a:t>
            </a:r>
          </a:p>
        </p:txBody>
      </p:sp>
      <p:sp>
        <p:nvSpPr>
          <p:cNvPr id="77" name="TextovéPole 76">
            <a:extLst>
              <a:ext uri="{FF2B5EF4-FFF2-40B4-BE49-F238E27FC236}">
                <a16:creationId xmlns:a16="http://schemas.microsoft.com/office/drawing/2014/main" id="{05FC8A4A-3761-4383-881C-9096ADBF4AD7}"/>
              </a:ext>
            </a:extLst>
          </p:cNvPr>
          <p:cNvSpPr txBox="1"/>
          <p:nvPr/>
        </p:nvSpPr>
        <p:spPr>
          <a:xfrm>
            <a:off x="1512000" y="5050846"/>
            <a:ext cx="6099184" cy="338554"/>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latin typeface="Cambria Math" panose="02040503050406030204" pitchFamily="18" charset="0"/>
                <a:ea typeface="Cambria Math" panose="02040503050406030204" pitchFamily="18" charset="0"/>
              </a:rPr>
              <a:t>Partial window: the option knocks for only part of the option’s life</a:t>
            </a:r>
          </a:p>
        </p:txBody>
      </p:sp>
      <p:sp>
        <p:nvSpPr>
          <p:cNvPr id="97" name="TextovéPole 96"/>
          <p:cNvSpPr txBox="1"/>
          <p:nvPr/>
        </p:nvSpPr>
        <p:spPr>
          <a:xfrm>
            <a:off x="1187625" y="1755269"/>
            <a:ext cx="4320375" cy="369332"/>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Knock-in vs. knock-out barrier options</a:t>
            </a:r>
          </a:p>
        </p:txBody>
      </p:sp>
      <p:sp>
        <p:nvSpPr>
          <p:cNvPr id="102" name="TextovéPole 101">
            <a:extLst>
              <a:ext uri="{FF2B5EF4-FFF2-40B4-BE49-F238E27FC236}">
                <a16:creationId xmlns:a16="http://schemas.microsoft.com/office/drawing/2014/main" id="{05FC8A4A-3761-4383-881C-9096ADBF4AD7}"/>
              </a:ext>
            </a:extLst>
          </p:cNvPr>
          <p:cNvSpPr txBox="1"/>
          <p:nvPr/>
        </p:nvSpPr>
        <p:spPr>
          <a:xfrm>
            <a:off x="1512517" y="2547389"/>
            <a:ext cx="7487483" cy="584775"/>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solidFill>
                  <a:srgbClr val="7030A0"/>
                </a:solidFill>
                <a:latin typeface="Cambria Math" panose="02040503050406030204" pitchFamily="18" charset="0"/>
                <a:ea typeface="Cambria Math" panose="02040503050406030204" pitchFamily="18" charset="0"/>
              </a:rPr>
              <a:t>Knock-out: </a:t>
            </a:r>
            <a:r>
              <a:rPr lang="en-GB" sz="1600" dirty="0">
                <a:latin typeface="Cambria Math" panose="02040503050406030204" pitchFamily="18" charset="0"/>
                <a:ea typeface="Cambria Math" panose="02040503050406030204" pitchFamily="18" charset="0"/>
              </a:rPr>
              <a:t>an option ceases to exist when the underlying price reaches the barrier and a part of the paid option premium is refunded</a:t>
            </a:r>
          </a:p>
        </p:txBody>
      </p:sp>
      <p:sp>
        <p:nvSpPr>
          <p:cNvPr id="104" name="TextovéPole 103">
            <a:extLst>
              <a:ext uri="{FF2B5EF4-FFF2-40B4-BE49-F238E27FC236}">
                <a16:creationId xmlns:a16="http://schemas.microsoft.com/office/drawing/2014/main" id="{05FC8A4A-3761-4383-881C-9096ADBF4AD7}"/>
              </a:ext>
            </a:extLst>
          </p:cNvPr>
          <p:cNvSpPr txBox="1"/>
          <p:nvPr/>
        </p:nvSpPr>
        <p:spPr>
          <a:xfrm>
            <a:off x="1512000" y="3348819"/>
            <a:ext cx="4479867" cy="338554"/>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solidFill>
                  <a:srgbClr val="7030A0"/>
                </a:solidFill>
                <a:latin typeface="Cambria Math" panose="02040503050406030204" pitchFamily="18" charset="0"/>
                <a:ea typeface="Cambria Math" panose="02040503050406030204" pitchFamily="18" charset="0"/>
              </a:rPr>
              <a:t>Up:</a:t>
            </a:r>
            <a:r>
              <a:rPr lang="en-GB" sz="1600" dirty="0">
                <a:latin typeface="Cambria Math" panose="02040503050406030204" pitchFamily="18" charset="0"/>
                <a:ea typeface="Cambria Math" panose="02040503050406030204" pitchFamily="18" charset="0"/>
              </a:rPr>
              <a:t> the barrier is above the initial asset price</a:t>
            </a:r>
          </a:p>
        </p:txBody>
      </p:sp>
      <p:sp>
        <p:nvSpPr>
          <p:cNvPr id="116" name="TextovéPole 115"/>
          <p:cNvSpPr txBox="1"/>
          <p:nvPr/>
        </p:nvSpPr>
        <p:spPr>
          <a:xfrm>
            <a:off x="1187624" y="3056462"/>
            <a:ext cx="3384376" cy="369332"/>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Up vs. down barrier options</a:t>
            </a:r>
          </a:p>
        </p:txBody>
      </p:sp>
      <p:sp>
        <p:nvSpPr>
          <p:cNvPr id="117" name="TextovéPole 116">
            <a:extLst>
              <a:ext uri="{FF2B5EF4-FFF2-40B4-BE49-F238E27FC236}">
                <a16:creationId xmlns:a16="http://schemas.microsoft.com/office/drawing/2014/main" id="{05FC8A4A-3761-4383-881C-9096ADBF4AD7}"/>
              </a:ext>
            </a:extLst>
          </p:cNvPr>
          <p:cNvSpPr txBox="1"/>
          <p:nvPr/>
        </p:nvSpPr>
        <p:spPr>
          <a:xfrm>
            <a:off x="1512517" y="3612274"/>
            <a:ext cx="4571652" cy="338554"/>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solidFill>
                  <a:srgbClr val="7030A0"/>
                </a:solidFill>
                <a:latin typeface="Cambria Math" panose="02040503050406030204" pitchFamily="18" charset="0"/>
                <a:ea typeface="Cambria Math" panose="02040503050406030204" pitchFamily="18" charset="0"/>
              </a:rPr>
              <a:t>Down: </a:t>
            </a:r>
            <a:r>
              <a:rPr lang="en-GB" sz="1600" dirty="0">
                <a:latin typeface="Cambria Math" panose="02040503050406030204" pitchFamily="18" charset="0"/>
                <a:ea typeface="Cambria Math" panose="02040503050406030204" pitchFamily="18" charset="0"/>
              </a:rPr>
              <a:t>the barrier is below the initial asset price</a:t>
            </a:r>
          </a:p>
        </p:txBody>
      </p:sp>
      <p:sp>
        <p:nvSpPr>
          <p:cNvPr id="118" name="TextovéPole 117">
            <a:extLst>
              <a:ext uri="{FF2B5EF4-FFF2-40B4-BE49-F238E27FC236}">
                <a16:creationId xmlns:a16="http://schemas.microsoft.com/office/drawing/2014/main" id="{05FC8A4A-3761-4383-881C-9096ADBF4AD7}"/>
              </a:ext>
            </a:extLst>
          </p:cNvPr>
          <p:cNvSpPr txBox="1"/>
          <p:nvPr/>
        </p:nvSpPr>
        <p:spPr>
          <a:xfrm>
            <a:off x="1512000" y="4160637"/>
            <a:ext cx="6228000" cy="338554"/>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latin typeface="Cambria Math" panose="02040503050406030204" pitchFamily="18" charset="0"/>
                <a:ea typeface="Cambria Math" panose="02040503050406030204" pitchFamily="18" charset="0"/>
              </a:rPr>
              <a:t>Up-and-in call, up-and-out call, down-and-in call, down-and-out call</a:t>
            </a:r>
          </a:p>
        </p:txBody>
      </p:sp>
      <p:sp>
        <p:nvSpPr>
          <p:cNvPr id="119" name="TextovéPole 118"/>
          <p:cNvSpPr txBox="1"/>
          <p:nvPr/>
        </p:nvSpPr>
        <p:spPr>
          <a:xfrm>
            <a:off x="1188000" y="3871208"/>
            <a:ext cx="7216224" cy="369332"/>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Eight basic types of barrier options (in = knock-in, out = knock-out) </a:t>
            </a:r>
          </a:p>
        </p:txBody>
      </p:sp>
      <p:sp>
        <p:nvSpPr>
          <p:cNvPr id="121" name="TextovéPole 120">
            <a:extLst>
              <a:ext uri="{FF2B5EF4-FFF2-40B4-BE49-F238E27FC236}">
                <a16:creationId xmlns:a16="http://schemas.microsoft.com/office/drawing/2014/main" id="{05FC8A4A-3761-4383-881C-9096ADBF4AD7}"/>
              </a:ext>
            </a:extLst>
          </p:cNvPr>
          <p:cNvSpPr txBox="1"/>
          <p:nvPr/>
        </p:nvSpPr>
        <p:spPr>
          <a:xfrm>
            <a:off x="1512000" y="4436204"/>
            <a:ext cx="6228000" cy="338554"/>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latin typeface="Cambria Math" panose="02040503050406030204" pitchFamily="18" charset="0"/>
                <a:ea typeface="Cambria Math" panose="02040503050406030204" pitchFamily="18" charset="0"/>
              </a:rPr>
              <a:t>Up-and-in put, up-and-out put, down-and-in put, down-and-out put</a:t>
            </a:r>
          </a:p>
        </p:txBody>
      </p:sp>
      <p:sp>
        <p:nvSpPr>
          <p:cNvPr id="122" name="Tlačítko akce: Zvuk 121">
            <a:hlinkClick r:id="" action="ppaction://noaction" highlightClick="1"/>
          </p:cNvPr>
          <p:cNvSpPr/>
          <p:nvPr/>
        </p:nvSpPr>
        <p:spPr>
          <a:xfrm>
            <a:off x="251520" y="4662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2</a:t>
            </a:r>
            <a:endParaRPr lang="en-GB" sz="800" dirty="0">
              <a:solidFill>
                <a:srgbClr val="FFFF00"/>
              </a:solidFill>
            </a:endParaRPr>
          </a:p>
        </p:txBody>
      </p:sp>
      <p:sp>
        <p:nvSpPr>
          <p:cNvPr id="123" name="TextovéPole 122"/>
          <p:cNvSpPr txBox="1"/>
          <p:nvPr/>
        </p:nvSpPr>
        <p:spPr>
          <a:xfrm>
            <a:off x="864000" y="4716000"/>
            <a:ext cx="5220170"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Some exotic variants of barrier option</a:t>
            </a:r>
            <a:r>
              <a:rPr lang="cs-CZ" sz="2200" dirty="0">
                <a:latin typeface="Cambria Math" panose="02040503050406030204" pitchFamily="18" charset="0"/>
                <a:ea typeface="Cambria Math" panose="02040503050406030204" pitchFamily="18" charset="0"/>
              </a:rPr>
              <a:t>s</a:t>
            </a:r>
            <a:endParaRPr lang="en-GB" sz="2200" dirty="0">
              <a:latin typeface="Cambria Math" panose="02040503050406030204" pitchFamily="18" charset="0"/>
              <a:ea typeface="Cambria Math" panose="02040503050406030204" pitchFamily="18" charset="0"/>
            </a:endParaRPr>
          </a:p>
        </p:txBody>
      </p:sp>
      <p:sp>
        <p:nvSpPr>
          <p:cNvPr id="124" name="TextovéPole 123">
            <a:extLst>
              <a:ext uri="{FF2B5EF4-FFF2-40B4-BE49-F238E27FC236}">
                <a16:creationId xmlns:a16="http://schemas.microsoft.com/office/drawing/2014/main" id="{05FC8A4A-3761-4383-881C-9096ADBF4AD7}"/>
              </a:ext>
            </a:extLst>
          </p:cNvPr>
          <p:cNvSpPr txBox="1"/>
          <p:nvPr/>
        </p:nvSpPr>
        <p:spPr>
          <a:xfrm>
            <a:off x="1512000" y="5309554"/>
            <a:ext cx="7467704" cy="338554"/>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latin typeface="Cambria Math" panose="02040503050406030204" pitchFamily="18" charset="0"/>
                <a:ea typeface="Cambria Math" panose="02040503050406030204" pitchFamily="18" charset="0"/>
              </a:rPr>
              <a:t>Second chance: the option knocks if the barrier has been breached for two days </a:t>
            </a:r>
          </a:p>
        </p:txBody>
      </p:sp>
      <p:sp>
        <p:nvSpPr>
          <p:cNvPr id="125" name="TextovéPole 124">
            <a:extLst>
              <a:ext uri="{FF2B5EF4-FFF2-40B4-BE49-F238E27FC236}">
                <a16:creationId xmlns:a16="http://schemas.microsoft.com/office/drawing/2014/main" id="{05FC8A4A-3761-4383-881C-9096ADBF4AD7}"/>
              </a:ext>
            </a:extLst>
          </p:cNvPr>
          <p:cNvSpPr txBox="1"/>
          <p:nvPr/>
        </p:nvSpPr>
        <p:spPr>
          <a:xfrm>
            <a:off x="1512000" y="5568262"/>
            <a:ext cx="4860000" cy="338554"/>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latin typeface="Cambria Math" panose="02040503050406030204" pitchFamily="18" charset="0"/>
                <a:ea typeface="Cambria Math" panose="02040503050406030204" pitchFamily="18" charset="0"/>
              </a:rPr>
              <a:t>Floating: the barrier changes during the option’s life</a:t>
            </a:r>
          </a:p>
        </p:txBody>
      </p:sp>
      <p:sp>
        <p:nvSpPr>
          <p:cNvPr id="126" name="TextovéPole 125">
            <a:extLst>
              <a:ext uri="{FF2B5EF4-FFF2-40B4-BE49-F238E27FC236}">
                <a16:creationId xmlns:a16="http://schemas.microsoft.com/office/drawing/2014/main" id="{05FC8A4A-3761-4383-881C-9096ADBF4AD7}"/>
              </a:ext>
            </a:extLst>
          </p:cNvPr>
          <p:cNvSpPr txBox="1"/>
          <p:nvPr/>
        </p:nvSpPr>
        <p:spPr>
          <a:xfrm>
            <a:off x="1512000" y="5826969"/>
            <a:ext cx="7405343" cy="338554"/>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latin typeface="Cambria Math" panose="02040503050406030204" pitchFamily="18" charset="0"/>
                <a:ea typeface="Cambria Math" panose="02040503050406030204" pitchFamily="18" charset="0"/>
              </a:rPr>
              <a:t>Forward start: the barrier is introduced after a period of time in the option’s life</a:t>
            </a:r>
          </a:p>
        </p:txBody>
      </p:sp>
      <p:sp>
        <p:nvSpPr>
          <p:cNvPr id="6" name="TextovéPole 5">
            <a:extLst>
              <a:ext uri="{FF2B5EF4-FFF2-40B4-BE49-F238E27FC236}">
                <a16:creationId xmlns:a16="http://schemas.microsoft.com/office/drawing/2014/main" id="{57CC00A0-E299-E8BC-7158-93198E359F25}"/>
              </a:ext>
            </a:extLst>
          </p:cNvPr>
          <p:cNvSpPr txBox="1">
            <a:spLocks/>
          </p:cNvSpPr>
          <p:nvPr/>
        </p:nvSpPr>
        <p:spPr>
          <a:xfrm>
            <a:off x="90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marL="0" lvl="1"/>
            <a:r>
              <a:rPr lang="cs-CZ" sz="1000" dirty="0"/>
              <a:t>Přeměna cenného papíru do opce či z opce je umožněna pouze během určité části života opce. … K přeměně dochází, pouze když je bariéra překročena během dvou následujících dní. … Bariéra se může měnit během života opce. … Bariéra je zavedena po uplynutí určitého času. Vidíte, že fantazii finančního inženýrství se meze nekladou.</a:t>
            </a:r>
          </a:p>
        </p:txBody>
      </p:sp>
      <p:sp>
        <p:nvSpPr>
          <p:cNvPr id="7" name="TextovéPole 6">
            <a:extLst>
              <a:ext uri="{FF2B5EF4-FFF2-40B4-BE49-F238E27FC236}">
                <a16:creationId xmlns:a16="http://schemas.microsoft.com/office/drawing/2014/main" id="{C40BC209-280B-C193-831F-818C9416CB2C}"/>
              </a:ext>
            </a:extLst>
          </p:cNvPr>
          <p:cNvSpPr txBox="1">
            <a:spLocks/>
          </p:cNvSpPr>
          <p:nvPr/>
        </p:nvSpPr>
        <p:spPr>
          <a:xfrm>
            <a:off x="90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The transformation of a security into or from an option is allowed only during a certain period of the option’s life. … The transformation takes place only if the barrier is crossed in two consecutive days. … The barrier can change during the option’s life. … The barrier is introduced after a certain amount of time has elapsed. As you can see, there are no limits to the imagination of financial engineering.</a:t>
            </a:r>
            <a:endParaRPr lang="cs-CZ" sz="1000" dirty="0"/>
          </a:p>
        </p:txBody>
      </p:sp>
    </p:spTree>
    <p:extLst>
      <p:ext uri="{BB962C8B-B14F-4D97-AF65-F5344CB8AC3E}">
        <p14:creationId xmlns:p14="http://schemas.microsoft.com/office/powerpoint/2010/main" val="2337819368"/>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0" nodeType="withEffect">
                                  <p:stCondLst>
                                    <p:cond delay="0"/>
                                  </p:stCondLst>
                                  <p:childTnLst>
                                    <p:set>
                                      <p:cBhvr>
                                        <p:cTn id="6" dur="1" fill="hold">
                                          <p:stCondLst>
                                            <p:cond delay="0"/>
                                          </p:stCondLst>
                                        </p:cTn>
                                        <p:tgtEl>
                                          <p:spTgt spid="45"/>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50"/>
                                        </p:tgtEl>
                                        <p:attrNameLst>
                                          <p:attrName>style.visibility</p:attrName>
                                        </p:attrNameLst>
                                      </p:cBhvr>
                                      <p:to>
                                        <p:strVal val="hidden"/>
                                      </p:to>
                                    </p:set>
                                  </p:childTnLst>
                                </p:cTn>
                              </p:par>
                              <p:par>
                                <p:cTn id="9" presetID="1" presetClass="exit" presetSubtype="0" fill="hold" grpId="0" nodeType="withEffect">
                                  <p:stCondLst>
                                    <p:cond delay="0"/>
                                  </p:stCondLst>
                                  <p:childTnLst>
                                    <p:set>
                                      <p:cBhvr>
                                        <p:cTn id="10" dur="1" fill="hold">
                                          <p:stCondLst>
                                            <p:cond delay="0"/>
                                          </p:stCondLst>
                                        </p:cTn>
                                        <p:tgtEl>
                                          <p:spTgt spid="51"/>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52"/>
                                        </p:tgtEl>
                                        <p:attrNameLst>
                                          <p:attrName>style.visibility</p:attrName>
                                        </p:attrNameLst>
                                      </p:cBhvr>
                                      <p:to>
                                        <p:strVal val="hidden"/>
                                      </p:to>
                                    </p:set>
                                  </p:childTnLst>
                                </p:cTn>
                              </p:par>
                              <p:par>
                                <p:cTn id="13" presetID="1" presetClass="exit" presetSubtype="0" fill="hold" grpId="0" nodeType="withEffect">
                                  <p:stCondLst>
                                    <p:cond delay="0"/>
                                  </p:stCondLst>
                                  <p:childTnLst>
                                    <p:set>
                                      <p:cBhvr>
                                        <p:cTn id="14" dur="1" fill="hold">
                                          <p:stCondLst>
                                            <p:cond delay="0"/>
                                          </p:stCondLst>
                                        </p:cTn>
                                        <p:tgtEl>
                                          <p:spTgt spid="53"/>
                                        </p:tgtEl>
                                        <p:attrNameLst>
                                          <p:attrName>style.visibility</p:attrName>
                                        </p:attrNameLst>
                                      </p:cBhvr>
                                      <p:to>
                                        <p:strVal val="hidden"/>
                                      </p:to>
                                    </p:set>
                                  </p:childTnLst>
                                </p:cTn>
                              </p:par>
                              <p:par>
                                <p:cTn id="15" presetID="1" presetClass="exit" presetSubtype="0" fill="hold" grpId="0" nodeType="withEffect">
                                  <p:stCondLst>
                                    <p:cond delay="0"/>
                                  </p:stCondLst>
                                  <p:childTnLst>
                                    <p:set>
                                      <p:cBhvr>
                                        <p:cTn id="16" dur="1" fill="hold">
                                          <p:stCondLst>
                                            <p:cond delay="0"/>
                                          </p:stCondLst>
                                        </p:cTn>
                                        <p:tgtEl>
                                          <p:spTgt spid="54"/>
                                        </p:tgtEl>
                                        <p:attrNameLst>
                                          <p:attrName>style.visibility</p:attrName>
                                        </p:attrNameLst>
                                      </p:cBhvr>
                                      <p:to>
                                        <p:strVal val="hidden"/>
                                      </p:to>
                                    </p:set>
                                  </p:childTnLst>
                                </p:cTn>
                              </p:par>
                              <p:par>
                                <p:cTn id="17" presetID="1" presetClass="exit" presetSubtype="0" fill="hold" grpId="0" nodeType="withEffect">
                                  <p:stCondLst>
                                    <p:cond delay="0"/>
                                  </p:stCondLst>
                                  <p:childTnLst>
                                    <p:set>
                                      <p:cBhvr>
                                        <p:cTn id="18" dur="1" fill="hold">
                                          <p:stCondLst>
                                            <p:cond delay="0"/>
                                          </p:stCondLst>
                                        </p:cTn>
                                        <p:tgtEl>
                                          <p:spTgt spid="55"/>
                                        </p:tgtEl>
                                        <p:attrNameLst>
                                          <p:attrName>style.visibility</p:attrName>
                                        </p:attrNameLst>
                                      </p:cBhvr>
                                      <p:to>
                                        <p:strVal val="hidden"/>
                                      </p:to>
                                    </p:set>
                                  </p:childTnLst>
                                </p:cTn>
                              </p:par>
                              <p:par>
                                <p:cTn id="19" presetID="1" presetClass="exit" presetSubtype="0" fill="hold" grpId="0" nodeType="withEffect">
                                  <p:stCondLst>
                                    <p:cond delay="0"/>
                                  </p:stCondLst>
                                  <p:childTnLst>
                                    <p:set>
                                      <p:cBhvr>
                                        <p:cTn id="20" dur="1" fill="hold">
                                          <p:stCondLst>
                                            <p:cond delay="0"/>
                                          </p:stCondLst>
                                        </p:cTn>
                                        <p:tgtEl>
                                          <p:spTgt spid="56"/>
                                        </p:tgtEl>
                                        <p:attrNameLst>
                                          <p:attrName>style.visibility</p:attrName>
                                        </p:attrNameLst>
                                      </p:cBhvr>
                                      <p:to>
                                        <p:strVal val="hidden"/>
                                      </p:to>
                                    </p:set>
                                  </p:childTnLst>
                                </p:cTn>
                              </p:par>
                              <p:par>
                                <p:cTn id="21" presetID="1" presetClass="exit" presetSubtype="0" fill="hold" grpId="0" nodeType="withEffect">
                                  <p:stCondLst>
                                    <p:cond delay="0"/>
                                  </p:stCondLst>
                                  <p:childTnLst>
                                    <p:set>
                                      <p:cBhvr>
                                        <p:cTn id="22" dur="1" fill="hold">
                                          <p:stCondLst>
                                            <p:cond delay="0"/>
                                          </p:stCondLst>
                                        </p:cTn>
                                        <p:tgtEl>
                                          <p:spTgt spid="58"/>
                                        </p:tgtEl>
                                        <p:attrNameLst>
                                          <p:attrName>style.visibility</p:attrName>
                                        </p:attrNameLst>
                                      </p:cBhvr>
                                      <p:to>
                                        <p:strVal val="hidden"/>
                                      </p:to>
                                    </p:set>
                                  </p:childTnLst>
                                </p:cTn>
                              </p:par>
                              <p:par>
                                <p:cTn id="23" presetID="1" presetClass="exit" presetSubtype="0" fill="hold" grpId="0" nodeType="withEffect">
                                  <p:stCondLst>
                                    <p:cond delay="0"/>
                                  </p:stCondLst>
                                  <p:childTnLst>
                                    <p:set>
                                      <p:cBhvr>
                                        <p:cTn id="24" dur="1" fill="hold">
                                          <p:stCondLst>
                                            <p:cond delay="0"/>
                                          </p:stCondLst>
                                        </p:cTn>
                                        <p:tgtEl>
                                          <p:spTgt spid="35"/>
                                        </p:tgtEl>
                                        <p:attrNameLst>
                                          <p:attrName>style.visibility</p:attrName>
                                        </p:attrNameLst>
                                      </p:cBhvr>
                                      <p:to>
                                        <p:strVal val="hidden"/>
                                      </p:to>
                                    </p:set>
                                  </p:childTnLst>
                                </p:cTn>
                              </p:par>
                              <p:par>
                                <p:cTn id="25" presetID="1" presetClass="exit" presetSubtype="0" fill="hold" grpId="0" nodeType="withEffect">
                                  <p:stCondLst>
                                    <p:cond delay="0"/>
                                  </p:stCondLst>
                                  <p:childTnLst>
                                    <p:set>
                                      <p:cBhvr>
                                        <p:cTn id="26" dur="1" fill="hold">
                                          <p:stCondLst>
                                            <p:cond delay="0"/>
                                          </p:stCondLst>
                                        </p:cTn>
                                        <p:tgtEl>
                                          <p:spTgt spid="37"/>
                                        </p:tgtEl>
                                        <p:attrNameLst>
                                          <p:attrName>style.visibility</p:attrName>
                                        </p:attrNameLst>
                                      </p:cBhvr>
                                      <p:to>
                                        <p:strVal val="hidden"/>
                                      </p:to>
                                    </p:set>
                                  </p:childTnLst>
                                </p:cTn>
                              </p:par>
                              <p:par>
                                <p:cTn id="27" presetID="1" presetClass="exit" presetSubtype="0" fill="hold" grpId="0" nodeType="withEffect">
                                  <p:stCondLst>
                                    <p:cond delay="0"/>
                                  </p:stCondLst>
                                  <p:childTnLst>
                                    <p:set>
                                      <p:cBhvr>
                                        <p:cTn id="28" dur="1" fill="hold">
                                          <p:stCondLst>
                                            <p:cond delay="0"/>
                                          </p:stCondLst>
                                        </p:cTn>
                                        <p:tgtEl>
                                          <p:spTgt spid="38"/>
                                        </p:tgtEl>
                                        <p:attrNameLst>
                                          <p:attrName>style.visibility</p:attrName>
                                        </p:attrNameLst>
                                      </p:cBhvr>
                                      <p:to>
                                        <p:strVal val="hidden"/>
                                      </p:to>
                                    </p:set>
                                  </p:childTnLst>
                                </p:cTn>
                              </p:par>
                              <p:par>
                                <p:cTn id="29" presetID="1" presetClass="exit" presetSubtype="0" fill="hold" grpId="0" nodeType="withEffect">
                                  <p:stCondLst>
                                    <p:cond delay="0"/>
                                  </p:stCondLst>
                                  <p:childTnLst>
                                    <p:set>
                                      <p:cBhvr>
                                        <p:cTn id="30" dur="1" fill="hold">
                                          <p:stCondLst>
                                            <p:cond delay="0"/>
                                          </p:stCondLst>
                                        </p:cTn>
                                        <p:tgtEl>
                                          <p:spTgt spid="39"/>
                                        </p:tgtEl>
                                        <p:attrNameLst>
                                          <p:attrName>style.visibility</p:attrName>
                                        </p:attrNameLst>
                                      </p:cBhvr>
                                      <p:to>
                                        <p:strVal val="hidden"/>
                                      </p:to>
                                    </p:set>
                                  </p:childTnLst>
                                </p:cTn>
                              </p:par>
                              <p:par>
                                <p:cTn id="31" presetID="1" presetClass="exit" presetSubtype="0" fill="hold" grpId="0" nodeType="withEffect">
                                  <p:stCondLst>
                                    <p:cond delay="0"/>
                                  </p:stCondLst>
                                  <p:childTnLst>
                                    <p:set>
                                      <p:cBhvr>
                                        <p:cTn id="32" dur="1" fill="hold">
                                          <p:stCondLst>
                                            <p:cond delay="0"/>
                                          </p:stCondLst>
                                        </p:cTn>
                                        <p:tgtEl>
                                          <p:spTgt spid="40"/>
                                        </p:tgtEl>
                                        <p:attrNameLst>
                                          <p:attrName>style.visibility</p:attrName>
                                        </p:attrNameLst>
                                      </p:cBhvr>
                                      <p:to>
                                        <p:strVal val="hidden"/>
                                      </p:to>
                                    </p:set>
                                  </p:childTnLst>
                                </p:cTn>
                              </p:par>
                              <p:par>
                                <p:cTn id="33" presetID="1" presetClass="exit" presetSubtype="0" fill="hold" grpId="0" nodeType="withEffect">
                                  <p:stCondLst>
                                    <p:cond delay="0"/>
                                  </p:stCondLst>
                                  <p:childTnLst>
                                    <p:set>
                                      <p:cBhvr>
                                        <p:cTn id="34" dur="1" fill="hold">
                                          <p:stCondLst>
                                            <p:cond delay="0"/>
                                          </p:stCondLst>
                                        </p:cTn>
                                        <p:tgtEl>
                                          <p:spTgt spid="41"/>
                                        </p:tgtEl>
                                        <p:attrNameLst>
                                          <p:attrName>style.visibility</p:attrName>
                                        </p:attrNameLst>
                                      </p:cBhvr>
                                      <p:to>
                                        <p:strVal val="hidden"/>
                                      </p:to>
                                    </p:set>
                                  </p:childTnLst>
                                </p:cTn>
                              </p:par>
                              <p:par>
                                <p:cTn id="35" presetID="1" presetClass="exit" presetSubtype="0" fill="hold" grpId="0" nodeType="withEffect">
                                  <p:stCondLst>
                                    <p:cond delay="0"/>
                                  </p:stCondLst>
                                  <p:childTnLst>
                                    <p:set>
                                      <p:cBhvr>
                                        <p:cTn id="36" dur="1" fill="hold">
                                          <p:stCondLst>
                                            <p:cond delay="0"/>
                                          </p:stCondLst>
                                        </p:cTn>
                                        <p:tgtEl>
                                          <p:spTgt spid="43"/>
                                        </p:tgtEl>
                                        <p:attrNameLst>
                                          <p:attrName>style.visibility</p:attrName>
                                        </p:attrNameLst>
                                      </p:cBhvr>
                                      <p:to>
                                        <p:strVal val="hidden"/>
                                      </p:to>
                                    </p:set>
                                  </p:childTnLst>
                                </p:cTn>
                              </p:par>
                              <p:par>
                                <p:cTn id="37" presetID="1" presetClass="exit" presetSubtype="0" fill="hold" grpId="0" nodeType="withEffect">
                                  <p:stCondLst>
                                    <p:cond delay="0"/>
                                  </p:stCondLst>
                                  <p:childTnLst>
                                    <p:set>
                                      <p:cBhvr>
                                        <p:cTn id="38" dur="1" fill="hold">
                                          <p:stCondLst>
                                            <p:cond delay="0"/>
                                          </p:stCondLst>
                                        </p:cTn>
                                        <p:tgtEl>
                                          <p:spTgt spid="42"/>
                                        </p:tgtEl>
                                        <p:attrNameLst>
                                          <p:attrName>style.visibility</p:attrName>
                                        </p:attrNameLst>
                                      </p:cBhvr>
                                      <p:to>
                                        <p:strVal val="hidden"/>
                                      </p:to>
                                    </p:set>
                                  </p:childTnLst>
                                </p:cTn>
                              </p:par>
                              <p:par>
                                <p:cTn id="39" presetID="1" presetClass="exit" presetSubtype="0" fill="hold" grpId="0" nodeType="withEffect">
                                  <p:stCondLst>
                                    <p:cond delay="0"/>
                                  </p:stCondLst>
                                  <p:childTnLst>
                                    <p:set>
                                      <p:cBhvr>
                                        <p:cTn id="40" dur="1" fill="hold">
                                          <p:stCondLst>
                                            <p:cond delay="0"/>
                                          </p:stCondLst>
                                        </p:cTn>
                                        <p:tgtEl>
                                          <p:spTgt spid="44"/>
                                        </p:tgtEl>
                                        <p:attrNameLst>
                                          <p:attrName>style.visibility</p:attrName>
                                        </p:attrNameLst>
                                      </p:cBhvr>
                                      <p:to>
                                        <p:strVal val="hidden"/>
                                      </p:to>
                                    </p:set>
                                  </p:childTnLst>
                                </p:cTn>
                              </p:par>
                              <p:par>
                                <p:cTn id="41" presetID="1" presetClass="exit" presetSubtype="0" fill="hold" grpId="0" nodeType="withEffect">
                                  <p:stCondLst>
                                    <p:cond delay="0"/>
                                  </p:stCondLst>
                                  <p:childTnLst>
                                    <p:set>
                                      <p:cBhvr>
                                        <p:cTn id="42" dur="1" fill="hold">
                                          <p:stCondLst>
                                            <p:cond delay="0"/>
                                          </p:stCondLst>
                                        </p:cTn>
                                        <p:tgtEl>
                                          <p:spTgt spid="6"/>
                                        </p:tgtEl>
                                        <p:attrNameLst>
                                          <p:attrName>style.visibility</p:attrName>
                                        </p:attrNameLst>
                                      </p:cBhvr>
                                      <p:to>
                                        <p:strVal val="hidden"/>
                                      </p:to>
                                    </p:set>
                                  </p:childTnLst>
                                </p:cTn>
                              </p:par>
                              <p:par>
                                <p:cTn id="43" presetID="1" presetClass="exit" presetSubtype="0" fill="hold" grpId="0" nodeType="withEffect">
                                  <p:stCondLst>
                                    <p:cond delay="0"/>
                                  </p:stCondLst>
                                  <p:childTnLst>
                                    <p:set>
                                      <p:cBhvr>
                                        <p:cTn id="44" dur="1" fill="hold">
                                          <p:stCondLst>
                                            <p:cond delay="0"/>
                                          </p:stCondLst>
                                        </p:cTn>
                                        <p:tgtEl>
                                          <p:spTgt spid="7"/>
                                        </p:tgtEl>
                                        <p:attrNameLst>
                                          <p:attrName>style.visibility</p:attrName>
                                        </p:attrNameLst>
                                      </p:cBhvr>
                                      <p:to>
                                        <p:strVal val="hidden"/>
                                      </p:to>
                                    </p:set>
                                  </p:childTnLst>
                                </p:cTn>
                              </p:par>
                              <p:par>
                                <p:cTn id="45" presetID="2" presetClass="entr" presetSubtype="8" fill="hold" grpId="0" nodeType="withEffect">
                                  <p:stCondLst>
                                    <p:cond delay="0"/>
                                  </p:stCondLst>
                                  <p:iterate type="lt">
                                    <p:tmPct val="0"/>
                                  </p:iterate>
                                  <p:childTnLst>
                                    <p:set>
                                      <p:cBhvr>
                                        <p:cTn id="46" dur="1" fill="hold">
                                          <p:stCondLst>
                                            <p:cond delay="0"/>
                                          </p:stCondLst>
                                        </p:cTn>
                                        <p:tgtEl>
                                          <p:spTgt spid="5"/>
                                        </p:tgtEl>
                                        <p:attrNameLst>
                                          <p:attrName>style.visibility</p:attrName>
                                        </p:attrNameLst>
                                      </p:cBhvr>
                                      <p:to>
                                        <p:strVal val="visible"/>
                                      </p:to>
                                    </p:set>
                                    <p:anim calcmode="lin" valueType="num">
                                      <p:cBhvr additive="base">
                                        <p:cTn id="47" dur="500" fill="hold"/>
                                        <p:tgtEl>
                                          <p:spTgt spid="5"/>
                                        </p:tgtEl>
                                        <p:attrNameLst>
                                          <p:attrName>ppt_x</p:attrName>
                                        </p:attrNameLst>
                                      </p:cBhvr>
                                      <p:tavLst>
                                        <p:tav tm="0">
                                          <p:val>
                                            <p:strVal val="0-#ppt_w/2"/>
                                          </p:val>
                                        </p:tav>
                                        <p:tav tm="100000">
                                          <p:val>
                                            <p:strVal val="#ppt_x"/>
                                          </p:val>
                                        </p:tav>
                                      </p:tavLst>
                                    </p:anim>
                                    <p:anim calcmode="lin" valueType="num">
                                      <p:cBhvr additive="base">
                                        <p:cTn id="48" dur="500" fill="hold"/>
                                        <p:tgtEl>
                                          <p:spTgt spid="5"/>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5"/>
                                            </p:cond>
                                          </p:stCondLst>
                                          <p:endCondLst>
                                            <p:cond evt="onStopAudio" delay="0">
                                              <p:tgtEl>
                                                <p:sldTgt/>
                                              </p:tgtEl>
                                            </p:cond>
                                          </p:endCondLst>
                                        </p:cTn>
                                        <p:tgtEl>
                                          <p:sndTgt r:embed="rId3" name="WhizzLeft.wav"/>
                                        </p:tgtEl>
                                      </p:cMediaNode>
                                    </p:audio>
                                  </p:subTnLst>
                                </p:cTn>
                              </p:par>
                              <p:par>
                                <p:cTn id="49" presetID="2" presetClass="entr" presetSubtype="8" fill="hold" grpId="0" nodeType="withEffect">
                                  <p:stCondLst>
                                    <p:cond delay="1500"/>
                                  </p:stCondLst>
                                  <p:iterate type="lt">
                                    <p:tmPct val="0"/>
                                  </p:iterate>
                                  <p:childTnLst>
                                    <p:set>
                                      <p:cBhvr>
                                        <p:cTn id="50" dur="1" fill="hold">
                                          <p:stCondLst>
                                            <p:cond delay="0"/>
                                          </p:stCondLst>
                                        </p:cTn>
                                        <p:tgtEl>
                                          <p:spTgt spid="122"/>
                                        </p:tgtEl>
                                        <p:attrNameLst>
                                          <p:attrName>style.visibility</p:attrName>
                                        </p:attrNameLst>
                                      </p:cBhvr>
                                      <p:to>
                                        <p:strVal val="visible"/>
                                      </p:to>
                                    </p:set>
                                    <p:anim calcmode="lin" valueType="num">
                                      <p:cBhvr additive="base">
                                        <p:cTn id="51" dur="500" fill="hold"/>
                                        <p:tgtEl>
                                          <p:spTgt spid="122"/>
                                        </p:tgtEl>
                                        <p:attrNameLst>
                                          <p:attrName>ppt_x</p:attrName>
                                        </p:attrNameLst>
                                      </p:cBhvr>
                                      <p:tavLst>
                                        <p:tav tm="0">
                                          <p:val>
                                            <p:strVal val="0-#ppt_w/2"/>
                                          </p:val>
                                        </p:tav>
                                        <p:tav tm="100000">
                                          <p:val>
                                            <p:strVal val="#ppt_x"/>
                                          </p:val>
                                        </p:tav>
                                      </p:tavLst>
                                    </p:anim>
                                    <p:anim calcmode="lin" valueType="num">
                                      <p:cBhvr additive="base">
                                        <p:cTn id="52" dur="500" fill="hold"/>
                                        <p:tgtEl>
                                          <p:spTgt spid="122"/>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9"/>
                                            </p:cond>
                                          </p:stCondLst>
                                          <p:endCondLst>
                                            <p:cond evt="onStopAudio" delay="0">
                                              <p:tgtEl>
                                                <p:sldTgt/>
                                              </p:tgtEl>
                                            </p:cond>
                                          </p:endCondLst>
                                        </p:cTn>
                                        <p:tgtEl>
                                          <p:sndTgt r:embed="rId3" name="WhizzLeft.wav"/>
                                        </p:tgtEl>
                                      </p:cMediaNode>
                                    </p:audio>
                                  </p:subTnLst>
                                </p:cTn>
                              </p:par>
                            </p:childTnLst>
                          </p:cTn>
                        </p:par>
                        <p:par>
                          <p:cTn id="53" fill="hold">
                            <p:stCondLst>
                              <p:cond delay="2000"/>
                            </p:stCondLst>
                            <p:childTnLst>
                              <p:par>
                                <p:cTn id="54" presetID="2" presetClass="entr" presetSubtype="1" fill="hold" grpId="2" nodeType="afterEffect">
                                  <p:stCondLst>
                                    <p:cond delay="500"/>
                                  </p:stCondLst>
                                  <p:iterate type="lt">
                                    <p:tmPct val="0"/>
                                  </p:iterate>
                                  <p:childTnLst>
                                    <p:set>
                                      <p:cBhvr>
                                        <p:cTn id="55" dur="1" fill="hold">
                                          <p:stCondLst>
                                            <p:cond delay="0"/>
                                          </p:stCondLst>
                                        </p:cTn>
                                        <p:tgtEl>
                                          <p:spTgt spid="4"/>
                                        </p:tgtEl>
                                        <p:attrNameLst>
                                          <p:attrName>style.visibility</p:attrName>
                                        </p:attrNameLst>
                                      </p:cBhvr>
                                      <p:to>
                                        <p:strVal val="visible"/>
                                      </p:to>
                                    </p:set>
                                    <p:anim calcmode="lin" valueType="num">
                                      <p:cBhvr additive="base">
                                        <p:cTn id="56" dur="500" fill="hold"/>
                                        <p:tgtEl>
                                          <p:spTgt spid="4"/>
                                        </p:tgtEl>
                                        <p:attrNameLst>
                                          <p:attrName>ppt_x</p:attrName>
                                        </p:attrNameLst>
                                      </p:cBhvr>
                                      <p:tavLst>
                                        <p:tav tm="0">
                                          <p:val>
                                            <p:strVal val="#ppt_x"/>
                                          </p:val>
                                        </p:tav>
                                        <p:tav tm="100000">
                                          <p:val>
                                            <p:strVal val="#ppt_x"/>
                                          </p:val>
                                        </p:tav>
                                      </p:tavLst>
                                    </p:anim>
                                    <p:anim calcmode="lin" valueType="num">
                                      <p:cBhvr additive="base">
                                        <p:cTn id="57" dur="500" fill="hold"/>
                                        <p:tgtEl>
                                          <p:spTgt spid="4"/>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54"/>
                                            </p:cond>
                                          </p:stCondLst>
                                          <p:endCondLst>
                                            <p:cond evt="onStopAudio" delay="0">
                                              <p:tgtEl>
                                                <p:sldTgt/>
                                              </p:tgtEl>
                                            </p:cond>
                                          </p:endCondLst>
                                        </p:cTn>
                                        <p:tgtEl>
                                          <p:sndTgt r:embed="rId4" name="Impact.wav"/>
                                        </p:tgtEl>
                                      </p:cMediaNode>
                                    </p:audio>
                                  </p:subTnLst>
                                </p:cTn>
                              </p:par>
                            </p:childTnLst>
                          </p:cTn>
                        </p:par>
                        <p:par>
                          <p:cTn id="58" fill="hold">
                            <p:stCondLst>
                              <p:cond delay="3000"/>
                            </p:stCondLst>
                            <p:childTnLst>
                              <p:par>
                                <p:cTn id="59" presetID="1" presetClass="entr" presetSubtype="0" fill="hold" grpId="3" nodeType="afterEffect">
                                  <p:stCondLst>
                                    <p:cond delay="1000"/>
                                  </p:stCondLst>
                                  <p:iterate type="lt">
                                    <p:tmAbs val="0"/>
                                  </p:iterate>
                                  <p:childTnLst>
                                    <p:set>
                                      <p:cBhvr>
                                        <p:cTn id="60" dur="1" fill="hold">
                                          <p:stCondLst>
                                            <p:cond delay="2699"/>
                                          </p:stCondLst>
                                        </p:cTn>
                                        <p:tgtEl>
                                          <p:spTgt spid="4"/>
                                        </p:tgtEl>
                                        <p:attrNameLst>
                                          <p:attrName>style.visibility</p:attrName>
                                        </p:attrNameLst>
                                      </p:cBhvr>
                                      <p:to>
                                        <p:strVal val="visible"/>
                                      </p:to>
                                    </p:set>
                                  </p:childTnLst>
                                  <p:subTnLst>
                                    <p:audio>
                                      <p:cMediaNode>
                                        <p:cTn display="0" masterRel="sameClick">
                                          <p:stCondLst>
                                            <p:cond evt="begin" delay="0">
                                              <p:tn val="59"/>
                                            </p:cond>
                                          </p:stCondLst>
                                          <p:endCondLst>
                                            <p:cond evt="onStopAudio" delay="0">
                                              <p:tgtEl>
                                                <p:sldTgt/>
                                              </p:tgtEl>
                                            </p:cond>
                                          </p:endCondLst>
                                        </p:cTn>
                                        <p:tgtEl>
                                          <p:sndTgt r:embed="rId5" name="L21S07_Headline.wav"/>
                                        </p:tgtEl>
                                      </p:cMediaNode>
                                    </p:audio>
                                  </p:subTnLst>
                                </p:cTn>
                              </p:par>
                            </p:childTnLst>
                          </p:cTn>
                        </p:par>
                      </p:childTnLst>
                    </p:cTn>
                  </p:par>
                </p:childTnLst>
              </p:cTn>
              <p:prevCondLst>
                <p:cond evt="onPrev" delay="0">
                  <p:tgtEl>
                    <p:sldTgt/>
                  </p:tgtEl>
                </p:cond>
              </p:prevCondLst>
              <p:nextCondLst>
                <p:cond evt="onNext" delay="0">
                  <p:tgtEl>
                    <p:sldTgt/>
                  </p:tgtEl>
                </p:cond>
              </p:nextCondLst>
            </p:seq>
            <p:seq concurrent="1" nextAc="seek">
              <p:cTn id="61" restart="whenNotActive" fill="hold" evtFilter="cancelBubble" nodeType="interactiveSeq">
                <p:stCondLst>
                  <p:cond evt="onClick" delay="0">
                    <p:tgtEl>
                      <p:spTgt spid="5"/>
                    </p:tgtEl>
                  </p:cond>
                </p:stCondLst>
                <p:endSync evt="end" delay="0">
                  <p:rtn val="all"/>
                </p:endSync>
                <p:childTnLst>
                  <p:par>
                    <p:cTn id="62" fill="hold">
                      <p:stCondLst>
                        <p:cond delay="0"/>
                      </p:stCondLst>
                      <p:childTnLst>
                        <p:par>
                          <p:cTn id="63" fill="hold">
                            <p:stCondLst>
                              <p:cond delay="0"/>
                            </p:stCondLst>
                            <p:childTnLst>
                              <p:par>
                                <p:cTn id="64" presetID="26" presetClass="emph" presetSubtype="0" fill="hold" grpId="1" nodeType="clickEffect">
                                  <p:stCondLst>
                                    <p:cond delay="0"/>
                                  </p:stCondLst>
                                  <p:iterate type="lt">
                                    <p:tmPct val="0"/>
                                  </p:iterate>
                                  <p:childTnLst>
                                    <p:animEffect transition="out" filter="fade">
                                      <p:cBhvr>
                                        <p:cTn id="65" dur="500" tmFilter="0, 0; .2, .5; .8, .5; 1, 0"/>
                                        <p:tgtEl>
                                          <p:spTgt spid="5"/>
                                        </p:tgtEl>
                                      </p:cBhvr>
                                    </p:animEffect>
                                    <p:animScale>
                                      <p:cBhvr>
                                        <p:cTn id="66" dur="250" autoRev="1" fill="hold"/>
                                        <p:tgtEl>
                                          <p:spTgt spid="5"/>
                                        </p:tgtEl>
                                      </p:cBhvr>
                                      <p:by x="105000" y="105000"/>
                                    </p:animScale>
                                  </p:childTnLst>
                                </p:cTn>
                              </p:par>
                              <p:par>
                                <p:cTn id="67" presetID="9" presetClass="entr" presetSubtype="0" fill="hold" grpId="1" nodeType="withEffect">
                                  <p:stCondLst>
                                    <p:cond delay="0"/>
                                  </p:stCondLst>
                                  <p:childTnLst>
                                    <p:set>
                                      <p:cBhvr>
                                        <p:cTn id="68" dur="1" fill="hold">
                                          <p:stCondLst>
                                            <p:cond delay="0"/>
                                          </p:stCondLst>
                                        </p:cTn>
                                        <p:tgtEl>
                                          <p:spTgt spid="16"/>
                                        </p:tgtEl>
                                        <p:attrNameLst>
                                          <p:attrName>style.visibility</p:attrName>
                                        </p:attrNameLst>
                                      </p:cBhvr>
                                      <p:to>
                                        <p:strVal val="visible"/>
                                      </p:to>
                                    </p:set>
                                    <p:animEffect transition="in" filter="dissolve">
                                      <p:cBhvr>
                                        <p:cTn id="69" dur="500"/>
                                        <p:tgtEl>
                                          <p:spTgt spid="16"/>
                                        </p:tgtEl>
                                      </p:cBhvr>
                                    </p:animEffect>
                                  </p:childTnLst>
                                </p:cTn>
                              </p:par>
                            </p:childTnLst>
                          </p:cTn>
                        </p:par>
                        <p:par>
                          <p:cTn id="70" fill="hold">
                            <p:stCondLst>
                              <p:cond delay="500"/>
                            </p:stCondLst>
                            <p:childTnLst>
                              <p:par>
                                <p:cTn id="71" presetID="22" presetClass="entr" presetSubtype="8" fill="hold" grpId="0" nodeType="afterEffect">
                                  <p:stCondLst>
                                    <p:cond delay="0"/>
                                  </p:stCondLst>
                                  <p:iterate type="lt">
                                    <p:tmPct val="10000"/>
                                  </p:iterate>
                                  <p:childTnLst>
                                    <p:set>
                                      <p:cBhvr>
                                        <p:cTn id="72" dur="1" fill="hold">
                                          <p:stCondLst>
                                            <p:cond delay="0"/>
                                          </p:stCondLst>
                                        </p:cTn>
                                        <p:tgtEl>
                                          <p:spTgt spid="29"/>
                                        </p:tgtEl>
                                        <p:attrNameLst>
                                          <p:attrName>style.visibility</p:attrName>
                                        </p:attrNameLst>
                                      </p:cBhvr>
                                      <p:to>
                                        <p:strVal val="visible"/>
                                      </p:to>
                                    </p:set>
                                    <p:animEffect transition="in" filter="wipe(left)">
                                      <p:cBhvr>
                                        <p:cTn id="73" dur="1000"/>
                                        <p:tgtEl>
                                          <p:spTgt spid="29"/>
                                        </p:tgtEl>
                                      </p:cBhvr>
                                    </p:animEffect>
                                  </p:childTnLst>
                                </p:cTn>
                              </p:par>
                              <p:par>
                                <p:cTn id="74" presetID="1" presetClass="entr" presetSubtype="0" fill="hold" grpId="1" nodeType="withEffect">
                                  <p:stCondLst>
                                    <p:cond delay="0"/>
                                  </p:stCondLst>
                                  <p:iterate type="lt">
                                    <p:tmAbs val="0"/>
                                  </p:iterate>
                                  <p:childTnLst>
                                    <p:set>
                                      <p:cBhvr>
                                        <p:cTn id="75" dur="1" fill="hold">
                                          <p:stCondLst>
                                            <p:cond delay="25699"/>
                                          </p:stCondLst>
                                        </p:cTn>
                                        <p:tgtEl>
                                          <p:spTgt spid="29"/>
                                        </p:tgtEl>
                                        <p:attrNameLst>
                                          <p:attrName>style.visibility</p:attrName>
                                        </p:attrNameLst>
                                      </p:cBhvr>
                                      <p:to>
                                        <p:strVal val="visible"/>
                                      </p:to>
                                    </p:set>
                                  </p:childTnLst>
                                  <p:subTnLst>
                                    <p:audio>
                                      <p:cMediaNode>
                                        <p:cTn display="0" masterRel="sameClick">
                                          <p:stCondLst>
                                            <p:cond evt="begin" delay="0">
                                              <p:tn val="74"/>
                                            </p:cond>
                                          </p:stCondLst>
                                          <p:endCondLst>
                                            <p:cond evt="onStopAudio" delay="0">
                                              <p:tgtEl>
                                                <p:sldTgt/>
                                              </p:tgtEl>
                                            </p:cond>
                                          </p:endCondLst>
                                        </p:cTn>
                                        <p:tgtEl>
                                          <p:sndTgt r:embed="rId6" name="L21S07_Clip_1.wav"/>
                                        </p:tgtEl>
                                      </p:cMediaNode>
                                    </p:audio>
                                  </p:subTnLst>
                                </p:cTn>
                              </p:par>
                              <p:par>
                                <p:cTn id="76" presetID="64" presetClass="path" presetSubtype="0" accel="50000" decel="50000" fill="hold" nodeType="withEffect">
                                  <p:stCondLst>
                                    <p:cond delay="0"/>
                                  </p:stCondLst>
                                  <p:childTnLst>
                                    <p:animMotion origin="layout" path="M 0.10642 0.04189 L 0.10642 -0.12963 " pathEditMode="fixed" rAng="0" ptsTypes="AA">
                                      <p:cBhvr>
                                        <p:cTn id="77" dur="1000" fill="hold"/>
                                        <p:tgtEl>
                                          <p:spTgt spid="35"/>
                                        </p:tgtEl>
                                        <p:attrNameLst>
                                          <p:attrName>ppt_x</p:attrName>
                                          <p:attrName>ppt_y</p:attrName>
                                        </p:attrNameLst>
                                      </p:cBhvr>
                                      <p:rCtr x="0" y="-8588"/>
                                    </p:animMotion>
                                  </p:childTnLst>
                                </p:cTn>
                              </p:par>
                              <p:par>
                                <p:cTn id="78" presetID="64" presetClass="path" presetSubtype="0" accel="50000" decel="50000" fill="hold" nodeType="withEffect">
                                  <p:stCondLst>
                                    <p:cond delay="0"/>
                                  </p:stCondLst>
                                  <p:childTnLst>
                                    <p:animMotion origin="layout" path="M 0.10642 0.04213 L 0.10642 -0.22939 " pathEditMode="fixed" rAng="0" ptsTypes="AA">
                                      <p:cBhvr>
                                        <p:cTn id="79" dur="1000" fill="hold"/>
                                        <p:tgtEl>
                                          <p:spTgt spid="45"/>
                                        </p:tgtEl>
                                        <p:attrNameLst>
                                          <p:attrName>ppt_x</p:attrName>
                                          <p:attrName>ppt_y</p:attrName>
                                        </p:attrNameLst>
                                      </p:cBhvr>
                                      <p:rCtr x="0" y="-13588"/>
                                    </p:animMotion>
                                  </p:childTnLst>
                                </p:cTn>
                              </p:par>
                              <p:par>
                                <p:cTn id="80" presetID="22" presetClass="entr" presetSubtype="8" fill="hold" grpId="0" nodeType="withEffect">
                                  <p:stCondLst>
                                    <p:cond delay="4700"/>
                                  </p:stCondLst>
                                  <p:iterate type="lt">
                                    <p:tmPct val="10000"/>
                                  </p:iterate>
                                  <p:childTnLst>
                                    <p:set>
                                      <p:cBhvr>
                                        <p:cTn id="81" dur="1" fill="hold">
                                          <p:stCondLst>
                                            <p:cond delay="0"/>
                                          </p:stCondLst>
                                        </p:cTn>
                                        <p:tgtEl>
                                          <p:spTgt spid="31"/>
                                        </p:tgtEl>
                                        <p:attrNameLst>
                                          <p:attrName>style.visibility</p:attrName>
                                        </p:attrNameLst>
                                      </p:cBhvr>
                                      <p:to>
                                        <p:strVal val="visible"/>
                                      </p:to>
                                    </p:set>
                                    <p:animEffect transition="in" filter="wipe(left)">
                                      <p:cBhvr>
                                        <p:cTn id="82" dur="500"/>
                                        <p:tgtEl>
                                          <p:spTgt spid="31"/>
                                        </p:tgtEl>
                                      </p:cBhvr>
                                    </p:animEffect>
                                  </p:childTnLst>
                                </p:cTn>
                              </p:par>
                            </p:childTnLst>
                          </p:cTn>
                        </p:par>
                        <p:par>
                          <p:cTn id="83" fill="hold">
                            <p:stCondLst>
                              <p:cond delay="26200"/>
                            </p:stCondLst>
                            <p:childTnLst>
                              <p:par>
                                <p:cTn id="84" presetID="2" presetClass="exit" presetSubtype="4" fill="hold" nodeType="afterEffect">
                                  <p:stCondLst>
                                    <p:cond delay="0"/>
                                  </p:stCondLst>
                                  <p:childTnLst>
                                    <p:anim calcmode="lin" valueType="num">
                                      <p:cBhvr additive="base">
                                        <p:cTn id="85" dur="500"/>
                                        <p:tgtEl>
                                          <p:spTgt spid="35"/>
                                        </p:tgtEl>
                                        <p:attrNameLst>
                                          <p:attrName>ppt_x</p:attrName>
                                        </p:attrNameLst>
                                      </p:cBhvr>
                                      <p:tavLst>
                                        <p:tav tm="0">
                                          <p:val>
                                            <p:strVal val="ppt_x"/>
                                          </p:val>
                                        </p:tav>
                                        <p:tav tm="100000">
                                          <p:val>
                                            <p:strVal val="ppt_x"/>
                                          </p:val>
                                        </p:tav>
                                      </p:tavLst>
                                    </p:anim>
                                    <p:anim calcmode="lin" valueType="num">
                                      <p:cBhvr additive="base">
                                        <p:cTn id="86" dur="500"/>
                                        <p:tgtEl>
                                          <p:spTgt spid="35"/>
                                        </p:tgtEl>
                                        <p:attrNameLst>
                                          <p:attrName>ppt_y</p:attrName>
                                        </p:attrNameLst>
                                      </p:cBhvr>
                                      <p:tavLst>
                                        <p:tav tm="0">
                                          <p:val>
                                            <p:strVal val="ppt_y"/>
                                          </p:val>
                                        </p:tav>
                                        <p:tav tm="100000">
                                          <p:val>
                                            <p:strVal val="1+ppt_h/2"/>
                                          </p:val>
                                        </p:tav>
                                      </p:tavLst>
                                    </p:anim>
                                    <p:set>
                                      <p:cBhvr>
                                        <p:cTn id="87" dur="1" fill="hold">
                                          <p:stCondLst>
                                            <p:cond delay="499"/>
                                          </p:stCondLst>
                                        </p:cTn>
                                        <p:tgtEl>
                                          <p:spTgt spid="35"/>
                                        </p:tgtEl>
                                        <p:attrNameLst>
                                          <p:attrName>style.visibility</p:attrName>
                                        </p:attrNameLst>
                                      </p:cBhvr>
                                      <p:to>
                                        <p:strVal val="hidden"/>
                                      </p:to>
                                    </p:set>
                                  </p:childTnLst>
                                </p:cTn>
                              </p:par>
                              <p:par>
                                <p:cTn id="88" presetID="2" presetClass="exit" presetSubtype="4" fill="hold" nodeType="withEffect">
                                  <p:stCondLst>
                                    <p:cond delay="0"/>
                                  </p:stCondLst>
                                  <p:childTnLst>
                                    <p:anim calcmode="lin" valueType="num">
                                      <p:cBhvr additive="base">
                                        <p:cTn id="89" dur="500"/>
                                        <p:tgtEl>
                                          <p:spTgt spid="45"/>
                                        </p:tgtEl>
                                        <p:attrNameLst>
                                          <p:attrName>ppt_x</p:attrName>
                                        </p:attrNameLst>
                                      </p:cBhvr>
                                      <p:tavLst>
                                        <p:tav tm="0">
                                          <p:val>
                                            <p:strVal val="ppt_x"/>
                                          </p:val>
                                        </p:tav>
                                        <p:tav tm="100000">
                                          <p:val>
                                            <p:strVal val="ppt_x"/>
                                          </p:val>
                                        </p:tav>
                                      </p:tavLst>
                                    </p:anim>
                                    <p:anim calcmode="lin" valueType="num">
                                      <p:cBhvr additive="base">
                                        <p:cTn id="90" dur="500"/>
                                        <p:tgtEl>
                                          <p:spTgt spid="45"/>
                                        </p:tgtEl>
                                        <p:attrNameLst>
                                          <p:attrName>ppt_y</p:attrName>
                                        </p:attrNameLst>
                                      </p:cBhvr>
                                      <p:tavLst>
                                        <p:tav tm="0">
                                          <p:val>
                                            <p:strVal val="ppt_y"/>
                                          </p:val>
                                        </p:tav>
                                        <p:tav tm="100000">
                                          <p:val>
                                            <p:strVal val="1+ppt_h/2"/>
                                          </p:val>
                                        </p:tav>
                                      </p:tavLst>
                                    </p:anim>
                                    <p:set>
                                      <p:cBhvr>
                                        <p:cTn id="91" dur="1" fill="hold">
                                          <p:stCondLst>
                                            <p:cond delay="499"/>
                                          </p:stCondLst>
                                        </p:cTn>
                                        <p:tgtEl>
                                          <p:spTgt spid="45"/>
                                        </p:tgtEl>
                                        <p:attrNameLst>
                                          <p:attrName>style.visibility</p:attrName>
                                        </p:attrNameLst>
                                      </p:cBhvr>
                                      <p:to>
                                        <p:strVal val="hidden"/>
                                      </p:to>
                                    </p:set>
                                  </p:childTnLst>
                                </p:cTn>
                              </p:par>
                            </p:childTnLst>
                          </p:cTn>
                        </p:par>
                        <p:par>
                          <p:cTn id="92" fill="hold">
                            <p:stCondLst>
                              <p:cond delay="26700"/>
                            </p:stCondLst>
                            <p:childTnLst>
                              <p:par>
                                <p:cTn id="93" presetID="22" presetClass="entr" presetSubtype="8" fill="hold" grpId="0" nodeType="afterEffect">
                                  <p:stCondLst>
                                    <p:cond delay="0"/>
                                  </p:stCondLst>
                                  <p:iterate type="lt">
                                    <p:tmPct val="10000"/>
                                  </p:iterate>
                                  <p:childTnLst>
                                    <p:set>
                                      <p:cBhvr>
                                        <p:cTn id="94" dur="1" fill="hold">
                                          <p:stCondLst>
                                            <p:cond delay="0"/>
                                          </p:stCondLst>
                                        </p:cTn>
                                        <p:tgtEl>
                                          <p:spTgt spid="97"/>
                                        </p:tgtEl>
                                        <p:attrNameLst>
                                          <p:attrName>style.visibility</p:attrName>
                                        </p:attrNameLst>
                                      </p:cBhvr>
                                      <p:to>
                                        <p:strVal val="visible"/>
                                      </p:to>
                                    </p:set>
                                    <p:animEffect transition="in" filter="wipe(left)">
                                      <p:cBhvr>
                                        <p:cTn id="95" dur="500"/>
                                        <p:tgtEl>
                                          <p:spTgt spid="97"/>
                                        </p:tgtEl>
                                      </p:cBhvr>
                                    </p:animEffect>
                                  </p:childTnLst>
                                </p:cTn>
                              </p:par>
                              <p:par>
                                <p:cTn id="96" presetID="1" presetClass="entr" presetSubtype="0" fill="hold" grpId="1" nodeType="withEffect">
                                  <p:stCondLst>
                                    <p:cond delay="0"/>
                                  </p:stCondLst>
                                  <p:iterate type="lt">
                                    <p:tmAbs val="0"/>
                                  </p:iterate>
                                  <p:childTnLst>
                                    <p:set>
                                      <p:cBhvr>
                                        <p:cTn id="97" dur="1" fill="hold">
                                          <p:stCondLst>
                                            <p:cond delay="36099"/>
                                          </p:stCondLst>
                                        </p:cTn>
                                        <p:tgtEl>
                                          <p:spTgt spid="97"/>
                                        </p:tgtEl>
                                        <p:attrNameLst>
                                          <p:attrName>style.visibility</p:attrName>
                                        </p:attrNameLst>
                                      </p:cBhvr>
                                      <p:to>
                                        <p:strVal val="visible"/>
                                      </p:to>
                                    </p:set>
                                  </p:childTnLst>
                                  <p:subTnLst>
                                    <p:audio>
                                      <p:cMediaNode>
                                        <p:cTn display="0" masterRel="sameClick">
                                          <p:stCondLst>
                                            <p:cond evt="begin" delay="0">
                                              <p:tn val="96"/>
                                            </p:cond>
                                          </p:stCondLst>
                                          <p:endCondLst>
                                            <p:cond evt="onStopAudio" delay="0">
                                              <p:tgtEl>
                                                <p:sldTgt/>
                                              </p:tgtEl>
                                            </p:cond>
                                          </p:endCondLst>
                                        </p:cTn>
                                        <p:tgtEl>
                                          <p:sndTgt r:embed="rId7" name="L21S07_Clip_1_1.wav"/>
                                        </p:tgtEl>
                                      </p:cMediaNode>
                                    </p:audio>
                                  </p:subTnLst>
                                </p:cTn>
                              </p:par>
                              <p:par>
                                <p:cTn id="98" presetID="64" presetClass="path" presetSubtype="0" accel="50000" decel="50000" fill="hold" nodeType="withEffect">
                                  <p:stCondLst>
                                    <p:cond delay="0"/>
                                  </p:stCondLst>
                                  <p:childTnLst>
                                    <p:animMotion origin="layout" path="M 0.08663 0.04189 L 0.08663 -0.12963 " pathEditMode="fixed" rAng="0" ptsTypes="AA">
                                      <p:cBhvr>
                                        <p:cTn id="99" dur="1000" fill="hold"/>
                                        <p:tgtEl>
                                          <p:spTgt spid="37"/>
                                        </p:tgtEl>
                                        <p:attrNameLst>
                                          <p:attrName>ppt_x</p:attrName>
                                          <p:attrName>ppt_y</p:attrName>
                                        </p:attrNameLst>
                                      </p:cBhvr>
                                      <p:rCtr x="0" y="-8588"/>
                                    </p:animMotion>
                                  </p:childTnLst>
                                </p:cTn>
                              </p:par>
                              <p:par>
                                <p:cTn id="100" presetID="64" presetClass="path" presetSubtype="0" accel="50000" decel="50000" fill="hold" nodeType="withEffect">
                                  <p:stCondLst>
                                    <p:cond delay="0"/>
                                  </p:stCondLst>
                                  <p:childTnLst>
                                    <p:animMotion origin="layout" path="M 0.08663 0.04213 L 0.08663 -0.22939 " pathEditMode="fixed" rAng="0" ptsTypes="AA">
                                      <p:cBhvr>
                                        <p:cTn id="101" dur="1000" fill="hold"/>
                                        <p:tgtEl>
                                          <p:spTgt spid="50"/>
                                        </p:tgtEl>
                                        <p:attrNameLst>
                                          <p:attrName>ppt_x</p:attrName>
                                          <p:attrName>ppt_y</p:attrName>
                                        </p:attrNameLst>
                                      </p:cBhvr>
                                      <p:rCtr x="0" y="-13588"/>
                                    </p:animMotion>
                                  </p:childTnLst>
                                </p:cTn>
                              </p:par>
                              <p:par>
                                <p:cTn id="102" presetID="2" presetClass="exit" presetSubtype="4" fill="hold" nodeType="withEffect">
                                  <p:stCondLst>
                                    <p:cond delay="5200"/>
                                  </p:stCondLst>
                                  <p:childTnLst>
                                    <p:anim calcmode="lin" valueType="num">
                                      <p:cBhvr additive="base">
                                        <p:cTn id="103" dur="500"/>
                                        <p:tgtEl>
                                          <p:spTgt spid="37"/>
                                        </p:tgtEl>
                                        <p:attrNameLst>
                                          <p:attrName>ppt_x</p:attrName>
                                        </p:attrNameLst>
                                      </p:cBhvr>
                                      <p:tavLst>
                                        <p:tav tm="0">
                                          <p:val>
                                            <p:strVal val="ppt_x"/>
                                          </p:val>
                                        </p:tav>
                                        <p:tav tm="100000">
                                          <p:val>
                                            <p:strVal val="ppt_x"/>
                                          </p:val>
                                        </p:tav>
                                      </p:tavLst>
                                    </p:anim>
                                    <p:anim calcmode="lin" valueType="num">
                                      <p:cBhvr additive="base">
                                        <p:cTn id="104" dur="500"/>
                                        <p:tgtEl>
                                          <p:spTgt spid="37"/>
                                        </p:tgtEl>
                                        <p:attrNameLst>
                                          <p:attrName>ppt_y</p:attrName>
                                        </p:attrNameLst>
                                      </p:cBhvr>
                                      <p:tavLst>
                                        <p:tav tm="0">
                                          <p:val>
                                            <p:strVal val="ppt_y"/>
                                          </p:val>
                                        </p:tav>
                                        <p:tav tm="100000">
                                          <p:val>
                                            <p:strVal val="1+ppt_h/2"/>
                                          </p:val>
                                        </p:tav>
                                      </p:tavLst>
                                    </p:anim>
                                    <p:set>
                                      <p:cBhvr>
                                        <p:cTn id="105" dur="1" fill="hold">
                                          <p:stCondLst>
                                            <p:cond delay="499"/>
                                          </p:stCondLst>
                                        </p:cTn>
                                        <p:tgtEl>
                                          <p:spTgt spid="37"/>
                                        </p:tgtEl>
                                        <p:attrNameLst>
                                          <p:attrName>style.visibility</p:attrName>
                                        </p:attrNameLst>
                                      </p:cBhvr>
                                      <p:to>
                                        <p:strVal val="hidden"/>
                                      </p:to>
                                    </p:set>
                                  </p:childTnLst>
                                </p:cTn>
                              </p:par>
                              <p:par>
                                <p:cTn id="106" presetID="2" presetClass="exit" presetSubtype="4" fill="hold" nodeType="withEffect">
                                  <p:stCondLst>
                                    <p:cond delay="5200"/>
                                  </p:stCondLst>
                                  <p:childTnLst>
                                    <p:anim calcmode="lin" valueType="num">
                                      <p:cBhvr additive="base">
                                        <p:cTn id="107" dur="500"/>
                                        <p:tgtEl>
                                          <p:spTgt spid="50"/>
                                        </p:tgtEl>
                                        <p:attrNameLst>
                                          <p:attrName>ppt_x</p:attrName>
                                        </p:attrNameLst>
                                      </p:cBhvr>
                                      <p:tavLst>
                                        <p:tav tm="0">
                                          <p:val>
                                            <p:strVal val="ppt_x"/>
                                          </p:val>
                                        </p:tav>
                                        <p:tav tm="100000">
                                          <p:val>
                                            <p:strVal val="ppt_x"/>
                                          </p:val>
                                        </p:tav>
                                      </p:tavLst>
                                    </p:anim>
                                    <p:anim calcmode="lin" valueType="num">
                                      <p:cBhvr additive="base">
                                        <p:cTn id="108" dur="500"/>
                                        <p:tgtEl>
                                          <p:spTgt spid="50"/>
                                        </p:tgtEl>
                                        <p:attrNameLst>
                                          <p:attrName>ppt_y</p:attrName>
                                        </p:attrNameLst>
                                      </p:cBhvr>
                                      <p:tavLst>
                                        <p:tav tm="0">
                                          <p:val>
                                            <p:strVal val="ppt_y"/>
                                          </p:val>
                                        </p:tav>
                                        <p:tav tm="100000">
                                          <p:val>
                                            <p:strVal val="1+ppt_h/2"/>
                                          </p:val>
                                        </p:tav>
                                      </p:tavLst>
                                    </p:anim>
                                    <p:set>
                                      <p:cBhvr>
                                        <p:cTn id="109" dur="1" fill="hold">
                                          <p:stCondLst>
                                            <p:cond delay="499"/>
                                          </p:stCondLst>
                                        </p:cTn>
                                        <p:tgtEl>
                                          <p:spTgt spid="50"/>
                                        </p:tgtEl>
                                        <p:attrNameLst>
                                          <p:attrName>style.visibility</p:attrName>
                                        </p:attrNameLst>
                                      </p:cBhvr>
                                      <p:to>
                                        <p:strVal val="hidden"/>
                                      </p:to>
                                    </p:set>
                                  </p:childTnLst>
                                </p:cTn>
                              </p:par>
                              <p:par>
                                <p:cTn id="110" presetID="64" presetClass="path" presetSubtype="0" accel="50000" decel="50000" fill="hold" nodeType="withEffect">
                                  <p:stCondLst>
                                    <p:cond delay="6100"/>
                                  </p:stCondLst>
                                  <p:childTnLst>
                                    <p:animMotion origin="layout" path="M 0.06701 0.04189 L 0.06701 -0.12963 " pathEditMode="fixed" rAng="0" ptsTypes="AA">
                                      <p:cBhvr>
                                        <p:cTn id="111" dur="1000" fill="hold"/>
                                        <p:tgtEl>
                                          <p:spTgt spid="38"/>
                                        </p:tgtEl>
                                        <p:attrNameLst>
                                          <p:attrName>ppt_x</p:attrName>
                                          <p:attrName>ppt_y</p:attrName>
                                        </p:attrNameLst>
                                      </p:cBhvr>
                                      <p:rCtr x="0" y="-8588"/>
                                    </p:animMotion>
                                  </p:childTnLst>
                                </p:cTn>
                              </p:par>
                              <p:par>
                                <p:cTn id="112" presetID="64" presetClass="path" presetSubtype="0" accel="50000" decel="50000" fill="hold" nodeType="withEffect">
                                  <p:stCondLst>
                                    <p:cond delay="6100"/>
                                  </p:stCondLst>
                                  <p:childTnLst>
                                    <p:animMotion origin="layout" path="M 0.06701 0.04213 L 0.06701 -0.22939 " pathEditMode="fixed" rAng="0" ptsTypes="AA">
                                      <p:cBhvr>
                                        <p:cTn id="113" dur="1000" fill="hold"/>
                                        <p:tgtEl>
                                          <p:spTgt spid="51"/>
                                        </p:tgtEl>
                                        <p:attrNameLst>
                                          <p:attrName>ppt_x</p:attrName>
                                          <p:attrName>ppt_y</p:attrName>
                                        </p:attrNameLst>
                                      </p:cBhvr>
                                      <p:rCtr x="0" y="-13588"/>
                                    </p:animMotion>
                                  </p:childTnLst>
                                </p:cTn>
                              </p:par>
                              <p:par>
                                <p:cTn id="114" presetID="22" presetClass="entr" presetSubtype="8" fill="hold" grpId="0" nodeType="withEffect">
                                  <p:stCondLst>
                                    <p:cond delay="6100"/>
                                  </p:stCondLst>
                                  <p:childTnLst>
                                    <p:set>
                                      <p:cBhvr>
                                        <p:cTn id="115" dur="1" fill="hold">
                                          <p:stCondLst>
                                            <p:cond delay="0"/>
                                          </p:stCondLst>
                                        </p:cTn>
                                        <p:tgtEl>
                                          <p:spTgt spid="46"/>
                                        </p:tgtEl>
                                        <p:attrNameLst>
                                          <p:attrName>style.visibility</p:attrName>
                                        </p:attrNameLst>
                                      </p:cBhvr>
                                      <p:to>
                                        <p:strVal val="visible"/>
                                      </p:to>
                                    </p:set>
                                    <p:animEffect transition="in" filter="wipe(left)">
                                      <p:cBhvr>
                                        <p:cTn id="116" dur="2000"/>
                                        <p:tgtEl>
                                          <p:spTgt spid="46"/>
                                        </p:tgtEl>
                                      </p:cBhvr>
                                    </p:animEffect>
                                  </p:childTnLst>
                                </p:cTn>
                              </p:par>
                              <p:par>
                                <p:cTn id="117" presetID="2" presetClass="exit" presetSubtype="4" fill="hold" nodeType="withEffect">
                                  <p:stCondLst>
                                    <p:cond delay="19700"/>
                                  </p:stCondLst>
                                  <p:childTnLst>
                                    <p:anim calcmode="lin" valueType="num">
                                      <p:cBhvr additive="base">
                                        <p:cTn id="118" dur="500"/>
                                        <p:tgtEl>
                                          <p:spTgt spid="38"/>
                                        </p:tgtEl>
                                        <p:attrNameLst>
                                          <p:attrName>ppt_x</p:attrName>
                                        </p:attrNameLst>
                                      </p:cBhvr>
                                      <p:tavLst>
                                        <p:tav tm="0">
                                          <p:val>
                                            <p:strVal val="ppt_x"/>
                                          </p:val>
                                        </p:tav>
                                        <p:tav tm="100000">
                                          <p:val>
                                            <p:strVal val="ppt_x"/>
                                          </p:val>
                                        </p:tav>
                                      </p:tavLst>
                                    </p:anim>
                                    <p:anim calcmode="lin" valueType="num">
                                      <p:cBhvr additive="base">
                                        <p:cTn id="119" dur="500"/>
                                        <p:tgtEl>
                                          <p:spTgt spid="38"/>
                                        </p:tgtEl>
                                        <p:attrNameLst>
                                          <p:attrName>ppt_y</p:attrName>
                                        </p:attrNameLst>
                                      </p:cBhvr>
                                      <p:tavLst>
                                        <p:tav tm="0">
                                          <p:val>
                                            <p:strVal val="ppt_y"/>
                                          </p:val>
                                        </p:tav>
                                        <p:tav tm="100000">
                                          <p:val>
                                            <p:strVal val="1+ppt_h/2"/>
                                          </p:val>
                                        </p:tav>
                                      </p:tavLst>
                                    </p:anim>
                                    <p:set>
                                      <p:cBhvr>
                                        <p:cTn id="120" dur="1" fill="hold">
                                          <p:stCondLst>
                                            <p:cond delay="499"/>
                                          </p:stCondLst>
                                        </p:cTn>
                                        <p:tgtEl>
                                          <p:spTgt spid="38"/>
                                        </p:tgtEl>
                                        <p:attrNameLst>
                                          <p:attrName>style.visibility</p:attrName>
                                        </p:attrNameLst>
                                      </p:cBhvr>
                                      <p:to>
                                        <p:strVal val="hidden"/>
                                      </p:to>
                                    </p:set>
                                  </p:childTnLst>
                                </p:cTn>
                              </p:par>
                              <p:par>
                                <p:cTn id="121" presetID="2" presetClass="exit" presetSubtype="4" fill="hold" nodeType="withEffect">
                                  <p:stCondLst>
                                    <p:cond delay="19700"/>
                                  </p:stCondLst>
                                  <p:childTnLst>
                                    <p:anim calcmode="lin" valueType="num">
                                      <p:cBhvr additive="base">
                                        <p:cTn id="122" dur="500"/>
                                        <p:tgtEl>
                                          <p:spTgt spid="51"/>
                                        </p:tgtEl>
                                        <p:attrNameLst>
                                          <p:attrName>ppt_x</p:attrName>
                                        </p:attrNameLst>
                                      </p:cBhvr>
                                      <p:tavLst>
                                        <p:tav tm="0">
                                          <p:val>
                                            <p:strVal val="ppt_x"/>
                                          </p:val>
                                        </p:tav>
                                        <p:tav tm="100000">
                                          <p:val>
                                            <p:strVal val="ppt_x"/>
                                          </p:val>
                                        </p:tav>
                                      </p:tavLst>
                                    </p:anim>
                                    <p:anim calcmode="lin" valueType="num">
                                      <p:cBhvr additive="base">
                                        <p:cTn id="123" dur="500"/>
                                        <p:tgtEl>
                                          <p:spTgt spid="51"/>
                                        </p:tgtEl>
                                        <p:attrNameLst>
                                          <p:attrName>ppt_y</p:attrName>
                                        </p:attrNameLst>
                                      </p:cBhvr>
                                      <p:tavLst>
                                        <p:tav tm="0">
                                          <p:val>
                                            <p:strVal val="ppt_y"/>
                                          </p:val>
                                        </p:tav>
                                        <p:tav tm="100000">
                                          <p:val>
                                            <p:strVal val="1+ppt_h/2"/>
                                          </p:val>
                                        </p:tav>
                                      </p:tavLst>
                                    </p:anim>
                                    <p:set>
                                      <p:cBhvr>
                                        <p:cTn id="124" dur="1" fill="hold">
                                          <p:stCondLst>
                                            <p:cond delay="499"/>
                                          </p:stCondLst>
                                        </p:cTn>
                                        <p:tgtEl>
                                          <p:spTgt spid="51"/>
                                        </p:tgtEl>
                                        <p:attrNameLst>
                                          <p:attrName>style.visibility</p:attrName>
                                        </p:attrNameLst>
                                      </p:cBhvr>
                                      <p:to>
                                        <p:strVal val="hidden"/>
                                      </p:to>
                                    </p:set>
                                  </p:childTnLst>
                                </p:cTn>
                              </p:par>
                              <p:par>
                                <p:cTn id="125" presetID="64" presetClass="path" presetSubtype="0" accel="50000" decel="50000" fill="hold" nodeType="withEffect">
                                  <p:stCondLst>
                                    <p:cond delay="20500"/>
                                  </p:stCondLst>
                                  <p:childTnLst>
                                    <p:animMotion origin="layout" path="M 0.04722 0.04189 L 0.04722 -0.12963 " pathEditMode="fixed" rAng="0" ptsTypes="AA">
                                      <p:cBhvr>
                                        <p:cTn id="126" dur="1000" fill="hold"/>
                                        <p:tgtEl>
                                          <p:spTgt spid="39"/>
                                        </p:tgtEl>
                                        <p:attrNameLst>
                                          <p:attrName>ppt_x</p:attrName>
                                          <p:attrName>ppt_y</p:attrName>
                                        </p:attrNameLst>
                                      </p:cBhvr>
                                      <p:rCtr x="0" y="-8588"/>
                                    </p:animMotion>
                                  </p:childTnLst>
                                </p:cTn>
                              </p:par>
                              <p:par>
                                <p:cTn id="127" presetID="64" presetClass="path" presetSubtype="0" accel="50000" decel="50000" fill="hold" nodeType="withEffect">
                                  <p:stCondLst>
                                    <p:cond delay="20500"/>
                                  </p:stCondLst>
                                  <p:childTnLst>
                                    <p:animMotion origin="layout" path="M 0.04722 0.04213 L 0.04722 -0.22939 " pathEditMode="fixed" rAng="0" ptsTypes="AA">
                                      <p:cBhvr>
                                        <p:cTn id="128" dur="1000" fill="hold"/>
                                        <p:tgtEl>
                                          <p:spTgt spid="52"/>
                                        </p:tgtEl>
                                        <p:attrNameLst>
                                          <p:attrName>ppt_x</p:attrName>
                                          <p:attrName>ppt_y</p:attrName>
                                        </p:attrNameLst>
                                      </p:cBhvr>
                                      <p:rCtr x="0" y="-13588"/>
                                    </p:animMotion>
                                  </p:childTnLst>
                                </p:cTn>
                              </p:par>
                              <p:par>
                                <p:cTn id="129" presetID="22" presetClass="entr" presetSubtype="8" fill="hold" grpId="0" nodeType="withEffect">
                                  <p:stCondLst>
                                    <p:cond delay="21700"/>
                                  </p:stCondLst>
                                  <p:childTnLst>
                                    <p:set>
                                      <p:cBhvr>
                                        <p:cTn id="130" dur="1" fill="hold">
                                          <p:stCondLst>
                                            <p:cond delay="0"/>
                                          </p:stCondLst>
                                        </p:cTn>
                                        <p:tgtEl>
                                          <p:spTgt spid="102"/>
                                        </p:tgtEl>
                                        <p:attrNameLst>
                                          <p:attrName>style.visibility</p:attrName>
                                        </p:attrNameLst>
                                      </p:cBhvr>
                                      <p:to>
                                        <p:strVal val="visible"/>
                                      </p:to>
                                    </p:set>
                                    <p:animEffect transition="in" filter="wipe(left)">
                                      <p:cBhvr>
                                        <p:cTn id="131" dur="2000"/>
                                        <p:tgtEl>
                                          <p:spTgt spid="102"/>
                                        </p:tgtEl>
                                      </p:cBhvr>
                                    </p:animEffect>
                                  </p:childTnLst>
                                </p:cTn>
                              </p:par>
                            </p:childTnLst>
                          </p:cTn>
                        </p:par>
                        <p:par>
                          <p:cTn id="132" fill="hold">
                            <p:stCondLst>
                              <p:cond delay="62800"/>
                            </p:stCondLst>
                            <p:childTnLst>
                              <p:par>
                                <p:cTn id="133" presetID="2" presetClass="exit" presetSubtype="4" fill="hold" nodeType="afterEffect">
                                  <p:stCondLst>
                                    <p:cond delay="0"/>
                                  </p:stCondLst>
                                  <p:childTnLst>
                                    <p:anim calcmode="lin" valueType="num">
                                      <p:cBhvr additive="base">
                                        <p:cTn id="134" dur="500"/>
                                        <p:tgtEl>
                                          <p:spTgt spid="39"/>
                                        </p:tgtEl>
                                        <p:attrNameLst>
                                          <p:attrName>ppt_x</p:attrName>
                                        </p:attrNameLst>
                                      </p:cBhvr>
                                      <p:tavLst>
                                        <p:tav tm="0">
                                          <p:val>
                                            <p:strVal val="ppt_x"/>
                                          </p:val>
                                        </p:tav>
                                        <p:tav tm="100000">
                                          <p:val>
                                            <p:strVal val="ppt_x"/>
                                          </p:val>
                                        </p:tav>
                                      </p:tavLst>
                                    </p:anim>
                                    <p:anim calcmode="lin" valueType="num">
                                      <p:cBhvr additive="base">
                                        <p:cTn id="135" dur="500"/>
                                        <p:tgtEl>
                                          <p:spTgt spid="39"/>
                                        </p:tgtEl>
                                        <p:attrNameLst>
                                          <p:attrName>ppt_y</p:attrName>
                                        </p:attrNameLst>
                                      </p:cBhvr>
                                      <p:tavLst>
                                        <p:tav tm="0">
                                          <p:val>
                                            <p:strVal val="ppt_y"/>
                                          </p:val>
                                        </p:tav>
                                        <p:tav tm="100000">
                                          <p:val>
                                            <p:strVal val="1+ppt_h/2"/>
                                          </p:val>
                                        </p:tav>
                                      </p:tavLst>
                                    </p:anim>
                                    <p:set>
                                      <p:cBhvr>
                                        <p:cTn id="136" dur="1" fill="hold">
                                          <p:stCondLst>
                                            <p:cond delay="499"/>
                                          </p:stCondLst>
                                        </p:cTn>
                                        <p:tgtEl>
                                          <p:spTgt spid="39"/>
                                        </p:tgtEl>
                                        <p:attrNameLst>
                                          <p:attrName>style.visibility</p:attrName>
                                        </p:attrNameLst>
                                      </p:cBhvr>
                                      <p:to>
                                        <p:strVal val="hidden"/>
                                      </p:to>
                                    </p:set>
                                  </p:childTnLst>
                                </p:cTn>
                              </p:par>
                              <p:par>
                                <p:cTn id="137" presetID="2" presetClass="exit" presetSubtype="4" fill="hold" nodeType="withEffect">
                                  <p:stCondLst>
                                    <p:cond delay="0"/>
                                  </p:stCondLst>
                                  <p:childTnLst>
                                    <p:anim calcmode="lin" valueType="num">
                                      <p:cBhvr additive="base">
                                        <p:cTn id="138" dur="500"/>
                                        <p:tgtEl>
                                          <p:spTgt spid="52"/>
                                        </p:tgtEl>
                                        <p:attrNameLst>
                                          <p:attrName>ppt_x</p:attrName>
                                        </p:attrNameLst>
                                      </p:cBhvr>
                                      <p:tavLst>
                                        <p:tav tm="0">
                                          <p:val>
                                            <p:strVal val="ppt_x"/>
                                          </p:val>
                                        </p:tav>
                                        <p:tav tm="100000">
                                          <p:val>
                                            <p:strVal val="ppt_x"/>
                                          </p:val>
                                        </p:tav>
                                      </p:tavLst>
                                    </p:anim>
                                    <p:anim calcmode="lin" valueType="num">
                                      <p:cBhvr additive="base">
                                        <p:cTn id="139" dur="500"/>
                                        <p:tgtEl>
                                          <p:spTgt spid="52"/>
                                        </p:tgtEl>
                                        <p:attrNameLst>
                                          <p:attrName>ppt_y</p:attrName>
                                        </p:attrNameLst>
                                      </p:cBhvr>
                                      <p:tavLst>
                                        <p:tav tm="0">
                                          <p:val>
                                            <p:strVal val="ppt_y"/>
                                          </p:val>
                                        </p:tav>
                                        <p:tav tm="100000">
                                          <p:val>
                                            <p:strVal val="1+ppt_h/2"/>
                                          </p:val>
                                        </p:tav>
                                      </p:tavLst>
                                    </p:anim>
                                    <p:set>
                                      <p:cBhvr>
                                        <p:cTn id="140" dur="1" fill="hold">
                                          <p:stCondLst>
                                            <p:cond delay="499"/>
                                          </p:stCondLst>
                                        </p:cTn>
                                        <p:tgtEl>
                                          <p:spTgt spid="52"/>
                                        </p:tgtEl>
                                        <p:attrNameLst>
                                          <p:attrName>style.visibility</p:attrName>
                                        </p:attrNameLst>
                                      </p:cBhvr>
                                      <p:to>
                                        <p:strVal val="hidden"/>
                                      </p:to>
                                    </p:set>
                                  </p:childTnLst>
                                </p:cTn>
                              </p:par>
                            </p:childTnLst>
                          </p:cTn>
                        </p:par>
                        <p:par>
                          <p:cTn id="141" fill="hold">
                            <p:stCondLst>
                              <p:cond delay="63300"/>
                            </p:stCondLst>
                            <p:childTnLst>
                              <p:par>
                                <p:cTn id="142" presetID="22" presetClass="entr" presetSubtype="8" fill="hold" grpId="0" nodeType="afterEffect">
                                  <p:stCondLst>
                                    <p:cond delay="0"/>
                                  </p:stCondLst>
                                  <p:iterate type="lt">
                                    <p:tmPct val="10000"/>
                                  </p:iterate>
                                  <p:childTnLst>
                                    <p:set>
                                      <p:cBhvr>
                                        <p:cTn id="143" dur="1" fill="hold">
                                          <p:stCondLst>
                                            <p:cond delay="0"/>
                                          </p:stCondLst>
                                        </p:cTn>
                                        <p:tgtEl>
                                          <p:spTgt spid="116"/>
                                        </p:tgtEl>
                                        <p:attrNameLst>
                                          <p:attrName>style.visibility</p:attrName>
                                        </p:attrNameLst>
                                      </p:cBhvr>
                                      <p:to>
                                        <p:strVal val="visible"/>
                                      </p:to>
                                    </p:set>
                                    <p:animEffect transition="in" filter="wipe(left)">
                                      <p:cBhvr>
                                        <p:cTn id="144" dur="500"/>
                                        <p:tgtEl>
                                          <p:spTgt spid="116"/>
                                        </p:tgtEl>
                                      </p:cBhvr>
                                    </p:animEffect>
                                  </p:childTnLst>
                                </p:cTn>
                              </p:par>
                              <p:par>
                                <p:cTn id="145" presetID="1" presetClass="entr" presetSubtype="0" fill="hold" grpId="1" nodeType="withEffect">
                                  <p:stCondLst>
                                    <p:cond delay="0"/>
                                  </p:stCondLst>
                                  <p:iterate type="lt">
                                    <p:tmAbs val="0"/>
                                  </p:iterate>
                                  <p:childTnLst>
                                    <p:set>
                                      <p:cBhvr>
                                        <p:cTn id="146" dur="1" fill="hold">
                                          <p:stCondLst>
                                            <p:cond delay="22699"/>
                                          </p:stCondLst>
                                        </p:cTn>
                                        <p:tgtEl>
                                          <p:spTgt spid="116"/>
                                        </p:tgtEl>
                                        <p:attrNameLst>
                                          <p:attrName>style.visibility</p:attrName>
                                        </p:attrNameLst>
                                      </p:cBhvr>
                                      <p:to>
                                        <p:strVal val="visible"/>
                                      </p:to>
                                    </p:set>
                                  </p:childTnLst>
                                  <p:subTnLst>
                                    <p:audio>
                                      <p:cMediaNode>
                                        <p:cTn display="0" masterRel="sameClick">
                                          <p:stCondLst>
                                            <p:cond evt="begin" delay="0">
                                              <p:tn val="145"/>
                                            </p:cond>
                                          </p:stCondLst>
                                          <p:endCondLst>
                                            <p:cond evt="onStopAudio" delay="0">
                                              <p:tgtEl>
                                                <p:sldTgt/>
                                              </p:tgtEl>
                                            </p:cond>
                                          </p:endCondLst>
                                        </p:cTn>
                                        <p:tgtEl>
                                          <p:sndTgt r:embed="rId8" name="L21S07_Clip_1_2.wav"/>
                                        </p:tgtEl>
                                      </p:cMediaNode>
                                    </p:audio>
                                  </p:subTnLst>
                                </p:cTn>
                              </p:par>
                              <p:par>
                                <p:cTn id="147" presetID="64" presetClass="path" presetSubtype="0" accel="50000" decel="50000" fill="hold" nodeType="withEffect">
                                  <p:stCondLst>
                                    <p:cond delay="0"/>
                                  </p:stCondLst>
                                  <p:childTnLst>
                                    <p:animMotion origin="layout" path="M 0.0276 0.04189 L 0.0276 -0.12963 " pathEditMode="fixed" rAng="0" ptsTypes="AA">
                                      <p:cBhvr>
                                        <p:cTn id="148" dur="1000" fill="hold"/>
                                        <p:tgtEl>
                                          <p:spTgt spid="40"/>
                                        </p:tgtEl>
                                        <p:attrNameLst>
                                          <p:attrName>ppt_x</p:attrName>
                                          <p:attrName>ppt_y</p:attrName>
                                        </p:attrNameLst>
                                      </p:cBhvr>
                                      <p:rCtr x="0" y="-8588"/>
                                    </p:animMotion>
                                  </p:childTnLst>
                                </p:cTn>
                              </p:par>
                              <p:par>
                                <p:cTn id="149" presetID="64" presetClass="path" presetSubtype="0" accel="50000" decel="50000" fill="hold" nodeType="withEffect">
                                  <p:stCondLst>
                                    <p:cond delay="0"/>
                                  </p:stCondLst>
                                  <p:childTnLst>
                                    <p:animMotion origin="layout" path="M 0.0276 0.04213 L 0.0276 -0.22939 " pathEditMode="fixed" rAng="0" ptsTypes="AA">
                                      <p:cBhvr>
                                        <p:cTn id="150" dur="1000" fill="hold"/>
                                        <p:tgtEl>
                                          <p:spTgt spid="53"/>
                                        </p:tgtEl>
                                        <p:attrNameLst>
                                          <p:attrName>ppt_x</p:attrName>
                                          <p:attrName>ppt_y</p:attrName>
                                        </p:attrNameLst>
                                      </p:cBhvr>
                                      <p:rCtr x="0" y="-13588"/>
                                    </p:animMotion>
                                  </p:childTnLst>
                                </p:cTn>
                              </p:par>
                              <p:par>
                                <p:cTn id="151" presetID="2" presetClass="exit" presetSubtype="4" fill="hold" nodeType="withEffect">
                                  <p:stCondLst>
                                    <p:cond delay="9800"/>
                                  </p:stCondLst>
                                  <p:childTnLst>
                                    <p:anim calcmode="lin" valueType="num">
                                      <p:cBhvr additive="base">
                                        <p:cTn id="152" dur="500"/>
                                        <p:tgtEl>
                                          <p:spTgt spid="40"/>
                                        </p:tgtEl>
                                        <p:attrNameLst>
                                          <p:attrName>ppt_x</p:attrName>
                                        </p:attrNameLst>
                                      </p:cBhvr>
                                      <p:tavLst>
                                        <p:tav tm="0">
                                          <p:val>
                                            <p:strVal val="ppt_x"/>
                                          </p:val>
                                        </p:tav>
                                        <p:tav tm="100000">
                                          <p:val>
                                            <p:strVal val="ppt_x"/>
                                          </p:val>
                                        </p:tav>
                                      </p:tavLst>
                                    </p:anim>
                                    <p:anim calcmode="lin" valueType="num">
                                      <p:cBhvr additive="base">
                                        <p:cTn id="153" dur="500"/>
                                        <p:tgtEl>
                                          <p:spTgt spid="40"/>
                                        </p:tgtEl>
                                        <p:attrNameLst>
                                          <p:attrName>ppt_y</p:attrName>
                                        </p:attrNameLst>
                                      </p:cBhvr>
                                      <p:tavLst>
                                        <p:tav tm="0">
                                          <p:val>
                                            <p:strVal val="ppt_y"/>
                                          </p:val>
                                        </p:tav>
                                        <p:tav tm="100000">
                                          <p:val>
                                            <p:strVal val="1+ppt_h/2"/>
                                          </p:val>
                                        </p:tav>
                                      </p:tavLst>
                                    </p:anim>
                                    <p:set>
                                      <p:cBhvr>
                                        <p:cTn id="154" dur="1" fill="hold">
                                          <p:stCondLst>
                                            <p:cond delay="499"/>
                                          </p:stCondLst>
                                        </p:cTn>
                                        <p:tgtEl>
                                          <p:spTgt spid="40"/>
                                        </p:tgtEl>
                                        <p:attrNameLst>
                                          <p:attrName>style.visibility</p:attrName>
                                        </p:attrNameLst>
                                      </p:cBhvr>
                                      <p:to>
                                        <p:strVal val="hidden"/>
                                      </p:to>
                                    </p:set>
                                  </p:childTnLst>
                                </p:cTn>
                              </p:par>
                              <p:par>
                                <p:cTn id="155" presetID="2" presetClass="exit" presetSubtype="4" fill="hold" nodeType="withEffect">
                                  <p:stCondLst>
                                    <p:cond delay="9800"/>
                                  </p:stCondLst>
                                  <p:childTnLst>
                                    <p:anim calcmode="lin" valueType="num">
                                      <p:cBhvr additive="base">
                                        <p:cTn id="156" dur="500"/>
                                        <p:tgtEl>
                                          <p:spTgt spid="53"/>
                                        </p:tgtEl>
                                        <p:attrNameLst>
                                          <p:attrName>ppt_x</p:attrName>
                                        </p:attrNameLst>
                                      </p:cBhvr>
                                      <p:tavLst>
                                        <p:tav tm="0">
                                          <p:val>
                                            <p:strVal val="ppt_x"/>
                                          </p:val>
                                        </p:tav>
                                        <p:tav tm="100000">
                                          <p:val>
                                            <p:strVal val="ppt_x"/>
                                          </p:val>
                                        </p:tav>
                                      </p:tavLst>
                                    </p:anim>
                                    <p:anim calcmode="lin" valueType="num">
                                      <p:cBhvr additive="base">
                                        <p:cTn id="157" dur="500"/>
                                        <p:tgtEl>
                                          <p:spTgt spid="53"/>
                                        </p:tgtEl>
                                        <p:attrNameLst>
                                          <p:attrName>ppt_y</p:attrName>
                                        </p:attrNameLst>
                                      </p:cBhvr>
                                      <p:tavLst>
                                        <p:tav tm="0">
                                          <p:val>
                                            <p:strVal val="ppt_y"/>
                                          </p:val>
                                        </p:tav>
                                        <p:tav tm="100000">
                                          <p:val>
                                            <p:strVal val="1+ppt_h/2"/>
                                          </p:val>
                                        </p:tav>
                                      </p:tavLst>
                                    </p:anim>
                                    <p:set>
                                      <p:cBhvr>
                                        <p:cTn id="158" dur="1" fill="hold">
                                          <p:stCondLst>
                                            <p:cond delay="499"/>
                                          </p:stCondLst>
                                        </p:cTn>
                                        <p:tgtEl>
                                          <p:spTgt spid="53"/>
                                        </p:tgtEl>
                                        <p:attrNameLst>
                                          <p:attrName>style.visibility</p:attrName>
                                        </p:attrNameLst>
                                      </p:cBhvr>
                                      <p:to>
                                        <p:strVal val="hidden"/>
                                      </p:to>
                                    </p:set>
                                  </p:childTnLst>
                                </p:cTn>
                              </p:par>
                              <p:par>
                                <p:cTn id="159" presetID="64" presetClass="path" presetSubtype="0" accel="50000" decel="50000" fill="hold" nodeType="withEffect">
                                  <p:stCondLst>
                                    <p:cond delay="10700"/>
                                  </p:stCondLst>
                                  <p:childTnLst>
                                    <p:animMotion origin="layout" path="M 0.00799 0.04189 L 0.00799 -0.12963 " pathEditMode="fixed" rAng="0" ptsTypes="AA">
                                      <p:cBhvr>
                                        <p:cTn id="160" dur="1000" fill="hold"/>
                                        <p:tgtEl>
                                          <p:spTgt spid="41"/>
                                        </p:tgtEl>
                                        <p:attrNameLst>
                                          <p:attrName>ppt_x</p:attrName>
                                          <p:attrName>ppt_y</p:attrName>
                                        </p:attrNameLst>
                                      </p:cBhvr>
                                      <p:rCtr x="0" y="-8588"/>
                                    </p:animMotion>
                                  </p:childTnLst>
                                </p:cTn>
                              </p:par>
                              <p:par>
                                <p:cTn id="161" presetID="64" presetClass="path" presetSubtype="0" accel="50000" decel="50000" fill="hold" nodeType="withEffect">
                                  <p:stCondLst>
                                    <p:cond delay="10700"/>
                                  </p:stCondLst>
                                  <p:childTnLst>
                                    <p:animMotion origin="layout" path="M 0.00799 0.04213 L 0.00799 -0.22939 " pathEditMode="fixed" rAng="0" ptsTypes="AA">
                                      <p:cBhvr>
                                        <p:cTn id="162" dur="1000" fill="hold"/>
                                        <p:tgtEl>
                                          <p:spTgt spid="54"/>
                                        </p:tgtEl>
                                        <p:attrNameLst>
                                          <p:attrName>ppt_x</p:attrName>
                                          <p:attrName>ppt_y</p:attrName>
                                        </p:attrNameLst>
                                      </p:cBhvr>
                                      <p:rCtr x="0" y="-13588"/>
                                    </p:animMotion>
                                  </p:childTnLst>
                                </p:cTn>
                              </p:par>
                              <p:par>
                                <p:cTn id="163" presetID="22" presetClass="entr" presetSubtype="8" fill="hold" grpId="0" nodeType="withEffect">
                                  <p:stCondLst>
                                    <p:cond delay="11000"/>
                                  </p:stCondLst>
                                  <p:childTnLst>
                                    <p:set>
                                      <p:cBhvr>
                                        <p:cTn id="164" dur="1" fill="hold">
                                          <p:stCondLst>
                                            <p:cond delay="0"/>
                                          </p:stCondLst>
                                        </p:cTn>
                                        <p:tgtEl>
                                          <p:spTgt spid="104"/>
                                        </p:tgtEl>
                                        <p:attrNameLst>
                                          <p:attrName>style.visibility</p:attrName>
                                        </p:attrNameLst>
                                      </p:cBhvr>
                                      <p:to>
                                        <p:strVal val="visible"/>
                                      </p:to>
                                    </p:set>
                                    <p:animEffect transition="in" filter="wipe(left)">
                                      <p:cBhvr>
                                        <p:cTn id="165" dur="2000"/>
                                        <p:tgtEl>
                                          <p:spTgt spid="104"/>
                                        </p:tgtEl>
                                      </p:cBhvr>
                                    </p:animEffect>
                                  </p:childTnLst>
                                </p:cTn>
                              </p:par>
                              <p:par>
                                <p:cTn id="166" presetID="22" presetClass="entr" presetSubtype="8" fill="hold" grpId="0" nodeType="withEffect">
                                  <p:stCondLst>
                                    <p:cond delay="17600"/>
                                  </p:stCondLst>
                                  <p:childTnLst>
                                    <p:set>
                                      <p:cBhvr>
                                        <p:cTn id="167" dur="1" fill="hold">
                                          <p:stCondLst>
                                            <p:cond delay="0"/>
                                          </p:stCondLst>
                                        </p:cTn>
                                        <p:tgtEl>
                                          <p:spTgt spid="117"/>
                                        </p:tgtEl>
                                        <p:attrNameLst>
                                          <p:attrName>style.visibility</p:attrName>
                                        </p:attrNameLst>
                                      </p:cBhvr>
                                      <p:to>
                                        <p:strVal val="visible"/>
                                      </p:to>
                                    </p:set>
                                    <p:animEffect transition="in" filter="wipe(left)">
                                      <p:cBhvr>
                                        <p:cTn id="168" dur="2000"/>
                                        <p:tgtEl>
                                          <p:spTgt spid="117"/>
                                        </p:tgtEl>
                                      </p:cBhvr>
                                    </p:animEffect>
                                  </p:childTnLst>
                                </p:cTn>
                              </p:par>
                            </p:childTnLst>
                          </p:cTn>
                        </p:par>
                        <p:par>
                          <p:cTn id="169" fill="hold">
                            <p:stCondLst>
                              <p:cond delay="86000"/>
                            </p:stCondLst>
                            <p:childTnLst>
                              <p:par>
                                <p:cTn id="170" presetID="2" presetClass="exit" presetSubtype="4" fill="hold" nodeType="afterEffect">
                                  <p:stCondLst>
                                    <p:cond delay="0"/>
                                  </p:stCondLst>
                                  <p:childTnLst>
                                    <p:anim calcmode="lin" valueType="num">
                                      <p:cBhvr additive="base">
                                        <p:cTn id="171" dur="500"/>
                                        <p:tgtEl>
                                          <p:spTgt spid="41"/>
                                        </p:tgtEl>
                                        <p:attrNameLst>
                                          <p:attrName>ppt_x</p:attrName>
                                        </p:attrNameLst>
                                      </p:cBhvr>
                                      <p:tavLst>
                                        <p:tav tm="0">
                                          <p:val>
                                            <p:strVal val="ppt_x"/>
                                          </p:val>
                                        </p:tav>
                                        <p:tav tm="100000">
                                          <p:val>
                                            <p:strVal val="ppt_x"/>
                                          </p:val>
                                        </p:tav>
                                      </p:tavLst>
                                    </p:anim>
                                    <p:anim calcmode="lin" valueType="num">
                                      <p:cBhvr additive="base">
                                        <p:cTn id="172" dur="500"/>
                                        <p:tgtEl>
                                          <p:spTgt spid="41"/>
                                        </p:tgtEl>
                                        <p:attrNameLst>
                                          <p:attrName>ppt_y</p:attrName>
                                        </p:attrNameLst>
                                      </p:cBhvr>
                                      <p:tavLst>
                                        <p:tav tm="0">
                                          <p:val>
                                            <p:strVal val="ppt_y"/>
                                          </p:val>
                                        </p:tav>
                                        <p:tav tm="100000">
                                          <p:val>
                                            <p:strVal val="1+ppt_h/2"/>
                                          </p:val>
                                        </p:tav>
                                      </p:tavLst>
                                    </p:anim>
                                    <p:set>
                                      <p:cBhvr>
                                        <p:cTn id="173" dur="1" fill="hold">
                                          <p:stCondLst>
                                            <p:cond delay="499"/>
                                          </p:stCondLst>
                                        </p:cTn>
                                        <p:tgtEl>
                                          <p:spTgt spid="41"/>
                                        </p:tgtEl>
                                        <p:attrNameLst>
                                          <p:attrName>style.visibility</p:attrName>
                                        </p:attrNameLst>
                                      </p:cBhvr>
                                      <p:to>
                                        <p:strVal val="hidden"/>
                                      </p:to>
                                    </p:set>
                                  </p:childTnLst>
                                </p:cTn>
                              </p:par>
                              <p:par>
                                <p:cTn id="174" presetID="2" presetClass="exit" presetSubtype="4" fill="hold" nodeType="withEffect">
                                  <p:stCondLst>
                                    <p:cond delay="0"/>
                                  </p:stCondLst>
                                  <p:childTnLst>
                                    <p:anim calcmode="lin" valueType="num">
                                      <p:cBhvr additive="base">
                                        <p:cTn id="175" dur="500"/>
                                        <p:tgtEl>
                                          <p:spTgt spid="54"/>
                                        </p:tgtEl>
                                        <p:attrNameLst>
                                          <p:attrName>ppt_x</p:attrName>
                                        </p:attrNameLst>
                                      </p:cBhvr>
                                      <p:tavLst>
                                        <p:tav tm="0">
                                          <p:val>
                                            <p:strVal val="ppt_x"/>
                                          </p:val>
                                        </p:tav>
                                        <p:tav tm="100000">
                                          <p:val>
                                            <p:strVal val="ppt_x"/>
                                          </p:val>
                                        </p:tav>
                                      </p:tavLst>
                                    </p:anim>
                                    <p:anim calcmode="lin" valueType="num">
                                      <p:cBhvr additive="base">
                                        <p:cTn id="176" dur="500"/>
                                        <p:tgtEl>
                                          <p:spTgt spid="54"/>
                                        </p:tgtEl>
                                        <p:attrNameLst>
                                          <p:attrName>ppt_y</p:attrName>
                                        </p:attrNameLst>
                                      </p:cBhvr>
                                      <p:tavLst>
                                        <p:tav tm="0">
                                          <p:val>
                                            <p:strVal val="ppt_y"/>
                                          </p:val>
                                        </p:tav>
                                        <p:tav tm="100000">
                                          <p:val>
                                            <p:strVal val="1+ppt_h/2"/>
                                          </p:val>
                                        </p:tav>
                                      </p:tavLst>
                                    </p:anim>
                                    <p:set>
                                      <p:cBhvr>
                                        <p:cTn id="177" dur="1" fill="hold">
                                          <p:stCondLst>
                                            <p:cond delay="499"/>
                                          </p:stCondLst>
                                        </p:cTn>
                                        <p:tgtEl>
                                          <p:spTgt spid="54"/>
                                        </p:tgtEl>
                                        <p:attrNameLst>
                                          <p:attrName>style.visibility</p:attrName>
                                        </p:attrNameLst>
                                      </p:cBhvr>
                                      <p:to>
                                        <p:strVal val="hidden"/>
                                      </p:to>
                                    </p:set>
                                  </p:childTnLst>
                                </p:cTn>
                              </p:par>
                            </p:childTnLst>
                          </p:cTn>
                        </p:par>
                        <p:par>
                          <p:cTn id="178" fill="hold">
                            <p:stCondLst>
                              <p:cond delay="86500"/>
                            </p:stCondLst>
                            <p:childTnLst>
                              <p:par>
                                <p:cTn id="179" presetID="22" presetClass="entr" presetSubtype="8" fill="hold" grpId="0" nodeType="afterEffect">
                                  <p:stCondLst>
                                    <p:cond delay="0"/>
                                  </p:stCondLst>
                                  <p:iterate type="lt">
                                    <p:tmPct val="10000"/>
                                  </p:iterate>
                                  <p:childTnLst>
                                    <p:set>
                                      <p:cBhvr>
                                        <p:cTn id="180" dur="1" fill="hold">
                                          <p:stCondLst>
                                            <p:cond delay="0"/>
                                          </p:stCondLst>
                                        </p:cTn>
                                        <p:tgtEl>
                                          <p:spTgt spid="119"/>
                                        </p:tgtEl>
                                        <p:attrNameLst>
                                          <p:attrName>style.visibility</p:attrName>
                                        </p:attrNameLst>
                                      </p:cBhvr>
                                      <p:to>
                                        <p:strVal val="visible"/>
                                      </p:to>
                                    </p:set>
                                    <p:animEffect transition="in" filter="wipe(left)">
                                      <p:cBhvr>
                                        <p:cTn id="181" dur="500"/>
                                        <p:tgtEl>
                                          <p:spTgt spid="119"/>
                                        </p:tgtEl>
                                      </p:cBhvr>
                                    </p:animEffect>
                                  </p:childTnLst>
                                </p:cTn>
                              </p:par>
                              <p:par>
                                <p:cTn id="182" presetID="1" presetClass="entr" presetSubtype="0" fill="hold" grpId="1" nodeType="withEffect">
                                  <p:stCondLst>
                                    <p:cond delay="0"/>
                                  </p:stCondLst>
                                  <p:iterate type="lt">
                                    <p:tmAbs val="0"/>
                                  </p:iterate>
                                  <p:childTnLst>
                                    <p:set>
                                      <p:cBhvr>
                                        <p:cTn id="183" dur="1" fill="hold">
                                          <p:stCondLst>
                                            <p:cond delay="27799"/>
                                          </p:stCondLst>
                                        </p:cTn>
                                        <p:tgtEl>
                                          <p:spTgt spid="119"/>
                                        </p:tgtEl>
                                        <p:attrNameLst>
                                          <p:attrName>style.visibility</p:attrName>
                                        </p:attrNameLst>
                                      </p:cBhvr>
                                      <p:to>
                                        <p:strVal val="visible"/>
                                      </p:to>
                                    </p:set>
                                  </p:childTnLst>
                                  <p:subTnLst>
                                    <p:audio>
                                      <p:cMediaNode>
                                        <p:cTn display="0" masterRel="sameClick">
                                          <p:stCondLst>
                                            <p:cond evt="begin" delay="0">
                                              <p:tn val="182"/>
                                            </p:cond>
                                          </p:stCondLst>
                                          <p:endCondLst>
                                            <p:cond evt="onStopAudio" delay="0">
                                              <p:tgtEl>
                                                <p:sldTgt/>
                                              </p:tgtEl>
                                            </p:cond>
                                          </p:endCondLst>
                                        </p:cTn>
                                        <p:tgtEl>
                                          <p:sndTgt r:embed="rId9" name="L21S07_Clip_1_3.wav"/>
                                        </p:tgtEl>
                                      </p:cMediaNode>
                                    </p:audio>
                                  </p:subTnLst>
                                </p:cTn>
                              </p:par>
                              <p:par>
                                <p:cTn id="184" presetID="64" presetClass="path" presetSubtype="0" accel="50000" decel="50000" fill="hold" nodeType="withEffect">
                                  <p:stCondLst>
                                    <p:cond delay="0"/>
                                  </p:stCondLst>
                                  <p:childTnLst>
                                    <p:animMotion origin="layout" path="M -0.01181 0.04189 L -0.01181 -0.12963 " pathEditMode="fixed" rAng="0" ptsTypes="AA">
                                      <p:cBhvr>
                                        <p:cTn id="185" dur="1000" fill="hold"/>
                                        <p:tgtEl>
                                          <p:spTgt spid="43"/>
                                        </p:tgtEl>
                                        <p:attrNameLst>
                                          <p:attrName>ppt_x</p:attrName>
                                          <p:attrName>ppt_y</p:attrName>
                                        </p:attrNameLst>
                                      </p:cBhvr>
                                      <p:rCtr x="0" y="-8588"/>
                                    </p:animMotion>
                                  </p:childTnLst>
                                </p:cTn>
                              </p:par>
                              <p:par>
                                <p:cTn id="186" presetID="64" presetClass="path" presetSubtype="0" accel="50000" decel="50000" fill="hold" nodeType="withEffect">
                                  <p:stCondLst>
                                    <p:cond delay="0"/>
                                  </p:stCondLst>
                                  <p:childTnLst>
                                    <p:animMotion origin="layout" path="M -0.01181 0.04213 L -0.01181 -0.22939 " pathEditMode="fixed" rAng="0" ptsTypes="AA">
                                      <p:cBhvr>
                                        <p:cTn id="187" dur="1000" fill="hold"/>
                                        <p:tgtEl>
                                          <p:spTgt spid="55"/>
                                        </p:tgtEl>
                                        <p:attrNameLst>
                                          <p:attrName>ppt_x</p:attrName>
                                          <p:attrName>ppt_y</p:attrName>
                                        </p:attrNameLst>
                                      </p:cBhvr>
                                      <p:rCtr x="0" y="-13588"/>
                                    </p:animMotion>
                                  </p:childTnLst>
                                </p:cTn>
                              </p:par>
                              <p:par>
                                <p:cTn id="188" presetID="22" presetClass="entr" presetSubtype="8" fill="hold" grpId="0" nodeType="withEffect">
                                  <p:stCondLst>
                                    <p:cond delay="10600"/>
                                  </p:stCondLst>
                                  <p:childTnLst>
                                    <p:set>
                                      <p:cBhvr>
                                        <p:cTn id="189" dur="1" fill="hold">
                                          <p:stCondLst>
                                            <p:cond delay="0"/>
                                          </p:stCondLst>
                                        </p:cTn>
                                        <p:tgtEl>
                                          <p:spTgt spid="118"/>
                                        </p:tgtEl>
                                        <p:attrNameLst>
                                          <p:attrName>style.visibility</p:attrName>
                                        </p:attrNameLst>
                                      </p:cBhvr>
                                      <p:to>
                                        <p:strVal val="visible"/>
                                      </p:to>
                                    </p:set>
                                    <p:animEffect transition="in" filter="wipe(left)">
                                      <p:cBhvr>
                                        <p:cTn id="190" dur="2000"/>
                                        <p:tgtEl>
                                          <p:spTgt spid="118"/>
                                        </p:tgtEl>
                                      </p:cBhvr>
                                    </p:animEffect>
                                  </p:childTnLst>
                                </p:cTn>
                              </p:par>
                              <p:par>
                                <p:cTn id="191" presetID="22" presetClass="entr" presetSubtype="8" fill="hold" grpId="0" nodeType="withEffect">
                                  <p:stCondLst>
                                    <p:cond delay="10600"/>
                                  </p:stCondLst>
                                  <p:childTnLst>
                                    <p:set>
                                      <p:cBhvr>
                                        <p:cTn id="192" dur="1" fill="hold">
                                          <p:stCondLst>
                                            <p:cond delay="0"/>
                                          </p:stCondLst>
                                        </p:cTn>
                                        <p:tgtEl>
                                          <p:spTgt spid="121"/>
                                        </p:tgtEl>
                                        <p:attrNameLst>
                                          <p:attrName>style.visibility</p:attrName>
                                        </p:attrNameLst>
                                      </p:cBhvr>
                                      <p:to>
                                        <p:strVal val="visible"/>
                                      </p:to>
                                    </p:set>
                                    <p:animEffect transition="in" filter="wipe(left)">
                                      <p:cBhvr>
                                        <p:cTn id="193" dur="2000"/>
                                        <p:tgtEl>
                                          <p:spTgt spid="121"/>
                                        </p:tgtEl>
                                      </p:cBhvr>
                                    </p:animEffect>
                                  </p:childTnLst>
                                </p:cTn>
                              </p:par>
                              <p:par>
                                <p:cTn id="194" presetID="2" presetClass="exit" presetSubtype="4" fill="hold" nodeType="withEffect">
                                  <p:stCondLst>
                                    <p:cond delay="14800"/>
                                  </p:stCondLst>
                                  <p:childTnLst>
                                    <p:anim calcmode="lin" valueType="num">
                                      <p:cBhvr additive="base">
                                        <p:cTn id="195" dur="500"/>
                                        <p:tgtEl>
                                          <p:spTgt spid="43"/>
                                        </p:tgtEl>
                                        <p:attrNameLst>
                                          <p:attrName>ppt_x</p:attrName>
                                        </p:attrNameLst>
                                      </p:cBhvr>
                                      <p:tavLst>
                                        <p:tav tm="0">
                                          <p:val>
                                            <p:strVal val="ppt_x"/>
                                          </p:val>
                                        </p:tav>
                                        <p:tav tm="100000">
                                          <p:val>
                                            <p:strVal val="ppt_x"/>
                                          </p:val>
                                        </p:tav>
                                      </p:tavLst>
                                    </p:anim>
                                    <p:anim calcmode="lin" valueType="num">
                                      <p:cBhvr additive="base">
                                        <p:cTn id="196" dur="500"/>
                                        <p:tgtEl>
                                          <p:spTgt spid="43"/>
                                        </p:tgtEl>
                                        <p:attrNameLst>
                                          <p:attrName>ppt_y</p:attrName>
                                        </p:attrNameLst>
                                      </p:cBhvr>
                                      <p:tavLst>
                                        <p:tav tm="0">
                                          <p:val>
                                            <p:strVal val="ppt_y"/>
                                          </p:val>
                                        </p:tav>
                                        <p:tav tm="100000">
                                          <p:val>
                                            <p:strVal val="1+ppt_h/2"/>
                                          </p:val>
                                        </p:tav>
                                      </p:tavLst>
                                    </p:anim>
                                    <p:set>
                                      <p:cBhvr>
                                        <p:cTn id="197" dur="1" fill="hold">
                                          <p:stCondLst>
                                            <p:cond delay="499"/>
                                          </p:stCondLst>
                                        </p:cTn>
                                        <p:tgtEl>
                                          <p:spTgt spid="43"/>
                                        </p:tgtEl>
                                        <p:attrNameLst>
                                          <p:attrName>style.visibility</p:attrName>
                                        </p:attrNameLst>
                                      </p:cBhvr>
                                      <p:to>
                                        <p:strVal val="hidden"/>
                                      </p:to>
                                    </p:set>
                                  </p:childTnLst>
                                </p:cTn>
                              </p:par>
                              <p:par>
                                <p:cTn id="198" presetID="2" presetClass="exit" presetSubtype="4" fill="hold" nodeType="withEffect">
                                  <p:stCondLst>
                                    <p:cond delay="14800"/>
                                  </p:stCondLst>
                                  <p:childTnLst>
                                    <p:anim calcmode="lin" valueType="num">
                                      <p:cBhvr additive="base">
                                        <p:cTn id="199" dur="500"/>
                                        <p:tgtEl>
                                          <p:spTgt spid="55"/>
                                        </p:tgtEl>
                                        <p:attrNameLst>
                                          <p:attrName>ppt_x</p:attrName>
                                        </p:attrNameLst>
                                      </p:cBhvr>
                                      <p:tavLst>
                                        <p:tav tm="0">
                                          <p:val>
                                            <p:strVal val="ppt_x"/>
                                          </p:val>
                                        </p:tav>
                                        <p:tav tm="100000">
                                          <p:val>
                                            <p:strVal val="ppt_x"/>
                                          </p:val>
                                        </p:tav>
                                      </p:tavLst>
                                    </p:anim>
                                    <p:anim calcmode="lin" valueType="num">
                                      <p:cBhvr additive="base">
                                        <p:cTn id="200" dur="500"/>
                                        <p:tgtEl>
                                          <p:spTgt spid="55"/>
                                        </p:tgtEl>
                                        <p:attrNameLst>
                                          <p:attrName>ppt_y</p:attrName>
                                        </p:attrNameLst>
                                      </p:cBhvr>
                                      <p:tavLst>
                                        <p:tav tm="0">
                                          <p:val>
                                            <p:strVal val="ppt_y"/>
                                          </p:val>
                                        </p:tav>
                                        <p:tav tm="100000">
                                          <p:val>
                                            <p:strVal val="1+ppt_h/2"/>
                                          </p:val>
                                        </p:tav>
                                      </p:tavLst>
                                    </p:anim>
                                    <p:set>
                                      <p:cBhvr>
                                        <p:cTn id="201" dur="1" fill="hold">
                                          <p:stCondLst>
                                            <p:cond delay="499"/>
                                          </p:stCondLst>
                                        </p:cTn>
                                        <p:tgtEl>
                                          <p:spTgt spid="55"/>
                                        </p:tgtEl>
                                        <p:attrNameLst>
                                          <p:attrName>style.visibility</p:attrName>
                                        </p:attrNameLst>
                                      </p:cBhvr>
                                      <p:to>
                                        <p:strVal val="hidden"/>
                                      </p:to>
                                    </p:set>
                                  </p:childTnLst>
                                </p:cTn>
                              </p:par>
                              <p:par>
                                <p:cTn id="202" presetID="64" presetClass="path" presetSubtype="0" accel="50000" decel="50000" fill="hold" nodeType="withEffect">
                                  <p:stCondLst>
                                    <p:cond delay="15500"/>
                                  </p:stCondLst>
                                  <p:childTnLst>
                                    <p:animMotion origin="layout" path="M -0.03142 0.04189 L -0.03142 -0.12963 " pathEditMode="fixed" rAng="0" ptsTypes="AA">
                                      <p:cBhvr>
                                        <p:cTn id="203" dur="1000" fill="hold"/>
                                        <p:tgtEl>
                                          <p:spTgt spid="42"/>
                                        </p:tgtEl>
                                        <p:attrNameLst>
                                          <p:attrName>ppt_x</p:attrName>
                                          <p:attrName>ppt_y</p:attrName>
                                        </p:attrNameLst>
                                      </p:cBhvr>
                                      <p:rCtr x="0" y="-8588"/>
                                    </p:animMotion>
                                  </p:childTnLst>
                                </p:cTn>
                              </p:par>
                              <p:par>
                                <p:cTn id="204" presetID="64" presetClass="path" presetSubtype="0" accel="50000" decel="50000" fill="hold" nodeType="withEffect">
                                  <p:stCondLst>
                                    <p:cond delay="15500"/>
                                  </p:stCondLst>
                                  <p:childTnLst>
                                    <p:animMotion origin="layout" path="M -0.03142 0.04213 L -0.03142 -0.22939 " pathEditMode="fixed" rAng="0" ptsTypes="AA">
                                      <p:cBhvr>
                                        <p:cTn id="205" dur="1000" fill="hold"/>
                                        <p:tgtEl>
                                          <p:spTgt spid="56"/>
                                        </p:tgtEl>
                                        <p:attrNameLst>
                                          <p:attrName>ppt_x</p:attrName>
                                          <p:attrName>ppt_y</p:attrName>
                                        </p:attrNameLst>
                                      </p:cBhvr>
                                      <p:rCtr x="0" y="-13588"/>
                                    </p:animMotion>
                                  </p:childTnLst>
                                </p:cTn>
                              </p:par>
                            </p:childTnLst>
                          </p:cTn>
                        </p:par>
                        <p:par>
                          <p:cTn id="206" fill="hold">
                            <p:stCondLst>
                              <p:cond delay="114300"/>
                            </p:stCondLst>
                            <p:childTnLst>
                              <p:par>
                                <p:cTn id="207" presetID="2" presetClass="exit" presetSubtype="4" fill="hold" nodeType="afterEffect">
                                  <p:stCondLst>
                                    <p:cond delay="0"/>
                                  </p:stCondLst>
                                  <p:childTnLst>
                                    <p:anim calcmode="lin" valueType="num">
                                      <p:cBhvr additive="base">
                                        <p:cTn id="208" dur="500"/>
                                        <p:tgtEl>
                                          <p:spTgt spid="42"/>
                                        </p:tgtEl>
                                        <p:attrNameLst>
                                          <p:attrName>ppt_x</p:attrName>
                                        </p:attrNameLst>
                                      </p:cBhvr>
                                      <p:tavLst>
                                        <p:tav tm="0">
                                          <p:val>
                                            <p:strVal val="ppt_x"/>
                                          </p:val>
                                        </p:tav>
                                        <p:tav tm="100000">
                                          <p:val>
                                            <p:strVal val="ppt_x"/>
                                          </p:val>
                                        </p:tav>
                                      </p:tavLst>
                                    </p:anim>
                                    <p:anim calcmode="lin" valueType="num">
                                      <p:cBhvr additive="base">
                                        <p:cTn id="209" dur="500"/>
                                        <p:tgtEl>
                                          <p:spTgt spid="42"/>
                                        </p:tgtEl>
                                        <p:attrNameLst>
                                          <p:attrName>ppt_y</p:attrName>
                                        </p:attrNameLst>
                                      </p:cBhvr>
                                      <p:tavLst>
                                        <p:tav tm="0">
                                          <p:val>
                                            <p:strVal val="ppt_y"/>
                                          </p:val>
                                        </p:tav>
                                        <p:tav tm="100000">
                                          <p:val>
                                            <p:strVal val="1+ppt_h/2"/>
                                          </p:val>
                                        </p:tav>
                                      </p:tavLst>
                                    </p:anim>
                                    <p:set>
                                      <p:cBhvr>
                                        <p:cTn id="210" dur="1" fill="hold">
                                          <p:stCondLst>
                                            <p:cond delay="499"/>
                                          </p:stCondLst>
                                        </p:cTn>
                                        <p:tgtEl>
                                          <p:spTgt spid="42"/>
                                        </p:tgtEl>
                                        <p:attrNameLst>
                                          <p:attrName>style.visibility</p:attrName>
                                        </p:attrNameLst>
                                      </p:cBhvr>
                                      <p:to>
                                        <p:strVal val="hidden"/>
                                      </p:to>
                                    </p:set>
                                  </p:childTnLst>
                                </p:cTn>
                              </p:par>
                              <p:par>
                                <p:cTn id="211" presetID="2" presetClass="exit" presetSubtype="4" fill="hold" nodeType="withEffect">
                                  <p:stCondLst>
                                    <p:cond delay="0"/>
                                  </p:stCondLst>
                                  <p:childTnLst>
                                    <p:anim calcmode="lin" valueType="num">
                                      <p:cBhvr additive="base">
                                        <p:cTn id="212" dur="500"/>
                                        <p:tgtEl>
                                          <p:spTgt spid="56"/>
                                        </p:tgtEl>
                                        <p:attrNameLst>
                                          <p:attrName>ppt_x</p:attrName>
                                        </p:attrNameLst>
                                      </p:cBhvr>
                                      <p:tavLst>
                                        <p:tav tm="0">
                                          <p:val>
                                            <p:strVal val="ppt_x"/>
                                          </p:val>
                                        </p:tav>
                                        <p:tav tm="100000">
                                          <p:val>
                                            <p:strVal val="ppt_x"/>
                                          </p:val>
                                        </p:tav>
                                      </p:tavLst>
                                    </p:anim>
                                    <p:anim calcmode="lin" valueType="num">
                                      <p:cBhvr additive="base">
                                        <p:cTn id="213" dur="500"/>
                                        <p:tgtEl>
                                          <p:spTgt spid="56"/>
                                        </p:tgtEl>
                                        <p:attrNameLst>
                                          <p:attrName>ppt_y</p:attrName>
                                        </p:attrNameLst>
                                      </p:cBhvr>
                                      <p:tavLst>
                                        <p:tav tm="0">
                                          <p:val>
                                            <p:strVal val="ppt_y"/>
                                          </p:val>
                                        </p:tav>
                                        <p:tav tm="100000">
                                          <p:val>
                                            <p:strVal val="1+ppt_h/2"/>
                                          </p:val>
                                        </p:tav>
                                      </p:tavLst>
                                    </p:anim>
                                    <p:set>
                                      <p:cBhvr>
                                        <p:cTn id="214" dur="1" fill="hold">
                                          <p:stCondLst>
                                            <p:cond delay="499"/>
                                          </p:stCondLst>
                                        </p:cTn>
                                        <p:tgtEl>
                                          <p:spTgt spid="56"/>
                                        </p:tgtEl>
                                        <p:attrNameLst>
                                          <p:attrName>style.visibility</p:attrName>
                                        </p:attrNameLst>
                                      </p:cBhvr>
                                      <p:to>
                                        <p:strVal val="hidden"/>
                                      </p:to>
                                    </p:set>
                                  </p:childTnLst>
                                </p:cTn>
                              </p:par>
                            </p:childTnLst>
                          </p:cTn>
                        </p:par>
                        <p:par>
                          <p:cTn id="215" fill="hold">
                            <p:stCondLst>
                              <p:cond delay="114800"/>
                            </p:stCondLst>
                            <p:childTnLst>
                              <p:par>
                                <p:cTn id="216" presetID="16" presetClass="emph" presetSubtype="0" fill="hold" grpId="2" nodeType="afterEffect">
                                  <p:stCondLst>
                                    <p:cond delay="0"/>
                                  </p:stCondLst>
                                  <p:iterate type="lt">
                                    <p:tmPct val="4000"/>
                                  </p:iterate>
                                  <p:childTnLst>
                                    <p:set>
                                      <p:cBhvr override="childStyle">
                                        <p:cTn id="217" dur="500" fill="hold"/>
                                        <p:tgtEl>
                                          <p:spTgt spid="5"/>
                                        </p:tgtEl>
                                        <p:attrNameLst>
                                          <p:attrName>style.color</p:attrName>
                                        </p:attrNameLst>
                                      </p:cBhvr>
                                      <p:to>
                                        <p:clrVal>
                                          <a:srgbClr val="C00000"/>
                                        </p:clrVal>
                                      </p:to>
                                    </p:set>
                                    <p:set>
                                      <p:cBhvr>
                                        <p:cTn id="218" dur="500" fill="hold"/>
                                        <p:tgtEl>
                                          <p:spTgt spid="5"/>
                                        </p:tgtEl>
                                        <p:attrNameLst>
                                          <p:attrName>fillcolor</p:attrName>
                                        </p:attrNameLst>
                                      </p:cBhvr>
                                      <p:to>
                                        <p:clrVal>
                                          <a:srgbClr val="C00000"/>
                                        </p:clrVal>
                                      </p:to>
                                    </p:set>
                                    <p:set>
                                      <p:cBhvr>
                                        <p:cTn id="219" dur="500" fill="hold"/>
                                        <p:tgtEl>
                                          <p:spTgt spid="5"/>
                                        </p:tgtEl>
                                        <p:attrNameLst>
                                          <p:attrName>fill.type</p:attrName>
                                        </p:attrNameLst>
                                      </p:cBhvr>
                                      <p:to>
                                        <p:strVal val="solid"/>
                                      </p:to>
                                    </p:set>
                                  </p:childTnLst>
                                </p:cTn>
                              </p:par>
                            </p:childTnLst>
                          </p:cTn>
                        </p:par>
                      </p:childTnLst>
                    </p:cTn>
                  </p:par>
                </p:childTnLst>
              </p:cTn>
              <p:nextCondLst>
                <p:cond evt="onClick" delay="0">
                  <p:tgtEl>
                    <p:spTgt spid="5"/>
                  </p:tgtEl>
                </p:cond>
              </p:nextCondLst>
            </p:seq>
            <p:seq concurrent="1" nextAc="seek">
              <p:cTn id="220" restart="whenNotActive" fill="hold" evtFilter="cancelBubble" nodeType="interactiveSeq">
                <p:stCondLst>
                  <p:cond evt="onClick" delay="0">
                    <p:tgtEl>
                      <p:spTgt spid="8"/>
                    </p:tgtEl>
                  </p:cond>
                </p:stCondLst>
                <p:endSync evt="end" delay="0">
                  <p:rtn val="all"/>
                </p:endSync>
                <p:childTnLst>
                  <p:par>
                    <p:cTn id="221" fill="hold">
                      <p:stCondLst>
                        <p:cond delay="0"/>
                      </p:stCondLst>
                      <p:childTnLst>
                        <p:par>
                          <p:cTn id="222" fill="hold">
                            <p:stCondLst>
                              <p:cond delay="0"/>
                            </p:stCondLst>
                            <p:childTnLst>
                              <p:par>
                                <p:cTn id="223" presetID="1" presetClass="entr" presetSubtype="0" fill="hold" grpId="1" nodeType="withEffect">
                                  <p:stCondLst>
                                    <p:cond delay="0"/>
                                  </p:stCondLst>
                                  <p:childTnLst>
                                    <p:set>
                                      <p:cBhvr>
                                        <p:cTn id="224" dur="1" fill="hold">
                                          <p:stCondLst>
                                            <p:cond delay="0"/>
                                          </p:stCondLst>
                                        </p:cTn>
                                        <p:tgtEl>
                                          <p:spTgt spid="35"/>
                                        </p:tgtEl>
                                        <p:attrNameLst>
                                          <p:attrName>style.visibility</p:attrName>
                                        </p:attrNameLst>
                                      </p:cBhvr>
                                      <p:to>
                                        <p:strVal val="visible"/>
                                      </p:to>
                                    </p:set>
                                  </p:childTnLst>
                                </p:cTn>
                              </p:par>
                              <p:par>
                                <p:cTn id="225" presetID="1" presetClass="entr" presetSubtype="0" fill="hold" grpId="1" nodeType="withEffect">
                                  <p:stCondLst>
                                    <p:cond delay="0"/>
                                  </p:stCondLst>
                                  <p:childTnLst>
                                    <p:set>
                                      <p:cBhvr>
                                        <p:cTn id="226" dur="1" fill="hold">
                                          <p:stCondLst>
                                            <p:cond delay="0"/>
                                          </p:stCondLst>
                                        </p:cTn>
                                        <p:tgtEl>
                                          <p:spTgt spid="37"/>
                                        </p:tgtEl>
                                        <p:attrNameLst>
                                          <p:attrName>style.visibility</p:attrName>
                                        </p:attrNameLst>
                                      </p:cBhvr>
                                      <p:to>
                                        <p:strVal val="visible"/>
                                      </p:to>
                                    </p:set>
                                  </p:childTnLst>
                                </p:cTn>
                              </p:par>
                              <p:par>
                                <p:cTn id="227" presetID="1" presetClass="entr" presetSubtype="0" fill="hold" grpId="1" nodeType="withEffect">
                                  <p:stCondLst>
                                    <p:cond delay="0"/>
                                  </p:stCondLst>
                                  <p:childTnLst>
                                    <p:set>
                                      <p:cBhvr>
                                        <p:cTn id="228" dur="1" fill="hold">
                                          <p:stCondLst>
                                            <p:cond delay="0"/>
                                          </p:stCondLst>
                                        </p:cTn>
                                        <p:tgtEl>
                                          <p:spTgt spid="38"/>
                                        </p:tgtEl>
                                        <p:attrNameLst>
                                          <p:attrName>style.visibility</p:attrName>
                                        </p:attrNameLst>
                                      </p:cBhvr>
                                      <p:to>
                                        <p:strVal val="visible"/>
                                      </p:to>
                                    </p:set>
                                  </p:childTnLst>
                                </p:cTn>
                              </p:par>
                              <p:par>
                                <p:cTn id="229" presetID="1" presetClass="entr" presetSubtype="0" fill="hold" grpId="1" nodeType="withEffect">
                                  <p:stCondLst>
                                    <p:cond delay="0"/>
                                  </p:stCondLst>
                                  <p:childTnLst>
                                    <p:set>
                                      <p:cBhvr>
                                        <p:cTn id="230" dur="1" fill="hold">
                                          <p:stCondLst>
                                            <p:cond delay="0"/>
                                          </p:stCondLst>
                                        </p:cTn>
                                        <p:tgtEl>
                                          <p:spTgt spid="39"/>
                                        </p:tgtEl>
                                        <p:attrNameLst>
                                          <p:attrName>style.visibility</p:attrName>
                                        </p:attrNameLst>
                                      </p:cBhvr>
                                      <p:to>
                                        <p:strVal val="visible"/>
                                      </p:to>
                                    </p:set>
                                  </p:childTnLst>
                                </p:cTn>
                              </p:par>
                              <p:par>
                                <p:cTn id="231" presetID="1" presetClass="entr" presetSubtype="0" fill="hold" grpId="1" nodeType="withEffect">
                                  <p:stCondLst>
                                    <p:cond delay="0"/>
                                  </p:stCondLst>
                                  <p:childTnLst>
                                    <p:set>
                                      <p:cBhvr>
                                        <p:cTn id="232" dur="1" fill="hold">
                                          <p:stCondLst>
                                            <p:cond delay="0"/>
                                          </p:stCondLst>
                                        </p:cTn>
                                        <p:tgtEl>
                                          <p:spTgt spid="40"/>
                                        </p:tgtEl>
                                        <p:attrNameLst>
                                          <p:attrName>style.visibility</p:attrName>
                                        </p:attrNameLst>
                                      </p:cBhvr>
                                      <p:to>
                                        <p:strVal val="visible"/>
                                      </p:to>
                                    </p:set>
                                  </p:childTnLst>
                                </p:cTn>
                              </p:par>
                              <p:par>
                                <p:cTn id="233" presetID="1" presetClass="entr" presetSubtype="0" fill="hold" grpId="1" nodeType="withEffect">
                                  <p:stCondLst>
                                    <p:cond delay="0"/>
                                  </p:stCondLst>
                                  <p:childTnLst>
                                    <p:set>
                                      <p:cBhvr>
                                        <p:cTn id="234" dur="1" fill="hold">
                                          <p:stCondLst>
                                            <p:cond delay="0"/>
                                          </p:stCondLst>
                                        </p:cTn>
                                        <p:tgtEl>
                                          <p:spTgt spid="41"/>
                                        </p:tgtEl>
                                        <p:attrNameLst>
                                          <p:attrName>style.visibility</p:attrName>
                                        </p:attrNameLst>
                                      </p:cBhvr>
                                      <p:to>
                                        <p:strVal val="visible"/>
                                      </p:to>
                                    </p:set>
                                  </p:childTnLst>
                                </p:cTn>
                              </p:par>
                              <p:par>
                                <p:cTn id="235" presetID="1" presetClass="entr" presetSubtype="0" fill="hold" grpId="1" nodeType="withEffect">
                                  <p:stCondLst>
                                    <p:cond delay="0"/>
                                  </p:stCondLst>
                                  <p:childTnLst>
                                    <p:set>
                                      <p:cBhvr>
                                        <p:cTn id="236" dur="1" fill="hold">
                                          <p:stCondLst>
                                            <p:cond delay="0"/>
                                          </p:stCondLst>
                                        </p:cTn>
                                        <p:tgtEl>
                                          <p:spTgt spid="43"/>
                                        </p:tgtEl>
                                        <p:attrNameLst>
                                          <p:attrName>style.visibility</p:attrName>
                                        </p:attrNameLst>
                                      </p:cBhvr>
                                      <p:to>
                                        <p:strVal val="visible"/>
                                      </p:to>
                                    </p:set>
                                  </p:childTnLst>
                                </p:cTn>
                              </p:par>
                              <p:par>
                                <p:cTn id="237" presetID="1" presetClass="entr" presetSubtype="0" fill="hold" grpId="1" nodeType="withEffect">
                                  <p:stCondLst>
                                    <p:cond delay="0"/>
                                  </p:stCondLst>
                                  <p:childTnLst>
                                    <p:set>
                                      <p:cBhvr>
                                        <p:cTn id="238" dur="1" fill="hold">
                                          <p:stCondLst>
                                            <p:cond delay="0"/>
                                          </p:stCondLst>
                                        </p:cTn>
                                        <p:tgtEl>
                                          <p:spTgt spid="42"/>
                                        </p:tgtEl>
                                        <p:attrNameLst>
                                          <p:attrName>style.visibility</p:attrName>
                                        </p:attrNameLst>
                                      </p:cBhvr>
                                      <p:to>
                                        <p:strVal val="visible"/>
                                      </p:to>
                                    </p:set>
                                  </p:childTnLst>
                                </p:cTn>
                              </p:par>
                              <p:par>
                                <p:cTn id="239" presetID="1" presetClass="entr" presetSubtype="0" fill="hold" grpId="1" nodeType="withEffect">
                                  <p:stCondLst>
                                    <p:cond delay="0"/>
                                  </p:stCondLst>
                                  <p:childTnLst>
                                    <p:set>
                                      <p:cBhvr>
                                        <p:cTn id="240" dur="1" fill="hold">
                                          <p:stCondLst>
                                            <p:cond delay="0"/>
                                          </p:stCondLst>
                                        </p:cTn>
                                        <p:tgtEl>
                                          <p:spTgt spid="44"/>
                                        </p:tgtEl>
                                        <p:attrNameLst>
                                          <p:attrName>style.visibility</p:attrName>
                                        </p:attrNameLst>
                                      </p:cBhvr>
                                      <p:to>
                                        <p:strVal val="visible"/>
                                      </p:to>
                                    </p:set>
                                  </p:childTnLst>
                                </p:cTn>
                              </p:par>
                              <p:par>
                                <p:cTn id="241" presetID="1" presetClass="entr" presetSubtype="0" fill="hold" grpId="1" nodeType="withEffect">
                                  <p:stCondLst>
                                    <p:cond delay="0"/>
                                  </p:stCondLst>
                                  <p:childTnLst>
                                    <p:set>
                                      <p:cBhvr>
                                        <p:cTn id="242" dur="1" fill="hold">
                                          <p:stCondLst>
                                            <p:cond delay="0"/>
                                          </p:stCondLst>
                                        </p:cTn>
                                        <p:tgtEl>
                                          <p:spTgt spid="6"/>
                                        </p:tgtEl>
                                        <p:attrNameLst>
                                          <p:attrName>style.visibility</p:attrName>
                                        </p:attrNameLst>
                                      </p:cBhvr>
                                      <p:to>
                                        <p:strVal val="visible"/>
                                      </p:to>
                                    </p:set>
                                  </p:childTnLst>
                                </p:cTn>
                              </p:par>
                              <p:par>
                                <p:cTn id="243" presetID="1" presetClass="emph" presetSubtype="2" fill="hold" nodeType="withEffect">
                                  <p:stCondLst>
                                    <p:cond delay="0"/>
                                  </p:stCondLst>
                                  <p:childTnLst>
                                    <p:animClr clrSpc="rgb" dir="cw">
                                      <p:cBhvr>
                                        <p:cTn id="244" dur="1000" fill="hold"/>
                                        <p:tgtEl>
                                          <p:spTgt spid="8"/>
                                        </p:tgtEl>
                                        <p:attrNameLst>
                                          <p:attrName>fillcolor</p:attrName>
                                        </p:attrNameLst>
                                      </p:cBhvr>
                                      <p:to>
                                        <a:srgbClr val="4E67C8"/>
                                      </p:to>
                                    </p:animClr>
                                    <p:set>
                                      <p:cBhvr>
                                        <p:cTn id="245" dur="1000" fill="hold"/>
                                        <p:tgtEl>
                                          <p:spTgt spid="8"/>
                                        </p:tgtEl>
                                        <p:attrNameLst>
                                          <p:attrName>fill.type</p:attrName>
                                        </p:attrNameLst>
                                      </p:cBhvr>
                                      <p:to>
                                        <p:strVal val="solid"/>
                                      </p:to>
                                    </p:set>
                                    <p:set>
                                      <p:cBhvr>
                                        <p:cTn id="246" dur="1000" fill="hold"/>
                                        <p:tgtEl>
                                          <p:spTgt spid="8"/>
                                        </p:tgtEl>
                                        <p:attrNameLst>
                                          <p:attrName>fill.on</p:attrName>
                                        </p:attrNameLst>
                                      </p:cBhvr>
                                      <p:to>
                                        <p:strVal val="true"/>
                                      </p:to>
                                    </p:set>
                                  </p:childTnLst>
                                </p:cTn>
                              </p:par>
                              <p:par>
                                <p:cTn id="247" presetID="1" presetClass="emph" presetSubtype="2" fill="hold" nodeType="withEffect">
                                  <p:stCondLst>
                                    <p:cond delay="0"/>
                                  </p:stCondLst>
                                  <p:childTnLst>
                                    <p:animClr clrSpc="rgb" dir="cw">
                                      <p:cBhvr>
                                        <p:cTn id="248" dur="1000" fill="hold"/>
                                        <p:tgtEl>
                                          <p:spTgt spid="48"/>
                                        </p:tgtEl>
                                        <p:attrNameLst>
                                          <p:attrName>fillcolor</p:attrName>
                                        </p:attrNameLst>
                                      </p:cBhvr>
                                      <p:to>
                                        <a:srgbClr val="B4DCFA"/>
                                      </p:to>
                                    </p:animClr>
                                    <p:set>
                                      <p:cBhvr>
                                        <p:cTn id="249" dur="1000" fill="hold"/>
                                        <p:tgtEl>
                                          <p:spTgt spid="48"/>
                                        </p:tgtEl>
                                        <p:attrNameLst>
                                          <p:attrName>fill.type</p:attrName>
                                        </p:attrNameLst>
                                      </p:cBhvr>
                                      <p:to>
                                        <p:strVal val="solid"/>
                                      </p:to>
                                    </p:set>
                                    <p:set>
                                      <p:cBhvr>
                                        <p:cTn id="250" dur="1000" fill="hold"/>
                                        <p:tgtEl>
                                          <p:spTgt spid="48"/>
                                        </p:tgtEl>
                                        <p:attrNameLst>
                                          <p:attrName>fill.on</p:attrName>
                                        </p:attrNameLst>
                                      </p:cBhvr>
                                      <p:to>
                                        <p:strVal val="true"/>
                                      </p:to>
                                    </p:set>
                                  </p:childTnLst>
                                </p:cTn>
                              </p:par>
                            </p:childTnLst>
                          </p:cTn>
                        </p:par>
                        <p:par>
                          <p:cTn id="251" fill="hold">
                            <p:stCondLst>
                              <p:cond delay="1000"/>
                            </p:stCondLst>
                            <p:childTnLst>
                              <p:par>
                                <p:cTn id="252" presetID="9" presetClass="entr" presetSubtype="0" fill="hold" grpId="3" nodeType="afterEffect">
                                  <p:stCondLst>
                                    <p:cond delay="0"/>
                                  </p:stCondLst>
                                  <p:childTnLst>
                                    <p:set>
                                      <p:cBhvr>
                                        <p:cTn id="253" dur="1" fill="hold">
                                          <p:stCondLst>
                                            <p:cond delay="0"/>
                                          </p:stCondLst>
                                        </p:cTn>
                                        <p:tgtEl>
                                          <p:spTgt spid="16"/>
                                        </p:tgtEl>
                                        <p:attrNameLst>
                                          <p:attrName>style.visibility</p:attrName>
                                        </p:attrNameLst>
                                      </p:cBhvr>
                                      <p:to>
                                        <p:strVal val="visible"/>
                                      </p:to>
                                    </p:set>
                                    <p:animEffect transition="in" filter="dissolve">
                                      <p:cBhvr>
                                        <p:cTn id="254" dur="1000"/>
                                        <p:tgtEl>
                                          <p:spTgt spid="16"/>
                                        </p:tgtEl>
                                      </p:cBhvr>
                                    </p:animEffect>
                                  </p:childTnLst>
                                </p:cTn>
                              </p:par>
                            </p:childTnLst>
                          </p:cTn>
                        </p:par>
                      </p:childTnLst>
                    </p:cTn>
                  </p:par>
                </p:childTnLst>
              </p:cTn>
              <p:nextCondLst>
                <p:cond evt="onClick" delay="0">
                  <p:tgtEl>
                    <p:spTgt spid="8"/>
                  </p:tgtEl>
                </p:cond>
              </p:nextCondLst>
            </p:seq>
            <p:seq concurrent="1" nextAc="seek">
              <p:cTn id="255" restart="whenNotActive" fill="hold" evtFilter="cancelBubble" nodeType="interactiveSeq">
                <p:stCondLst>
                  <p:cond evt="onClick" delay="0">
                    <p:tgtEl>
                      <p:spTgt spid="47"/>
                    </p:tgtEl>
                  </p:cond>
                </p:stCondLst>
                <p:endSync evt="end" delay="0">
                  <p:rtn val="all"/>
                </p:endSync>
                <p:childTnLst>
                  <p:par>
                    <p:cTn id="256" fill="hold">
                      <p:stCondLst>
                        <p:cond delay="0"/>
                      </p:stCondLst>
                      <p:childTnLst>
                        <p:par>
                          <p:cTn id="257" fill="hold">
                            <p:stCondLst>
                              <p:cond delay="0"/>
                            </p:stCondLst>
                            <p:childTnLst>
                              <p:par>
                                <p:cTn id="258" presetID="1" presetClass="entr" presetSubtype="0" fill="hold" grpId="1" nodeType="withEffect">
                                  <p:stCondLst>
                                    <p:cond delay="0"/>
                                  </p:stCondLst>
                                  <p:childTnLst>
                                    <p:set>
                                      <p:cBhvr>
                                        <p:cTn id="259" dur="1" fill="hold">
                                          <p:stCondLst>
                                            <p:cond delay="0"/>
                                          </p:stCondLst>
                                        </p:cTn>
                                        <p:tgtEl>
                                          <p:spTgt spid="45"/>
                                        </p:tgtEl>
                                        <p:attrNameLst>
                                          <p:attrName>style.visibility</p:attrName>
                                        </p:attrNameLst>
                                      </p:cBhvr>
                                      <p:to>
                                        <p:strVal val="visible"/>
                                      </p:to>
                                    </p:set>
                                  </p:childTnLst>
                                </p:cTn>
                              </p:par>
                              <p:par>
                                <p:cTn id="260" presetID="1" presetClass="entr" presetSubtype="0" fill="hold" grpId="1" nodeType="withEffect">
                                  <p:stCondLst>
                                    <p:cond delay="0"/>
                                  </p:stCondLst>
                                  <p:childTnLst>
                                    <p:set>
                                      <p:cBhvr>
                                        <p:cTn id="261" dur="1" fill="hold">
                                          <p:stCondLst>
                                            <p:cond delay="0"/>
                                          </p:stCondLst>
                                        </p:cTn>
                                        <p:tgtEl>
                                          <p:spTgt spid="51"/>
                                        </p:tgtEl>
                                        <p:attrNameLst>
                                          <p:attrName>style.visibility</p:attrName>
                                        </p:attrNameLst>
                                      </p:cBhvr>
                                      <p:to>
                                        <p:strVal val="visible"/>
                                      </p:to>
                                    </p:set>
                                  </p:childTnLst>
                                </p:cTn>
                              </p:par>
                              <p:par>
                                <p:cTn id="262" presetID="1" presetClass="entr" presetSubtype="0" fill="hold" grpId="1" nodeType="withEffect">
                                  <p:stCondLst>
                                    <p:cond delay="0"/>
                                  </p:stCondLst>
                                  <p:childTnLst>
                                    <p:set>
                                      <p:cBhvr>
                                        <p:cTn id="263" dur="1" fill="hold">
                                          <p:stCondLst>
                                            <p:cond delay="0"/>
                                          </p:stCondLst>
                                        </p:cTn>
                                        <p:tgtEl>
                                          <p:spTgt spid="52"/>
                                        </p:tgtEl>
                                        <p:attrNameLst>
                                          <p:attrName>style.visibility</p:attrName>
                                        </p:attrNameLst>
                                      </p:cBhvr>
                                      <p:to>
                                        <p:strVal val="visible"/>
                                      </p:to>
                                    </p:set>
                                  </p:childTnLst>
                                </p:cTn>
                              </p:par>
                              <p:par>
                                <p:cTn id="264" presetID="1" presetClass="entr" presetSubtype="0" fill="hold" grpId="1" nodeType="withEffect">
                                  <p:stCondLst>
                                    <p:cond delay="0"/>
                                  </p:stCondLst>
                                  <p:childTnLst>
                                    <p:set>
                                      <p:cBhvr>
                                        <p:cTn id="265" dur="1" fill="hold">
                                          <p:stCondLst>
                                            <p:cond delay="0"/>
                                          </p:stCondLst>
                                        </p:cTn>
                                        <p:tgtEl>
                                          <p:spTgt spid="53"/>
                                        </p:tgtEl>
                                        <p:attrNameLst>
                                          <p:attrName>style.visibility</p:attrName>
                                        </p:attrNameLst>
                                      </p:cBhvr>
                                      <p:to>
                                        <p:strVal val="visible"/>
                                      </p:to>
                                    </p:set>
                                  </p:childTnLst>
                                </p:cTn>
                              </p:par>
                              <p:par>
                                <p:cTn id="266" presetID="1" presetClass="entr" presetSubtype="0" fill="hold" grpId="1" nodeType="withEffect">
                                  <p:stCondLst>
                                    <p:cond delay="0"/>
                                  </p:stCondLst>
                                  <p:childTnLst>
                                    <p:set>
                                      <p:cBhvr>
                                        <p:cTn id="267" dur="1" fill="hold">
                                          <p:stCondLst>
                                            <p:cond delay="0"/>
                                          </p:stCondLst>
                                        </p:cTn>
                                        <p:tgtEl>
                                          <p:spTgt spid="54"/>
                                        </p:tgtEl>
                                        <p:attrNameLst>
                                          <p:attrName>style.visibility</p:attrName>
                                        </p:attrNameLst>
                                      </p:cBhvr>
                                      <p:to>
                                        <p:strVal val="visible"/>
                                      </p:to>
                                    </p:set>
                                  </p:childTnLst>
                                </p:cTn>
                              </p:par>
                              <p:par>
                                <p:cTn id="268" presetID="1" presetClass="entr" presetSubtype="0" fill="hold" grpId="1" nodeType="withEffect">
                                  <p:stCondLst>
                                    <p:cond delay="0"/>
                                  </p:stCondLst>
                                  <p:childTnLst>
                                    <p:set>
                                      <p:cBhvr>
                                        <p:cTn id="269" dur="1" fill="hold">
                                          <p:stCondLst>
                                            <p:cond delay="0"/>
                                          </p:stCondLst>
                                        </p:cTn>
                                        <p:tgtEl>
                                          <p:spTgt spid="55"/>
                                        </p:tgtEl>
                                        <p:attrNameLst>
                                          <p:attrName>style.visibility</p:attrName>
                                        </p:attrNameLst>
                                      </p:cBhvr>
                                      <p:to>
                                        <p:strVal val="visible"/>
                                      </p:to>
                                    </p:set>
                                  </p:childTnLst>
                                </p:cTn>
                              </p:par>
                              <p:par>
                                <p:cTn id="270" presetID="1" presetClass="entr" presetSubtype="0" fill="hold" grpId="1" nodeType="withEffect">
                                  <p:stCondLst>
                                    <p:cond delay="0"/>
                                  </p:stCondLst>
                                  <p:childTnLst>
                                    <p:set>
                                      <p:cBhvr>
                                        <p:cTn id="271" dur="1" fill="hold">
                                          <p:stCondLst>
                                            <p:cond delay="0"/>
                                          </p:stCondLst>
                                        </p:cTn>
                                        <p:tgtEl>
                                          <p:spTgt spid="56"/>
                                        </p:tgtEl>
                                        <p:attrNameLst>
                                          <p:attrName>style.visibility</p:attrName>
                                        </p:attrNameLst>
                                      </p:cBhvr>
                                      <p:to>
                                        <p:strVal val="visible"/>
                                      </p:to>
                                    </p:set>
                                  </p:childTnLst>
                                </p:cTn>
                              </p:par>
                              <p:par>
                                <p:cTn id="272" presetID="1" presetClass="entr" presetSubtype="0" fill="hold" grpId="1" nodeType="withEffect">
                                  <p:stCondLst>
                                    <p:cond delay="0"/>
                                  </p:stCondLst>
                                  <p:childTnLst>
                                    <p:set>
                                      <p:cBhvr>
                                        <p:cTn id="273" dur="1" fill="hold">
                                          <p:stCondLst>
                                            <p:cond delay="0"/>
                                          </p:stCondLst>
                                        </p:cTn>
                                        <p:tgtEl>
                                          <p:spTgt spid="58"/>
                                        </p:tgtEl>
                                        <p:attrNameLst>
                                          <p:attrName>style.visibility</p:attrName>
                                        </p:attrNameLst>
                                      </p:cBhvr>
                                      <p:to>
                                        <p:strVal val="visible"/>
                                      </p:to>
                                    </p:set>
                                  </p:childTnLst>
                                </p:cTn>
                              </p:par>
                              <p:par>
                                <p:cTn id="274" presetID="1" presetClass="entr" presetSubtype="0" fill="hold" grpId="1" nodeType="withEffect">
                                  <p:stCondLst>
                                    <p:cond delay="0"/>
                                  </p:stCondLst>
                                  <p:childTnLst>
                                    <p:set>
                                      <p:cBhvr>
                                        <p:cTn id="275" dur="1" fill="hold">
                                          <p:stCondLst>
                                            <p:cond delay="0"/>
                                          </p:stCondLst>
                                        </p:cTn>
                                        <p:tgtEl>
                                          <p:spTgt spid="7"/>
                                        </p:tgtEl>
                                        <p:attrNameLst>
                                          <p:attrName>style.visibility</p:attrName>
                                        </p:attrNameLst>
                                      </p:cBhvr>
                                      <p:to>
                                        <p:strVal val="visible"/>
                                      </p:to>
                                    </p:set>
                                  </p:childTnLst>
                                </p:cTn>
                              </p:par>
                              <p:par>
                                <p:cTn id="276" presetID="1" presetClass="entr" presetSubtype="0" fill="hold" grpId="1" nodeType="withEffect">
                                  <p:stCondLst>
                                    <p:cond delay="0"/>
                                  </p:stCondLst>
                                  <p:childTnLst>
                                    <p:set>
                                      <p:cBhvr>
                                        <p:cTn id="277" dur="1" fill="hold">
                                          <p:stCondLst>
                                            <p:cond delay="0"/>
                                          </p:stCondLst>
                                        </p:cTn>
                                        <p:tgtEl>
                                          <p:spTgt spid="50"/>
                                        </p:tgtEl>
                                        <p:attrNameLst>
                                          <p:attrName>style.visibility</p:attrName>
                                        </p:attrNameLst>
                                      </p:cBhvr>
                                      <p:to>
                                        <p:strVal val="visible"/>
                                      </p:to>
                                    </p:set>
                                  </p:childTnLst>
                                </p:cTn>
                              </p:par>
                              <p:par>
                                <p:cTn id="278" presetID="1" presetClass="emph" presetSubtype="2" fill="hold" nodeType="withEffect">
                                  <p:stCondLst>
                                    <p:cond delay="0"/>
                                  </p:stCondLst>
                                  <p:childTnLst>
                                    <p:animClr clrSpc="rgb" dir="cw">
                                      <p:cBhvr>
                                        <p:cTn id="279" dur="1000" fill="hold"/>
                                        <p:tgtEl>
                                          <p:spTgt spid="47"/>
                                        </p:tgtEl>
                                        <p:attrNameLst>
                                          <p:attrName>fillcolor</p:attrName>
                                        </p:attrNameLst>
                                      </p:cBhvr>
                                      <p:to>
                                        <a:srgbClr val="4E67C8"/>
                                      </p:to>
                                    </p:animClr>
                                    <p:set>
                                      <p:cBhvr>
                                        <p:cTn id="280" dur="1000" fill="hold"/>
                                        <p:tgtEl>
                                          <p:spTgt spid="47"/>
                                        </p:tgtEl>
                                        <p:attrNameLst>
                                          <p:attrName>fill.type</p:attrName>
                                        </p:attrNameLst>
                                      </p:cBhvr>
                                      <p:to>
                                        <p:strVal val="solid"/>
                                      </p:to>
                                    </p:set>
                                    <p:set>
                                      <p:cBhvr>
                                        <p:cTn id="281" dur="1000" fill="hold"/>
                                        <p:tgtEl>
                                          <p:spTgt spid="47"/>
                                        </p:tgtEl>
                                        <p:attrNameLst>
                                          <p:attrName>fill.on</p:attrName>
                                        </p:attrNameLst>
                                      </p:cBhvr>
                                      <p:to>
                                        <p:strVal val="true"/>
                                      </p:to>
                                    </p:set>
                                  </p:childTnLst>
                                </p:cTn>
                              </p:par>
                              <p:par>
                                <p:cTn id="282" presetID="1" presetClass="emph" presetSubtype="2" fill="hold" nodeType="withEffect">
                                  <p:stCondLst>
                                    <p:cond delay="0"/>
                                  </p:stCondLst>
                                  <p:childTnLst>
                                    <p:animClr clrSpc="rgb" dir="cw">
                                      <p:cBhvr>
                                        <p:cTn id="283" dur="1000" fill="hold"/>
                                        <p:tgtEl>
                                          <p:spTgt spid="48"/>
                                        </p:tgtEl>
                                        <p:attrNameLst>
                                          <p:attrName>fillcolor</p:attrName>
                                        </p:attrNameLst>
                                      </p:cBhvr>
                                      <p:to>
                                        <a:srgbClr val="B4DCFA"/>
                                      </p:to>
                                    </p:animClr>
                                    <p:set>
                                      <p:cBhvr>
                                        <p:cTn id="284" dur="1000" fill="hold"/>
                                        <p:tgtEl>
                                          <p:spTgt spid="48"/>
                                        </p:tgtEl>
                                        <p:attrNameLst>
                                          <p:attrName>fill.type</p:attrName>
                                        </p:attrNameLst>
                                      </p:cBhvr>
                                      <p:to>
                                        <p:strVal val="solid"/>
                                      </p:to>
                                    </p:set>
                                    <p:set>
                                      <p:cBhvr>
                                        <p:cTn id="285" dur="1000" fill="hold"/>
                                        <p:tgtEl>
                                          <p:spTgt spid="48"/>
                                        </p:tgtEl>
                                        <p:attrNameLst>
                                          <p:attrName>fill.on</p:attrName>
                                        </p:attrNameLst>
                                      </p:cBhvr>
                                      <p:to>
                                        <p:strVal val="true"/>
                                      </p:to>
                                    </p:set>
                                  </p:childTnLst>
                                </p:cTn>
                              </p:par>
                            </p:childTnLst>
                          </p:cTn>
                        </p:par>
                        <p:par>
                          <p:cTn id="286" fill="hold">
                            <p:stCondLst>
                              <p:cond delay="1000"/>
                            </p:stCondLst>
                            <p:childTnLst>
                              <p:par>
                                <p:cTn id="287" presetID="9" presetClass="entr" presetSubtype="0" fill="hold" grpId="4" nodeType="afterEffect">
                                  <p:stCondLst>
                                    <p:cond delay="0"/>
                                  </p:stCondLst>
                                  <p:childTnLst>
                                    <p:set>
                                      <p:cBhvr>
                                        <p:cTn id="288" dur="1" fill="hold">
                                          <p:stCondLst>
                                            <p:cond delay="0"/>
                                          </p:stCondLst>
                                        </p:cTn>
                                        <p:tgtEl>
                                          <p:spTgt spid="16"/>
                                        </p:tgtEl>
                                        <p:attrNameLst>
                                          <p:attrName>style.visibility</p:attrName>
                                        </p:attrNameLst>
                                      </p:cBhvr>
                                      <p:to>
                                        <p:strVal val="visible"/>
                                      </p:to>
                                    </p:set>
                                    <p:animEffect transition="in" filter="dissolve">
                                      <p:cBhvr>
                                        <p:cTn id="289" dur="1000"/>
                                        <p:tgtEl>
                                          <p:spTgt spid="16"/>
                                        </p:tgtEl>
                                      </p:cBhvr>
                                    </p:animEffect>
                                  </p:childTnLst>
                                </p:cTn>
                              </p:par>
                            </p:childTnLst>
                          </p:cTn>
                        </p:par>
                      </p:childTnLst>
                    </p:cTn>
                  </p:par>
                </p:childTnLst>
              </p:cTn>
              <p:nextCondLst>
                <p:cond evt="onClick" delay="0">
                  <p:tgtEl>
                    <p:spTgt spid="47"/>
                  </p:tgtEl>
                </p:cond>
              </p:nextCondLst>
            </p:seq>
            <p:seq concurrent="1" nextAc="seek">
              <p:cTn id="290" restart="whenNotActive" fill="hold" evtFilter="cancelBubble" nodeType="interactiveSeq">
                <p:stCondLst>
                  <p:cond evt="onClick" delay="0">
                    <p:tgtEl>
                      <p:spTgt spid="122"/>
                    </p:tgtEl>
                  </p:cond>
                </p:stCondLst>
                <p:endSync evt="end" delay="0">
                  <p:rtn val="all"/>
                </p:endSync>
                <p:childTnLst>
                  <p:par>
                    <p:cTn id="291" fill="hold">
                      <p:stCondLst>
                        <p:cond delay="0"/>
                      </p:stCondLst>
                      <p:childTnLst>
                        <p:par>
                          <p:cTn id="292" fill="hold">
                            <p:stCondLst>
                              <p:cond delay="0"/>
                            </p:stCondLst>
                            <p:childTnLst>
                              <p:par>
                                <p:cTn id="293" presetID="26" presetClass="emph" presetSubtype="0" fill="hold" grpId="1" nodeType="clickEffect">
                                  <p:stCondLst>
                                    <p:cond delay="0"/>
                                  </p:stCondLst>
                                  <p:iterate type="lt">
                                    <p:tmPct val="0"/>
                                  </p:iterate>
                                  <p:childTnLst>
                                    <p:animEffect transition="out" filter="fade">
                                      <p:cBhvr>
                                        <p:cTn id="294" dur="500" tmFilter="0, 0; .2, .5; .8, .5; 1, 0"/>
                                        <p:tgtEl>
                                          <p:spTgt spid="122"/>
                                        </p:tgtEl>
                                      </p:cBhvr>
                                    </p:animEffect>
                                    <p:animScale>
                                      <p:cBhvr>
                                        <p:cTn id="295" dur="250" autoRev="1" fill="hold"/>
                                        <p:tgtEl>
                                          <p:spTgt spid="122"/>
                                        </p:tgtEl>
                                      </p:cBhvr>
                                      <p:by x="105000" y="105000"/>
                                    </p:animScale>
                                  </p:childTnLst>
                                </p:cTn>
                              </p:par>
                              <p:par>
                                <p:cTn id="296" presetID="9" presetClass="entr" presetSubtype="0" fill="hold" grpId="0" nodeType="withEffect">
                                  <p:stCondLst>
                                    <p:cond delay="0"/>
                                  </p:stCondLst>
                                  <p:childTnLst>
                                    <p:set>
                                      <p:cBhvr>
                                        <p:cTn id="297" dur="1" fill="hold">
                                          <p:stCondLst>
                                            <p:cond delay="0"/>
                                          </p:stCondLst>
                                        </p:cTn>
                                        <p:tgtEl>
                                          <p:spTgt spid="16"/>
                                        </p:tgtEl>
                                        <p:attrNameLst>
                                          <p:attrName>style.visibility</p:attrName>
                                        </p:attrNameLst>
                                      </p:cBhvr>
                                      <p:to>
                                        <p:strVal val="visible"/>
                                      </p:to>
                                    </p:set>
                                    <p:animEffect transition="in" filter="dissolve">
                                      <p:cBhvr>
                                        <p:cTn id="298" dur="500"/>
                                        <p:tgtEl>
                                          <p:spTgt spid="16"/>
                                        </p:tgtEl>
                                      </p:cBhvr>
                                    </p:animEffect>
                                  </p:childTnLst>
                                </p:cTn>
                              </p:par>
                            </p:childTnLst>
                          </p:cTn>
                        </p:par>
                        <p:par>
                          <p:cTn id="299" fill="hold">
                            <p:stCondLst>
                              <p:cond delay="500"/>
                            </p:stCondLst>
                            <p:childTnLst>
                              <p:par>
                                <p:cTn id="300" presetID="22" presetClass="entr" presetSubtype="8" fill="hold" grpId="0" nodeType="afterEffect">
                                  <p:stCondLst>
                                    <p:cond delay="0"/>
                                  </p:stCondLst>
                                  <p:iterate type="lt">
                                    <p:tmPct val="10000"/>
                                  </p:iterate>
                                  <p:childTnLst>
                                    <p:set>
                                      <p:cBhvr>
                                        <p:cTn id="301" dur="1" fill="hold">
                                          <p:stCondLst>
                                            <p:cond delay="0"/>
                                          </p:stCondLst>
                                        </p:cTn>
                                        <p:tgtEl>
                                          <p:spTgt spid="123"/>
                                        </p:tgtEl>
                                        <p:attrNameLst>
                                          <p:attrName>style.visibility</p:attrName>
                                        </p:attrNameLst>
                                      </p:cBhvr>
                                      <p:to>
                                        <p:strVal val="visible"/>
                                      </p:to>
                                    </p:set>
                                    <p:animEffect transition="in" filter="wipe(left)">
                                      <p:cBhvr>
                                        <p:cTn id="302" dur="1000"/>
                                        <p:tgtEl>
                                          <p:spTgt spid="123"/>
                                        </p:tgtEl>
                                      </p:cBhvr>
                                    </p:animEffect>
                                  </p:childTnLst>
                                </p:cTn>
                              </p:par>
                              <p:par>
                                <p:cTn id="303" presetID="1" presetClass="entr" presetSubtype="0" fill="hold" grpId="1" nodeType="withEffect">
                                  <p:stCondLst>
                                    <p:cond delay="0"/>
                                  </p:stCondLst>
                                  <p:iterate type="lt">
                                    <p:tmAbs val="0"/>
                                  </p:iterate>
                                  <p:childTnLst>
                                    <p:set>
                                      <p:cBhvr>
                                        <p:cTn id="304" dur="1" fill="hold">
                                          <p:stCondLst>
                                            <p:cond delay="32799"/>
                                          </p:stCondLst>
                                        </p:cTn>
                                        <p:tgtEl>
                                          <p:spTgt spid="123"/>
                                        </p:tgtEl>
                                        <p:attrNameLst>
                                          <p:attrName>style.visibility</p:attrName>
                                        </p:attrNameLst>
                                      </p:cBhvr>
                                      <p:to>
                                        <p:strVal val="visible"/>
                                      </p:to>
                                    </p:set>
                                  </p:childTnLst>
                                  <p:subTnLst>
                                    <p:audio>
                                      <p:cMediaNode>
                                        <p:cTn display="0" masterRel="sameClick">
                                          <p:stCondLst>
                                            <p:cond evt="begin" delay="0">
                                              <p:tn val="303"/>
                                            </p:cond>
                                          </p:stCondLst>
                                          <p:endCondLst>
                                            <p:cond evt="onStopAudio" delay="0">
                                              <p:tgtEl>
                                                <p:sldTgt/>
                                              </p:tgtEl>
                                            </p:cond>
                                          </p:endCondLst>
                                        </p:cTn>
                                        <p:tgtEl>
                                          <p:sndTgt r:embed="rId10" name="L21S07_Clip_2.wav"/>
                                        </p:tgtEl>
                                      </p:cMediaNode>
                                    </p:audio>
                                  </p:subTnLst>
                                </p:cTn>
                              </p:par>
                              <p:par>
                                <p:cTn id="305" presetID="64" presetClass="path" presetSubtype="0" accel="50000" decel="50000" fill="hold" nodeType="withEffect">
                                  <p:stCondLst>
                                    <p:cond delay="0"/>
                                  </p:stCondLst>
                                  <p:childTnLst>
                                    <p:animMotion origin="layout" path="M -0.05122 0.04189 L -0.05122 -0.12963 " pathEditMode="fixed" rAng="0" ptsTypes="AA">
                                      <p:cBhvr>
                                        <p:cTn id="306" dur="1000" fill="hold"/>
                                        <p:tgtEl>
                                          <p:spTgt spid="44"/>
                                        </p:tgtEl>
                                        <p:attrNameLst>
                                          <p:attrName>ppt_x</p:attrName>
                                          <p:attrName>ppt_y</p:attrName>
                                        </p:attrNameLst>
                                      </p:cBhvr>
                                      <p:rCtr x="0" y="-8588"/>
                                    </p:animMotion>
                                  </p:childTnLst>
                                </p:cTn>
                              </p:par>
                              <p:par>
                                <p:cTn id="307" presetID="64" presetClass="path" presetSubtype="0" accel="50000" decel="50000" fill="hold" nodeType="withEffect">
                                  <p:stCondLst>
                                    <p:cond delay="0"/>
                                  </p:stCondLst>
                                  <p:childTnLst>
                                    <p:animMotion origin="layout" path="M -0.05122 0.04213 L -0.05122 -0.22939 " pathEditMode="fixed" rAng="0" ptsTypes="AA">
                                      <p:cBhvr>
                                        <p:cTn id="308" dur="1000" fill="hold"/>
                                        <p:tgtEl>
                                          <p:spTgt spid="58"/>
                                        </p:tgtEl>
                                        <p:attrNameLst>
                                          <p:attrName>ppt_x</p:attrName>
                                          <p:attrName>ppt_y</p:attrName>
                                        </p:attrNameLst>
                                      </p:cBhvr>
                                      <p:rCtr x="0" y="-13588"/>
                                    </p:animMotion>
                                  </p:childTnLst>
                                </p:cTn>
                              </p:par>
                              <p:par>
                                <p:cTn id="309" presetID="2" presetClass="exit" presetSubtype="4" fill="hold" nodeType="withEffect">
                                  <p:stCondLst>
                                    <p:cond delay="5700"/>
                                  </p:stCondLst>
                                  <p:childTnLst>
                                    <p:anim calcmode="lin" valueType="num">
                                      <p:cBhvr additive="base">
                                        <p:cTn id="310" dur="500"/>
                                        <p:tgtEl>
                                          <p:spTgt spid="44"/>
                                        </p:tgtEl>
                                        <p:attrNameLst>
                                          <p:attrName>ppt_x</p:attrName>
                                        </p:attrNameLst>
                                      </p:cBhvr>
                                      <p:tavLst>
                                        <p:tav tm="0">
                                          <p:val>
                                            <p:strVal val="ppt_x"/>
                                          </p:val>
                                        </p:tav>
                                        <p:tav tm="100000">
                                          <p:val>
                                            <p:strVal val="ppt_x"/>
                                          </p:val>
                                        </p:tav>
                                      </p:tavLst>
                                    </p:anim>
                                    <p:anim calcmode="lin" valueType="num">
                                      <p:cBhvr additive="base">
                                        <p:cTn id="311" dur="500"/>
                                        <p:tgtEl>
                                          <p:spTgt spid="44"/>
                                        </p:tgtEl>
                                        <p:attrNameLst>
                                          <p:attrName>ppt_y</p:attrName>
                                        </p:attrNameLst>
                                      </p:cBhvr>
                                      <p:tavLst>
                                        <p:tav tm="0">
                                          <p:val>
                                            <p:strVal val="ppt_y"/>
                                          </p:val>
                                        </p:tav>
                                        <p:tav tm="100000">
                                          <p:val>
                                            <p:strVal val="1+ppt_h/2"/>
                                          </p:val>
                                        </p:tav>
                                      </p:tavLst>
                                    </p:anim>
                                    <p:set>
                                      <p:cBhvr>
                                        <p:cTn id="312" dur="1" fill="hold">
                                          <p:stCondLst>
                                            <p:cond delay="499"/>
                                          </p:stCondLst>
                                        </p:cTn>
                                        <p:tgtEl>
                                          <p:spTgt spid="44"/>
                                        </p:tgtEl>
                                        <p:attrNameLst>
                                          <p:attrName>style.visibility</p:attrName>
                                        </p:attrNameLst>
                                      </p:cBhvr>
                                      <p:to>
                                        <p:strVal val="hidden"/>
                                      </p:to>
                                    </p:set>
                                  </p:childTnLst>
                                </p:cTn>
                              </p:par>
                              <p:par>
                                <p:cTn id="313" presetID="2" presetClass="exit" presetSubtype="4" fill="hold" nodeType="withEffect">
                                  <p:stCondLst>
                                    <p:cond delay="5700"/>
                                  </p:stCondLst>
                                  <p:childTnLst>
                                    <p:anim calcmode="lin" valueType="num">
                                      <p:cBhvr additive="base">
                                        <p:cTn id="314" dur="500"/>
                                        <p:tgtEl>
                                          <p:spTgt spid="58"/>
                                        </p:tgtEl>
                                        <p:attrNameLst>
                                          <p:attrName>ppt_x</p:attrName>
                                        </p:attrNameLst>
                                      </p:cBhvr>
                                      <p:tavLst>
                                        <p:tav tm="0">
                                          <p:val>
                                            <p:strVal val="ppt_x"/>
                                          </p:val>
                                        </p:tav>
                                        <p:tav tm="100000">
                                          <p:val>
                                            <p:strVal val="ppt_x"/>
                                          </p:val>
                                        </p:tav>
                                      </p:tavLst>
                                    </p:anim>
                                    <p:anim calcmode="lin" valueType="num">
                                      <p:cBhvr additive="base">
                                        <p:cTn id="315" dur="500"/>
                                        <p:tgtEl>
                                          <p:spTgt spid="58"/>
                                        </p:tgtEl>
                                        <p:attrNameLst>
                                          <p:attrName>ppt_y</p:attrName>
                                        </p:attrNameLst>
                                      </p:cBhvr>
                                      <p:tavLst>
                                        <p:tav tm="0">
                                          <p:val>
                                            <p:strVal val="ppt_y"/>
                                          </p:val>
                                        </p:tav>
                                        <p:tav tm="100000">
                                          <p:val>
                                            <p:strVal val="1+ppt_h/2"/>
                                          </p:val>
                                        </p:tav>
                                      </p:tavLst>
                                    </p:anim>
                                    <p:set>
                                      <p:cBhvr>
                                        <p:cTn id="316" dur="1" fill="hold">
                                          <p:stCondLst>
                                            <p:cond delay="499"/>
                                          </p:stCondLst>
                                        </p:cTn>
                                        <p:tgtEl>
                                          <p:spTgt spid="58"/>
                                        </p:tgtEl>
                                        <p:attrNameLst>
                                          <p:attrName>style.visibility</p:attrName>
                                        </p:attrNameLst>
                                      </p:cBhvr>
                                      <p:to>
                                        <p:strVal val="hidden"/>
                                      </p:to>
                                    </p:set>
                                  </p:childTnLst>
                                </p:cTn>
                              </p:par>
                              <p:par>
                                <p:cTn id="317" presetID="64" presetClass="path" presetSubtype="0" accel="50000" decel="50000" fill="hold" nodeType="withEffect">
                                  <p:stCondLst>
                                    <p:cond delay="6600"/>
                                  </p:stCondLst>
                                  <p:childTnLst>
                                    <p:animMotion origin="layout" path="M -0.07083 0.04189 L -0.07083 -0.12963 " pathEditMode="fixed" rAng="0" ptsTypes="AA">
                                      <p:cBhvr>
                                        <p:cTn id="318" dur="1000" fill="hold"/>
                                        <p:tgtEl>
                                          <p:spTgt spid="6"/>
                                        </p:tgtEl>
                                        <p:attrNameLst>
                                          <p:attrName>ppt_x</p:attrName>
                                          <p:attrName>ppt_y</p:attrName>
                                        </p:attrNameLst>
                                      </p:cBhvr>
                                      <p:rCtr x="0" y="-8588"/>
                                    </p:animMotion>
                                  </p:childTnLst>
                                </p:cTn>
                              </p:par>
                              <p:par>
                                <p:cTn id="319" presetID="64" presetClass="path" presetSubtype="0" accel="50000" decel="50000" fill="hold" nodeType="withEffect">
                                  <p:stCondLst>
                                    <p:cond delay="6600"/>
                                  </p:stCondLst>
                                  <p:childTnLst>
                                    <p:animMotion origin="layout" path="M -0.07083 0.04213 L -0.07083 -0.22939 " pathEditMode="fixed" rAng="0" ptsTypes="AA">
                                      <p:cBhvr>
                                        <p:cTn id="320" dur="1000" fill="hold"/>
                                        <p:tgtEl>
                                          <p:spTgt spid="7"/>
                                        </p:tgtEl>
                                        <p:attrNameLst>
                                          <p:attrName>ppt_x</p:attrName>
                                          <p:attrName>ppt_y</p:attrName>
                                        </p:attrNameLst>
                                      </p:cBhvr>
                                      <p:rCtr x="0" y="-13588"/>
                                    </p:animMotion>
                                  </p:childTnLst>
                                </p:cTn>
                              </p:par>
                              <p:par>
                                <p:cTn id="321" presetID="22" presetClass="entr" presetSubtype="8" fill="hold" grpId="0" nodeType="withEffect">
                                  <p:stCondLst>
                                    <p:cond delay="7000"/>
                                  </p:stCondLst>
                                  <p:childTnLst>
                                    <p:set>
                                      <p:cBhvr>
                                        <p:cTn id="322" dur="1" fill="hold">
                                          <p:stCondLst>
                                            <p:cond delay="0"/>
                                          </p:stCondLst>
                                        </p:cTn>
                                        <p:tgtEl>
                                          <p:spTgt spid="77"/>
                                        </p:tgtEl>
                                        <p:attrNameLst>
                                          <p:attrName>style.visibility</p:attrName>
                                        </p:attrNameLst>
                                      </p:cBhvr>
                                      <p:to>
                                        <p:strVal val="visible"/>
                                      </p:to>
                                    </p:set>
                                    <p:animEffect transition="in" filter="wipe(left)">
                                      <p:cBhvr>
                                        <p:cTn id="323" dur="2000"/>
                                        <p:tgtEl>
                                          <p:spTgt spid="77"/>
                                        </p:tgtEl>
                                      </p:cBhvr>
                                    </p:animEffect>
                                  </p:childTnLst>
                                </p:cTn>
                              </p:par>
                              <p:par>
                                <p:cTn id="324" presetID="22" presetClass="entr" presetSubtype="8" fill="hold" grpId="0" nodeType="withEffect">
                                  <p:stCondLst>
                                    <p:cond delay="14000"/>
                                  </p:stCondLst>
                                  <p:childTnLst>
                                    <p:set>
                                      <p:cBhvr>
                                        <p:cTn id="325" dur="1" fill="hold">
                                          <p:stCondLst>
                                            <p:cond delay="0"/>
                                          </p:stCondLst>
                                        </p:cTn>
                                        <p:tgtEl>
                                          <p:spTgt spid="124"/>
                                        </p:tgtEl>
                                        <p:attrNameLst>
                                          <p:attrName>style.visibility</p:attrName>
                                        </p:attrNameLst>
                                      </p:cBhvr>
                                      <p:to>
                                        <p:strVal val="visible"/>
                                      </p:to>
                                    </p:set>
                                    <p:animEffect transition="in" filter="wipe(left)">
                                      <p:cBhvr>
                                        <p:cTn id="326" dur="2000"/>
                                        <p:tgtEl>
                                          <p:spTgt spid="124"/>
                                        </p:tgtEl>
                                      </p:cBhvr>
                                    </p:animEffect>
                                  </p:childTnLst>
                                </p:cTn>
                              </p:par>
                              <p:par>
                                <p:cTn id="327" presetID="22" presetClass="entr" presetSubtype="8" fill="hold" grpId="0" nodeType="withEffect">
                                  <p:stCondLst>
                                    <p:cond delay="20100"/>
                                  </p:stCondLst>
                                  <p:childTnLst>
                                    <p:set>
                                      <p:cBhvr>
                                        <p:cTn id="328" dur="1" fill="hold">
                                          <p:stCondLst>
                                            <p:cond delay="0"/>
                                          </p:stCondLst>
                                        </p:cTn>
                                        <p:tgtEl>
                                          <p:spTgt spid="125"/>
                                        </p:tgtEl>
                                        <p:attrNameLst>
                                          <p:attrName>style.visibility</p:attrName>
                                        </p:attrNameLst>
                                      </p:cBhvr>
                                      <p:to>
                                        <p:strVal val="visible"/>
                                      </p:to>
                                    </p:set>
                                    <p:animEffect transition="in" filter="wipe(left)">
                                      <p:cBhvr>
                                        <p:cTn id="329" dur="2000"/>
                                        <p:tgtEl>
                                          <p:spTgt spid="125"/>
                                        </p:tgtEl>
                                      </p:cBhvr>
                                    </p:animEffect>
                                  </p:childTnLst>
                                </p:cTn>
                              </p:par>
                              <p:par>
                                <p:cTn id="330" presetID="22" presetClass="entr" presetSubtype="8" fill="hold" grpId="0" nodeType="withEffect">
                                  <p:stCondLst>
                                    <p:cond delay="23600"/>
                                  </p:stCondLst>
                                  <p:childTnLst>
                                    <p:set>
                                      <p:cBhvr>
                                        <p:cTn id="331" dur="1" fill="hold">
                                          <p:stCondLst>
                                            <p:cond delay="0"/>
                                          </p:stCondLst>
                                        </p:cTn>
                                        <p:tgtEl>
                                          <p:spTgt spid="126"/>
                                        </p:tgtEl>
                                        <p:attrNameLst>
                                          <p:attrName>style.visibility</p:attrName>
                                        </p:attrNameLst>
                                      </p:cBhvr>
                                      <p:to>
                                        <p:strVal val="visible"/>
                                      </p:to>
                                    </p:set>
                                    <p:animEffect transition="in" filter="wipe(left)">
                                      <p:cBhvr>
                                        <p:cTn id="332" dur="2000"/>
                                        <p:tgtEl>
                                          <p:spTgt spid="126"/>
                                        </p:tgtEl>
                                      </p:cBhvr>
                                    </p:animEffect>
                                  </p:childTnLst>
                                </p:cTn>
                              </p:par>
                            </p:childTnLst>
                          </p:cTn>
                        </p:par>
                        <p:par>
                          <p:cTn id="333" fill="hold">
                            <p:stCondLst>
                              <p:cond delay="33300"/>
                            </p:stCondLst>
                            <p:childTnLst>
                              <p:par>
                                <p:cTn id="334" presetID="2" presetClass="exit" presetSubtype="4" fill="hold" nodeType="afterEffect">
                                  <p:stCondLst>
                                    <p:cond delay="0"/>
                                  </p:stCondLst>
                                  <p:childTnLst>
                                    <p:anim calcmode="lin" valueType="num">
                                      <p:cBhvr additive="base">
                                        <p:cTn id="335" dur="500"/>
                                        <p:tgtEl>
                                          <p:spTgt spid="6"/>
                                        </p:tgtEl>
                                        <p:attrNameLst>
                                          <p:attrName>ppt_x</p:attrName>
                                        </p:attrNameLst>
                                      </p:cBhvr>
                                      <p:tavLst>
                                        <p:tav tm="0">
                                          <p:val>
                                            <p:strVal val="ppt_x"/>
                                          </p:val>
                                        </p:tav>
                                        <p:tav tm="100000">
                                          <p:val>
                                            <p:strVal val="ppt_x"/>
                                          </p:val>
                                        </p:tav>
                                      </p:tavLst>
                                    </p:anim>
                                    <p:anim calcmode="lin" valueType="num">
                                      <p:cBhvr additive="base">
                                        <p:cTn id="336" dur="500"/>
                                        <p:tgtEl>
                                          <p:spTgt spid="6"/>
                                        </p:tgtEl>
                                        <p:attrNameLst>
                                          <p:attrName>ppt_y</p:attrName>
                                        </p:attrNameLst>
                                      </p:cBhvr>
                                      <p:tavLst>
                                        <p:tav tm="0">
                                          <p:val>
                                            <p:strVal val="ppt_y"/>
                                          </p:val>
                                        </p:tav>
                                        <p:tav tm="100000">
                                          <p:val>
                                            <p:strVal val="1+ppt_h/2"/>
                                          </p:val>
                                        </p:tav>
                                      </p:tavLst>
                                    </p:anim>
                                    <p:set>
                                      <p:cBhvr>
                                        <p:cTn id="337" dur="1" fill="hold">
                                          <p:stCondLst>
                                            <p:cond delay="499"/>
                                          </p:stCondLst>
                                        </p:cTn>
                                        <p:tgtEl>
                                          <p:spTgt spid="6"/>
                                        </p:tgtEl>
                                        <p:attrNameLst>
                                          <p:attrName>style.visibility</p:attrName>
                                        </p:attrNameLst>
                                      </p:cBhvr>
                                      <p:to>
                                        <p:strVal val="hidden"/>
                                      </p:to>
                                    </p:set>
                                  </p:childTnLst>
                                </p:cTn>
                              </p:par>
                              <p:par>
                                <p:cTn id="338" presetID="2" presetClass="exit" presetSubtype="4" fill="hold" nodeType="withEffect">
                                  <p:stCondLst>
                                    <p:cond delay="0"/>
                                  </p:stCondLst>
                                  <p:childTnLst>
                                    <p:anim calcmode="lin" valueType="num">
                                      <p:cBhvr additive="base">
                                        <p:cTn id="339" dur="500"/>
                                        <p:tgtEl>
                                          <p:spTgt spid="7"/>
                                        </p:tgtEl>
                                        <p:attrNameLst>
                                          <p:attrName>ppt_x</p:attrName>
                                        </p:attrNameLst>
                                      </p:cBhvr>
                                      <p:tavLst>
                                        <p:tav tm="0">
                                          <p:val>
                                            <p:strVal val="ppt_x"/>
                                          </p:val>
                                        </p:tav>
                                        <p:tav tm="100000">
                                          <p:val>
                                            <p:strVal val="ppt_x"/>
                                          </p:val>
                                        </p:tav>
                                      </p:tavLst>
                                    </p:anim>
                                    <p:anim calcmode="lin" valueType="num">
                                      <p:cBhvr additive="base">
                                        <p:cTn id="340" dur="500"/>
                                        <p:tgtEl>
                                          <p:spTgt spid="7"/>
                                        </p:tgtEl>
                                        <p:attrNameLst>
                                          <p:attrName>ppt_y</p:attrName>
                                        </p:attrNameLst>
                                      </p:cBhvr>
                                      <p:tavLst>
                                        <p:tav tm="0">
                                          <p:val>
                                            <p:strVal val="ppt_y"/>
                                          </p:val>
                                        </p:tav>
                                        <p:tav tm="100000">
                                          <p:val>
                                            <p:strVal val="1+ppt_h/2"/>
                                          </p:val>
                                        </p:tav>
                                      </p:tavLst>
                                    </p:anim>
                                    <p:set>
                                      <p:cBhvr>
                                        <p:cTn id="341" dur="1" fill="hold">
                                          <p:stCondLst>
                                            <p:cond delay="499"/>
                                          </p:stCondLst>
                                        </p:cTn>
                                        <p:tgtEl>
                                          <p:spTgt spid="7"/>
                                        </p:tgtEl>
                                        <p:attrNameLst>
                                          <p:attrName>style.visibility</p:attrName>
                                        </p:attrNameLst>
                                      </p:cBhvr>
                                      <p:to>
                                        <p:strVal val="hidden"/>
                                      </p:to>
                                    </p:set>
                                  </p:childTnLst>
                                </p:cTn>
                              </p:par>
                            </p:childTnLst>
                          </p:cTn>
                        </p:par>
                        <p:par>
                          <p:cTn id="342" fill="hold">
                            <p:stCondLst>
                              <p:cond delay="33800"/>
                            </p:stCondLst>
                            <p:childTnLst>
                              <p:par>
                                <p:cTn id="343" presetID="16" presetClass="emph" presetSubtype="0" fill="hold" grpId="2" nodeType="afterEffect">
                                  <p:stCondLst>
                                    <p:cond delay="0"/>
                                  </p:stCondLst>
                                  <p:iterate type="lt">
                                    <p:tmPct val="4000"/>
                                  </p:iterate>
                                  <p:childTnLst>
                                    <p:set>
                                      <p:cBhvr override="childStyle">
                                        <p:cTn id="344" dur="500" fill="hold"/>
                                        <p:tgtEl>
                                          <p:spTgt spid="122"/>
                                        </p:tgtEl>
                                        <p:attrNameLst>
                                          <p:attrName>style.color</p:attrName>
                                        </p:attrNameLst>
                                      </p:cBhvr>
                                      <p:to>
                                        <p:clrVal>
                                          <a:srgbClr val="C00000"/>
                                        </p:clrVal>
                                      </p:to>
                                    </p:set>
                                    <p:set>
                                      <p:cBhvr>
                                        <p:cTn id="345" dur="500" fill="hold"/>
                                        <p:tgtEl>
                                          <p:spTgt spid="122"/>
                                        </p:tgtEl>
                                        <p:attrNameLst>
                                          <p:attrName>fillcolor</p:attrName>
                                        </p:attrNameLst>
                                      </p:cBhvr>
                                      <p:to>
                                        <p:clrVal>
                                          <a:srgbClr val="C00000"/>
                                        </p:clrVal>
                                      </p:to>
                                    </p:set>
                                    <p:set>
                                      <p:cBhvr>
                                        <p:cTn id="346" dur="500" fill="hold"/>
                                        <p:tgtEl>
                                          <p:spTgt spid="122"/>
                                        </p:tgtEl>
                                        <p:attrNameLst>
                                          <p:attrName>fill.type</p:attrName>
                                        </p:attrNameLst>
                                      </p:cBhvr>
                                      <p:to>
                                        <p:strVal val="solid"/>
                                      </p:to>
                                    </p:set>
                                  </p:childTnLst>
                                </p:cTn>
                              </p:par>
                            </p:childTnLst>
                          </p:cTn>
                        </p:par>
                      </p:childTnLst>
                    </p:cTn>
                  </p:par>
                </p:childTnLst>
              </p:cTn>
              <p:nextCondLst>
                <p:cond evt="onClick" delay="0">
                  <p:tgtEl>
                    <p:spTgt spid="122"/>
                  </p:tgtEl>
                </p:cond>
              </p:nextCondLst>
            </p:seq>
          </p:childTnLst>
        </p:cTn>
      </p:par>
    </p:tnLst>
    <p:bldLst>
      <p:bldP spid="4" grpId="2"/>
      <p:bldP spid="4" grpId="3"/>
      <p:bldP spid="5" grpId="0" animBg="1"/>
      <p:bldP spid="5" grpId="1" animBg="1"/>
      <p:bldP spid="5" grpId="2" animBg="1"/>
      <p:bldP spid="29" grpId="0"/>
      <p:bldP spid="29" grpId="1"/>
      <p:bldP spid="31" grpId="0"/>
      <p:bldP spid="35" grpId="0" animBg="1"/>
      <p:bldP spid="35" grpId="1" animBg="1"/>
      <p:bldP spid="37" grpId="0" animBg="1"/>
      <p:bldP spid="37" grpId="1" animBg="1"/>
      <p:bldP spid="38" grpId="0" animBg="1"/>
      <p:bldP spid="38" grpId="1" animBg="1"/>
      <p:bldP spid="39" grpId="0" animBg="1"/>
      <p:bldP spid="39" grpId="1" animBg="1"/>
      <p:bldP spid="40" grpId="0" animBg="1"/>
      <p:bldP spid="40" grpId="1" animBg="1"/>
      <p:bldP spid="41" grpId="0" animBg="1"/>
      <p:bldP spid="41" grpId="1" animBg="1"/>
      <p:bldP spid="43" grpId="0" animBg="1"/>
      <p:bldP spid="43" grpId="1" animBg="1"/>
      <p:bldP spid="42" grpId="0" animBg="1"/>
      <p:bldP spid="42" grpId="1" animBg="1"/>
      <p:bldP spid="44" grpId="0" animBg="1"/>
      <p:bldP spid="44" grpId="1" animBg="1"/>
      <p:bldP spid="45" grpId="0" animBg="1"/>
      <p:bldP spid="45" grpId="1" animBg="1"/>
      <p:bldP spid="50" grpId="0" animBg="1"/>
      <p:bldP spid="50" grpId="1" animBg="1"/>
      <p:bldP spid="51" grpId="0" animBg="1"/>
      <p:bldP spid="51" grpId="1" animBg="1"/>
      <p:bldP spid="52" grpId="0" animBg="1"/>
      <p:bldP spid="52" grpId="1" animBg="1"/>
      <p:bldP spid="53" grpId="0" animBg="1"/>
      <p:bldP spid="53" grpId="1" animBg="1"/>
      <p:bldP spid="54" grpId="0" animBg="1"/>
      <p:bldP spid="54" grpId="1" animBg="1"/>
      <p:bldP spid="55" grpId="0" animBg="1"/>
      <p:bldP spid="55" grpId="1" animBg="1"/>
      <p:bldP spid="56" grpId="0" animBg="1"/>
      <p:bldP spid="56" grpId="1" animBg="1"/>
      <p:bldP spid="58" grpId="0" animBg="1"/>
      <p:bldP spid="58" grpId="1" animBg="1"/>
      <p:bldP spid="16" grpId="0" animBg="1"/>
      <p:bldP spid="16" grpId="1" animBg="1"/>
      <p:bldP spid="16" grpId="3" animBg="1"/>
      <p:bldP spid="16" grpId="4" animBg="1"/>
      <p:bldP spid="46" grpId="0"/>
      <p:bldP spid="77" grpId="0"/>
      <p:bldP spid="97" grpId="0"/>
      <p:bldP spid="97" grpId="1"/>
      <p:bldP spid="102" grpId="0"/>
      <p:bldP spid="104" grpId="0"/>
      <p:bldP spid="116" grpId="0"/>
      <p:bldP spid="116" grpId="1"/>
      <p:bldP spid="117" grpId="0"/>
      <p:bldP spid="118" grpId="0"/>
      <p:bldP spid="119" grpId="0"/>
      <p:bldP spid="119" grpId="1"/>
      <p:bldP spid="121" grpId="0"/>
      <p:bldP spid="122" grpId="0" animBg="1"/>
      <p:bldP spid="122" grpId="1" animBg="1"/>
      <p:bldP spid="122" grpId="2" animBg="1"/>
      <p:bldP spid="123" grpId="0"/>
      <p:bldP spid="123" grpId="1"/>
      <p:bldP spid="124" grpId="0"/>
      <p:bldP spid="125" grpId="0"/>
      <p:bldP spid="126" grpId="0"/>
      <p:bldP spid="6" grpId="0" animBg="1"/>
      <p:bldP spid="6" grpId="1" animBg="1"/>
      <p:bldP spid="7" grpId="0" animBg="1"/>
      <p:bldP spid="7" grpId="1"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 name="Šipka: doprava 103">
            <a:extLst>
              <a:ext uri="{FF2B5EF4-FFF2-40B4-BE49-F238E27FC236}">
                <a16:creationId xmlns:a16="http://schemas.microsoft.com/office/drawing/2014/main" id="{56A694E7-BDFC-50B0-0D41-03ABBA05D39D}"/>
              </a:ext>
            </a:extLst>
          </p:cNvPr>
          <p:cNvSpPr/>
          <p:nvPr/>
        </p:nvSpPr>
        <p:spPr>
          <a:xfrm flipH="1">
            <a:off x="3449041" y="3262096"/>
            <a:ext cx="720000" cy="96891"/>
          </a:xfrm>
          <a:prstGeom prst="rightArrow">
            <a:avLst/>
          </a:prstGeom>
          <a:solidFill>
            <a:srgbClr val="00B050"/>
          </a:solidFill>
          <a:ln w="63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3" name="Šipka: doprava 92">
            <a:extLst>
              <a:ext uri="{FF2B5EF4-FFF2-40B4-BE49-F238E27FC236}">
                <a16:creationId xmlns:a16="http://schemas.microsoft.com/office/drawing/2014/main" id="{4B8C9F3E-83F8-D82F-95FF-F261F0B49314}"/>
              </a:ext>
            </a:extLst>
          </p:cNvPr>
          <p:cNvSpPr/>
          <p:nvPr/>
        </p:nvSpPr>
        <p:spPr>
          <a:xfrm flipH="1">
            <a:off x="1708767" y="3260109"/>
            <a:ext cx="720000" cy="96891"/>
          </a:xfrm>
          <a:prstGeom prst="rightArrow">
            <a:avLst/>
          </a:prstGeom>
          <a:solidFill>
            <a:srgbClr val="00B050"/>
          </a:solidFill>
          <a:ln w="63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Zástupný symbol pro zápatí 1"/>
          <p:cNvSpPr>
            <a:spLocks noGrp="1"/>
          </p:cNvSpPr>
          <p:nvPr>
            <p:ph type="ftr" sz="quarter" idx="11"/>
          </p:nvPr>
        </p:nvSpPr>
        <p:spPr>
          <a:xfrm>
            <a:off x="180000" y="6336000"/>
            <a:ext cx="3312000" cy="360000"/>
          </a:xfrm>
        </p:spPr>
        <p:txBody>
          <a:bodyPr/>
          <a:lstStyle/>
          <a:p>
            <a:r>
              <a:rPr lang="en-GB" dirty="0"/>
              <a:t>Exotic options</a:t>
            </a:r>
          </a:p>
        </p:txBody>
      </p:sp>
      <p:sp>
        <p:nvSpPr>
          <p:cNvPr id="3" name="Zástupný symbol pro číslo snímku 2"/>
          <p:cNvSpPr>
            <a:spLocks noGrp="1"/>
          </p:cNvSpPr>
          <p:nvPr>
            <p:ph type="sldNum" sz="quarter" idx="12"/>
          </p:nvPr>
        </p:nvSpPr>
        <p:spPr>
          <a:xfrm>
            <a:off x="7164000" y="6336000"/>
            <a:ext cx="1800000" cy="360000"/>
          </a:xfrm>
        </p:spPr>
        <p:txBody>
          <a:bodyPr/>
          <a:lstStyle/>
          <a:p>
            <a:pPr algn="r"/>
            <a:fld id="{DFE5482F-2F05-49C5-9E15-73F945A41231}" type="slidenum">
              <a:rPr lang="cs-CZ" smtClean="0"/>
              <a:pPr algn="r"/>
              <a:t>8</a:t>
            </a:fld>
            <a:endParaRPr lang="cs-CZ" dirty="0"/>
          </a:p>
        </p:txBody>
      </p:sp>
      <p:sp>
        <p:nvSpPr>
          <p:cNvPr id="4" name="Nadpis 3"/>
          <p:cNvSpPr>
            <a:spLocks noGrp="1"/>
          </p:cNvSpPr>
          <p:nvPr>
            <p:ph type="title"/>
          </p:nvPr>
        </p:nvSpPr>
        <p:spPr>
          <a:xfrm>
            <a:off x="144000" y="144000"/>
            <a:ext cx="3420000" cy="648072"/>
          </a:xfrm>
        </p:spPr>
        <p:txBody>
          <a:bodyPr/>
          <a:lstStyle/>
          <a:p>
            <a:r>
              <a:rPr lang="en-GB" dirty="0">
                <a:solidFill>
                  <a:srgbClr val="000000"/>
                </a:solidFill>
              </a:rPr>
              <a:t>Barrier options (2)</a:t>
            </a:r>
          </a:p>
        </p:txBody>
      </p:sp>
      <p:sp>
        <p:nvSpPr>
          <p:cNvPr id="5" name="Tlačítko akce: Zvuk 4">
            <a:hlinkClick r:id="" action="ppaction://noaction" highlightClick="1"/>
          </p:cNvPr>
          <p:cNvSpPr/>
          <p:nvPr/>
        </p:nvSpPr>
        <p:spPr>
          <a:xfrm>
            <a:off x="251520" y="81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en-GB" sz="1200" b="1" dirty="0">
                <a:solidFill>
                  <a:srgbClr val="FFFF00"/>
                </a:solidFill>
              </a:rPr>
              <a:t>1</a:t>
            </a:r>
            <a:endParaRPr lang="en-GB" sz="800" dirty="0">
              <a:solidFill>
                <a:srgbClr val="FFFF00"/>
              </a:solidFill>
            </a:endParaRPr>
          </a:p>
        </p:txBody>
      </p:sp>
      <p:sp>
        <p:nvSpPr>
          <p:cNvPr id="29" name="TextovéPole 28"/>
          <p:cNvSpPr txBox="1"/>
          <p:nvPr/>
        </p:nvSpPr>
        <p:spPr>
          <a:xfrm>
            <a:off x="863999" y="864000"/>
            <a:ext cx="2484001"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Payoff diagrams</a:t>
            </a:r>
          </a:p>
        </p:txBody>
      </p:sp>
      <p:sp>
        <p:nvSpPr>
          <p:cNvPr id="35" name="TextovéPole 34"/>
          <p:cNvSpPr txBox="1">
            <a:spLocks/>
          </p:cNvSpPr>
          <p:nvPr/>
        </p:nvSpPr>
        <p:spPr>
          <a:xfrm>
            <a:off x="-7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p>
            <a:pPr lvl="0"/>
            <a:r>
              <a:rPr lang="cs-CZ" sz="1000" dirty="0"/>
              <a:t>Tento snímek ukazuje, jak vypadají výplatní profily bariérových opcí. Omezíme se na evropské opce, které lze uplatnit pouze při jejich splatnosti. Z předchozího snímku víme, že existuje osm základních typů těchto opcí. Pro každý z nich bychom měli umět zakreslit jeho výplatní profil.</a:t>
            </a:r>
          </a:p>
        </p:txBody>
      </p:sp>
      <p:sp>
        <p:nvSpPr>
          <p:cNvPr id="37" name="TextovéPole 36"/>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lvl="0"/>
            <a:r>
              <a:rPr lang="cs-CZ" dirty="0"/>
              <a:t>Zvažovat musíme více než jen vzájemnou pozici tržní ceny podkladového aktiva a uplatňovací ceny, jak je tomu u konvenčních opcí. V úvahu musíme vzít i vzájemnou pozici tržní ceny podkladového aktiva a bariéry. Jinými slovy je podstatné, zda při splatnosti opce bariéra byla nebo nebyla dosažena.</a:t>
            </a:r>
          </a:p>
        </p:txBody>
      </p:sp>
      <p:sp>
        <p:nvSpPr>
          <p:cNvPr id="38" name="TextovéPole 37"/>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r>
              <a:rPr lang="cs-CZ" dirty="0"/>
              <a:t>Toto jsou výplatní profily evropských bariérových nákupních opcí. Začněme prvním z nich, jenž patří horní aktivační bariérové opci. Bariera je zde umístěna nad výchozí tržní cenou pokladového aktiva a cenný papír se chová jako opce teprve po překročení bariéry.</a:t>
            </a:r>
          </a:p>
        </p:txBody>
      </p:sp>
      <p:sp>
        <p:nvSpPr>
          <p:cNvPr id="39" name="TextovéPole 38"/>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marL="0" lvl="1"/>
            <a:r>
              <a:rPr lang="cs-CZ" sz="1000" dirty="0"/>
              <a:t>Pokud cena podkladového aktiva bude při splatnosti nižší než bariéra, cenný papír se nestává opcí. Takže pro všechny ceny nižší než bariéra bude výplata nulová. A to nezávisle na tom, zda je tato cena nižší nebo vyšší než uplatňovací cena. Část opční prémie bude refundována. Toto však diagram nezachycuje.</a:t>
            </a:r>
          </a:p>
        </p:txBody>
      </p:sp>
      <p:sp>
        <p:nvSpPr>
          <p:cNvPr id="40" name="TextovéPole 39"/>
          <p:cNvSpPr txBox="1">
            <a:spLocks/>
          </p:cNvSpPr>
          <p:nvPr/>
        </p:nvSpPr>
        <p:spPr>
          <a:xfrm>
            <a:off x="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r>
              <a:rPr lang="cs-CZ" dirty="0"/>
              <a:t>Po překročení bariéry se z cenného papíru stává nákupní opce. Výplata v této části profilu je tudíž identická se známým </a:t>
            </a:r>
            <a:r>
              <a:rPr lang="cs-CZ" dirty="0" err="1"/>
              <a:t>hokejkovým</a:t>
            </a:r>
            <a:r>
              <a:rPr lang="cs-CZ" dirty="0"/>
              <a:t> diagramem nákupní opce, což je rostoucí přímka se sklonem 45 stupňů, vycházející z uplatňovací ceny.</a:t>
            </a:r>
          </a:p>
        </p:txBody>
      </p:sp>
      <p:sp>
        <p:nvSpPr>
          <p:cNvPr id="41" name="TextovéPole 40"/>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Druhý diagram patří horní deaktivační bariérové nákupní opci. Bariéra je rovněž umístěna nad výchozí tržní cenou podkladového aktiva a pro všechny ceny nižší než bariéra se cenný papír chová jako nákupní opce. Až do dosažení bariéry tak výplatní profil </a:t>
            </a:r>
            <a:r>
              <a:rPr lang="cs-CZ" dirty="0" err="1"/>
              <a:t>vydadá</a:t>
            </a:r>
            <a:r>
              <a:rPr lang="cs-CZ" dirty="0"/>
              <a:t> stejně jako hokejkový diagram nákupní opce, což je čára, zalomená v uplatňovací ceně.</a:t>
            </a:r>
            <a:endParaRPr lang="en-GB" dirty="0"/>
          </a:p>
        </p:txBody>
      </p:sp>
      <p:sp>
        <p:nvSpPr>
          <p:cNvPr id="43" name="TextovéPole 42"/>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indent="9525"/>
            <a:r>
              <a:rPr lang="cs-CZ" sz="1000" dirty="0"/>
              <a:t>Po překročení bariéry cenný papír přestává být nákupní opcí. Jeho výplata proto přeskakuje do bodu nula.</a:t>
            </a:r>
          </a:p>
        </p:txBody>
      </p:sp>
      <p:sp>
        <p:nvSpPr>
          <p:cNvPr id="42" name="TextovéPole 41"/>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Výplatní profily spodních nákupních opcí jsou odvozeny podobným způsobem. Postup znáte, takže to již zvládnete sami. Všimněte si však jedné zajímavé věci. Již nedostáváme nové tvary. Výplatní profily horní aktivační a spodní deaktivační bariérové opce jsou stejné. To samé platí pro výplatní profily horní deaktivační a spodní aktivační bariérové opce.</a:t>
            </a:r>
            <a:r>
              <a:rPr lang="en-GB" dirty="0"/>
              <a:t> </a:t>
            </a:r>
          </a:p>
        </p:txBody>
      </p:sp>
      <p:sp>
        <p:nvSpPr>
          <p:cNvPr id="44" name="TextovéPole 43"/>
          <p:cNvSpPr txBox="1">
            <a:spLocks/>
          </p:cNvSpPr>
          <p:nvPr/>
        </p:nvSpPr>
        <p:spPr>
          <a:xfrm>
            <a:off x="7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marL="0" lvl="1"/>
            <a:r>
              <a:rPr lang="cs-CZ" sz="1000" dirty="0"/>
              <a:t>Na všech čtyřech diagramech se bariéra nachází nad uplatňovací cenou. Co by se stalo, kdyby byla pod uplatňovací cenou? Nic zajímavého. Lze si snadno ověřit, že výsledkem by byl buď výplatní profil konvenční nákupní opce nebo vodorovná přímka s nulovou výplatou. Důkaz si proveďte sami.</a:t>
            </a:r>
          </a:p>
        </p:txBody>
      </p:sp>
      <p:sp>
        <p:nvSpPr>
          <p:cNvPr id="45" name="TextovéPole 44">
            <a:extLst>
              <a:ext uri="{FF2B5EF4-FFF2-40B4-BE49-F238E27FC236}">
                <a16:creationId xmlns:a16="http://schemas.microsoft.com/office/drawing/2014/main" id="{A9121DDB-F615-4525-8C21-5EF00A2541D9}"/>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This slide shows what the payoff profiles of barrier options look like. We will limit ourselves to European options, which can only be exercised when they mature. We know from the previous slide that there are eight basic types of these options. We should be able to draw a payoff profile for each of them.</a:t>
            </a:r>
            <a:endParaRPr lang="cs-CZ" sz="1000" dirty="0"/>
          </a:p>
        </p:txBody>
      </p:sp>
      <p:sp>
        <p:nvSpPr>
          <p:cNvPr id="8" name="Tlačítko akce: Prázdné 7">
            <a:hlinkClick r:id="" action="ppaction://noaction" highlightClick="1"/>
            <a:extLst>
              <a:ext uri="{FF2B5EF4-FFF2-40B4-BE49-F238E27FC236}">
                <a16:creationId xmlns:a16="http://schemas.microsoft.com/office/drawing/2014/main" id="{275C0E42-70BC-4264-A5E1-82788B00D55D}"/>
              </a:ext>
            </a:extLst>
          </p:cNvPr>
          <p:cNvSpPr/>
          <p:nvPr/>
        </p:nvSpPr>
        <p:spPr>
          <a:xfrm>
            <a:off x="763156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800" b="1" dirty="0" err="1">
                <a:solidFill>
                  <a:srgbClr val="FFFF00"/>
                </a:solidFill>
              </a:rPr>
              <a:t>Cz</a:t>
            </a:r>
            <a:endParaRPr lang="cs-CZ" sz="800" b="1" dirty="0">
              <a:solidFill>
                <a:srgbClr val="FFFF00"/>
              </a:solidFill>
            </a:endParaRPr>
          </a:p>
        </p:txBody>
      </p:sp>
      <p:sp>
        <p:nvSpPr>
          <p:cNvPr id="47" name="Tlačítko akce: Prázdné 46">
            <a:hlinkClick r:id="" action="ppaction://noaction" highlightClick="1"/>
            <a:extLst>
              <a:ext uri="{FF2B5EF4-FFF2-40B4-BE49-F238E27FC236}">
                <a16:creationId xmlns:a16="http://schemas.microsoft.com/office/drawing/2014/main" id="{B4013041-73BA-4A05-962E-FA9DF338FC80}"/>
              </a:ext>
            </a:extLst>
          </p:cNvPr>
          <p:cNvSpPr/>
          <p:nvPr/>
        </p:nvSpPr>
        <p:spPr>
          <a:xfrm>
            <a:off x="802848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800" b="1" dirty="0">
                <a:solidFill>
                  <a:srgbClr val="FFFF00"/>
                </a:solidFill>
              </a:rPr>
              <a:t>En</a:t>
            </a:r>
          </a:p>
        </p:txBody>
      </p:sp>
      <p:sp>
        <p:nvSpPr>
          <p:cNvPr id="48" name="Tlačítko akce: Prázdné 47">
            <a:hlinkClick r:id="" action="ppaction://noaction" highlightClick="1"/>
            <a:extLst>
              <a:ext uri="{FF2B5EF4-FFF2-40B4-BE49-F238E27FC236}">
                <a16:creationId xmlns:a16="http://schemas.microsoft.com/office/drawing/2014/main" id="{D8BD8555-5AC4-4F9E-B5A5-8E95C47F64EE}"/>
              </a:ext>
            </a:extLst>
          </p:cNvPr>
          <p:cNvSpPr/>
          <p:nvPr/>
        </p:nvSpPr>
        <p:spPr>
          <a:xfrm>
            <a:off x="8423648" y="360000"/>
            <a:ext cx="360000" cy="180000"/>
          </a:xfrm>
          <a:prstGeom prst="actionButtonBlank">
            <a:avLst/>
          </a:prstGeom>
          <a:solidFill>
            <a:schemeClr val="accent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cs-CZ" sz="800" b="1" dirty="0" err="1">
                <a:solidFill>
                  <a:srgbClr val="FFFF00"/>
                </a:solidFill>
              </a:rPr>
              <a:t>None</a:t>
            </a:r>
            <a:endParaRPr lang="cs-CZ" sz="800" b="1" dirty="0">
              <a:solidFill>
                <a:srgbClr val="FFFF00"/>
              </a:solidFill>
            </a:endParaRPr>
          </a:p>
        </p:txBody>
      </p:sp>
      <p:sp>
        <p:nvSpPr>
          <p:cNvPr id="49" name="Zástupný symbol pro zápatí 1">
            <a:extLst>
              <a:ext uri="{FF2B5EF4-FFF2-40B4-BE49-F238E27FC236}">
                <a16:creationId xmlns:a16="http://schemas.microsoft.com/office/drawing/2014/main" id="{EC23C8D8-6279-477A-9E8F-E8BD8016FBC3}"/>
              </a:ext>
            </a:extLst>
          </p:cNvPr>
          <p:cNvSpPr txBox="1">
            <a:spLocks/>
          </p:cNvSpPr>
          <p:nvPr/>
        </p:nvSpPr>
        <p:spPr>
          <a:xfrm>
            <a:off x="7631480" y="188640"/>
            <a:ext cx="1152168" cy="156738"/>
          </a:xfrm>
          <a:prstGeom prst="rect">
            <a:avLst/>
          </a:prstGeom>
        </p:spPr>
        <p:txBody>
          <a:bodyPr vert="horz" lIns="91440" tIns="45720" rIns="91440" bIns="45720" rtlCol="0" anchor="ctr"/>
          <a:lstStyle>
            <a:defPPr>
              <a:defRPr lang="cs-CZ"/>
            </a:defPPr>
            <a:lvl1pPr marL="0" algn="l" defTabSz="914400" rtl="0" eaLnBrk="1" latinLnBrk="0" hangingPunct="1">
              <a:defRPr sz="1100" b="1"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800" kern="800" spc="130" dirty="0"/>
              <a:t>Subtitles</a:t>
            </a:r>
          </a:p>
        </p:txBody>
      </p:sp>
      <p:sp>
        <p:nvSpPr>
          <p:cNvPr id="50" name="TextovéPole 49">
            <a:extLst>
              <a:ext uri="{FF2B5EF4-FFF2-40B4-BE49-F238E27FC236}">
                <a16:creationId xmlns:a16="http://schemas.microsoft.com/office/drawing/2014/main" id="{582BF5C3-B2E5-4880-8AB0-046C7D2F4B74}"/>
              </a:ext>
            </a:extLst>
          </p:cNvPr>
          <p:cNvSpPr txBox="1">
            <a:spLocks/>
          </p:cNvSpPr>
          <p:nvPr/>
        </p:nvSpPr>
        <p:spPr>
          <a:xfrm>
            <a:off x="-54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We must consider more than the mutual position of the market price of the underlying asset and the exercise price, as is the case with conventional options. We must also take into account the mutual position of the market price of the underlying asset and the barrier. In other words, what matters is whether or not the barrier was reached at the option’s maturity.</a:t>
            </a:r>
            <a:endParaRPr lang="cs-CZ" sz="1000" dirty="0"/>
          </a:p>
        </p:txBody>
      </p:sp>
      <p:sp>
        <p:nvSpPr>
          <p:cNvPr id="51" name="TextovéPole 50">
            <a:extLst>
              <a:ext uri="{FF2B5EF4-FFF2-40B4-BE49-F238E27FC236}">
                <a16:creationId xmlns:a16="http://schemas.microsoft.com/office/drawing/2014/main" id="{E173B7C4-EA77-48C1-BEFE-9FD89F6F5C7B}"/>
              </a:ext>
            </a:extLst>
          </p:cNvPr>
          <p:cNvSpPr txBox="1">
            <a:spLocks/>
          </p:cNvSpPr>
          <p:nvPr/>
        </p:nvSpPr>
        <p:spPr>
          <a:xfrm>
            <a:off x="-36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These are the payoff profiles of European barrier call options. Let’s start with the first one, which belongs to the up-and-in barrier option. Here the barrier is located above the initial market price of the underlying asset (that’s why it’s up), and the security behaves as an option only after crossing the barrier (that’s why it’s in).</a:t>
            </a:r>
            <a:endParaRPr lang="cs-CZ" sz="1000" dirty="0"/>
          </a:p>
        </p:txBody>
      </p:sp>
      <p:sp>
        <p:nvSpPr>
          <p:cNvPr id="52" name="TextovéPole 51">
            <a:extLst>
              <a:ext uri="{FF2B5EF4-FFF2-40B4-BE49-F238E27FC236}">
                <a16:creationId xmlns:a16="http://schemas.microsoft.com/office/drawing/2014/main" id="{808CC445-5549-48D6-AA91-CA10B0978274}"/>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If the price of the underlying asset is lower than the barrier at maturity, the security does not become an option. So, for all prices below the barrier, the payoff will be zero. And this is regardless of whether this price is lower or higher than the exercise price. Part of the option premium will be refunded. However, this is not captured in the diagram.</a:t>
            </a:r>
            <a:endParaRPr lang="cs-CZ" sz="1000" dirty="0"/>
          </a:p>
        </p:txBody>
      </p:sp>
      <p:sp>
        <p:nvSpPr>
          <p:cNvPr id="53" name="TextovéPole 52">
            <a:extLst>
              <a:ext uri="{FF2B5EF4-FFF2-40B4-BE49-F238E27FC236}">
                <a16:creationId xmlns:a16="http://schemas.microsoft.com/office/drawing/2014/main" id="{81154FF5-6A68-4935-8A30-25F092A0F6AE}"/>
              </a:ext>
            </a:extLst>
          </p:cNvPr>
          <p:cNvSpPr txBox="1">
            <a:spLocks/>
          </p:cNvSpPr>
          <p:nvPr/>
        </p:nvSpPr>
        <p:spPr>
          <a:xfrm>
            <a:off x="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After crossing the barrier, the security becomes a call option. The payoff in this part of the profile is therefore identical to the well-known ice-hockey diagram of a call option, which is a rising line with a slope of 45 degrees, starting from the exercise price.</a:t>
            </a:r>
            <a:endParaRPr lang="cs-CZ" sz="1000" dirty="0"/>
          </a:p>
        </p:txBody>
      </p:sp>
      <p:sp>
        <p:nvSpPr>
          <p:cNvPr id="54" name="TextovéPole 53">
            <a:extLst>
              <a:ext uri="{FF2B5EF4-FFF2-40B4-BE49-F238E27FC236}">
                <a16:creationId xmlns:a16="http://schemas.microsoft.com/office/drawing/2014/main" id="{C0EA8493-864E-43CD-A076-15D5D4376985}"/>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The second diagram illustrates the up-and-out barrier call option. The barrier is also situated above the initial market price of the underlying asset, and for all prices below the barrier, the security behaves as a call option. Until the barrier is reached, the payoff profile looks just like the ice-hockey diagram of the call option, which is a line bent at the exercise price.</a:t>
            </a:r>
            <a:endParaRPr lang="cs-CZ" sz="1000" dirty="0"/>
          </a:p>
        </p:txBody>
      </p:sp>
      <p:sp>
        <p:nvSpPr>
          <p:cNvPr id="55" name="TextovéPole 54">
            <a:extLst>
              <a:ext uri="{FF2B5EF4-FFF2-40B4-BE49-F238E27FC236}">
                <a16:creationId xmlns:a16="http://schemas.microsoft.com/office/drawing/2014/main" id="{78FABDBD-F6B5-43AA-B4D7-57742B27BE42}"/>
              </a:ext>
            </a:extLst>
          </p:cNvPr>
          <p:cNvSpPr txBox="1">
            <a:spLocks/>
          </p:cNvSpPr>
          <p:nvPr/>
        </p:nvSpPr>
        <p:spPr>
          <a:xfrm>
            <a:off x="36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After crossing the barrier, the security ceases to be a call option. Its payoff therefore jumps to zero.</a:t>
            </a:r>
            <a:endParaRPr lang="cs-CZ" sz="1000" dirty="0"/>
          </a:p>
        </p:txBody>
      </p:sp>
      <p:sp>
        <p:nvSpPr>
          <p:cNvPr id="56" name="TextovéPole 55">
            <a:extLst>
              <a:ext uri="{FF2B5EF4-FFF2-40B4-BE49-F238E27FC236}">
                <a16:creationId xmlns:a16="http://schemas.microsoft.com/office/drawing/2014/main" id="{672F4AEE-6B49-4567-B8D2-A28B94FE75DD}"/>
              </a:ext>
            </a:extLst>
          </p:cNvPr>
          <p:cNvSpPr txBox="1">
            <a:spLocks/>
          </p:cNvSpPr>
          <p:nvPr/>
        </p:nvSpPr>
        <p:spPr>
          <a:xfrm>
            <a:off x="5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Payoff profiles of down call options are derived in a similar way. You know the procedure, so you can do it yourself. But note one interesting thing. We are no longer getting new shapes. The payoff profiles of the up-and-in and down-and-out barrier options are the same. This is also true of the payoff profiles of the up-and-out and down-and-in barrier options.</a:t>
            </a:r>
            <a:endParaRPr lang="cs-CZ" sz="1000" dirty="0"/>
          </a:p>
        </p:txBody>
      </p:sp>
      <p:sp>
        <p:nvSpPr>
          <p:cNvPr id="58" name="TextovéPole 57">
            <a:extLst>
              <a:ext uri="{FF2B5EF4-FFF2-40B4-BE49-F238E27FC236}">
                <a16:creationId xmlns:a16="http://schemas.microsoft.com/office/drawing/2014/main" id="{61FD3BCC-A1BE-41C5-99E3-CD31699BA527}"/>
              </a:ext>
            </a:extLst>
          </p:cNvPr>
          <p:cNvSpPr txBox="1">
            <a:spLocks/>
          </p:cNvSpPr>
          <p:nvPr/>
        </p:nvSpPr>
        <p:spPr>
          <a:xfrm>
            <a:off x="72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In all four diagrams, the barrier is located above the exercise price. What would happen if it was below the exercise price? Nothing interesting. The outcome would be either the payoff profile of a conventional call option or a horizontal straight line with zero payoff. Do the proof yourself.</a:t>
            </a:r>
            <a:endParaRPr lang="cs-CZ" sz="1000" dirty="0"/>
          </a:p>
        </p:txBody>
      </p:sp>
      <p:sp>
        <p:nvSpPr>
          <p:cNvPr id="16" name="Obdélník 15">
            <a:extLst>
              <a:ext uri="{FF2B5EF4-FFF2-40B4-BE49-F238E27FC236}">
                <a16:creationId xmlns:a16="http://schemas.microsoft.com/office/drawing/2014/main" id="{4208F63B-65BD-4911-BC69-409EE450C347}"/>
              </a:ext>
            </a:extLst>
          </p:cNvPr>
          <p:cNvSpPr/>
          <p:nvPr/>
        </p:nvSpPr>
        <p:spPr>
          <a:xfrm>
            <a:off x="7524480" y="180000"/>
            <a:ext cx="1368000" cy="396000"/>
          </a:xfrm>
          <a:prstGeom prst="rect">
            <a:avLst/>
          </a:prstGeom>
          <a:solidFill>
            <a:schemeClr val="accent1">
              <a:alpha val="40000"/>
            </a:schemeClr>
          </a:solid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mc:AlternateContent xmlns:mc="http://schemas.openxmlformats.org/markup-compatibility/2006" xmlns:a14="http://schemas.microsoft.com/office/drawing/2010/main">
        <mc:Choice Requires="a14">
          <p:sp>
            <p:nvSpPr>
              <p:cNvPr id="74" name="TextovéPole 73">
                <a:extLst>
                  <a:ext uri="{FF2B5EF4-FFF2-40B4-BE49-F238E27FC236}">
                    <a16:creationId xmlns:a16="http://schemas.microsoft.com/office/drawing/2014/main" id="{05FC8A4A-3761-4383-881C-9096ADBF4AD7}"/>
                  </a:ext>
                </a:extLst>
              </p:cNvPr>
              <p:cNvSpPr txBox="1"/>
              <p:nvPr/>
            </p:nvSpPr>
            <p:spPr>
              <a:xfrm>
                <a:off x="1188000" y="3375160"/>
                <a:ext cx="7451999" cy="646331"/>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Barrier </a:t>
                </a:r>
                <a14:m>
                  <m:oMath xmlns:m="http://schemas.openxmlformats.org/officeDocument/2006/math">
                    <m:r>
                      <a:rPr lang="en-GB">
                        <a:latin typeface="Cambria Math" panose="02040503050406030204" pitchFamily="18" charset="0"/>
                        <a:ea typeface="Cambria Math" panose="02040503050406030204" pitchFamily="18" charset="0"/>
                      </a:rPr>
                      <m:t>𝐵</m:t>
                    </m:r>
                  </m:oMath>
                </a14:m>
                <a:r>
                  <a:rPr lang="en-GB" dirty="0">
                    <a:latin typeface="Cambria Math" panose="02040503050406030204" pitchFamily="18" charset="0"/>
                    <a:ea typeface="Cambria Math" panose="02040503050406030204" pitchFamily="18" charset="0"/>
                  </a:rPr>
                  <a:t> must be above exercise price </a:t>
                </a:r>
                <a14:m>
                  <m:oMath xmlns:m="http://schemas.openxmlformats.org/officeDocument/2006/math">
                    <m:r>
                      <a:rPr lang="en-GB">
                        <a:latin typeface="Cambria Math" panose="02040503050406030204" pitchFamily="18" charset="0"/>
                        <a:ea typeface="Cambria Math" panose="02040503050406030204" pitchFamily="18" charset="0"/>
                      </a:rPr>
                      <m:t>𝑋</m:t>
                    </m:r>
                  </m:oMath>
                </a14:m>
                <a:r>
                  <a:rPr lang="en-GB" dirty="0">
                    <a:latin typeface="Cambria Math" panose="02040503050406030204" pitchFamily="18" charset="0"/>
                    <a:ea typeface="Cambria Math" panose="02040503050406030204" pitchFamily="18" charset="0"/>
                  </a:rPr>
                  <a:t>, otherwise the payoff is either the same as that of the conventional call or zero</a:t>
                </a:r>
              </a:p>
            </p:txBody>
          </p:sp>
        </mc:Choice>
        <mc:Fallback xmlns="">
          <p:sp>
            <p:nvSpPr>
              <p:cNvPr id="74" name="TextovéPole 73">
                <a:extLst>
                  <a:ext uri="{FF2B5EF4-FFF2-40B4-BE49-F238E27FC236}">
                    <a16:creationId xmlns:a16="http://schemas.microsoft.com/office/drawing/2014/main" id="{05FC8A4A-3761-4383-881C-9096ADBF4AD7}"/>
                  </a:ext>
                </a:extLst>
              </p:cNvPr>
              <p:cNvSpPr txBox="1">
                <a:spLocks noRot="1" noChangeAspect="1" noMove="1" noResize="1" noEditPoints="1" noAdjustHandles="1" noChangeArrowheads="1" noChangeShapeType="1" noTextEdit="1"/>
              </p:cNvSpPr>
              <p:nvPr/>
            </p:nvSpPr>
            <p:spPr>
              <a:xfrm>
                <a:off x="1188000" y="3375160"/>
                <a:ext cx="7451999" cy="646331"/>
              </a:xfrm>
              <a:prstGeom prst="rect">
                <a:avLst/>
              </a:prstGeom>
              <a:blipFill>
                <a:blip r:embed="rId16"/>
                <a:stretch>
                  <a:fillRect l="-164" t="-6604" r="-1064" b="-13208"/>
                </a:stretch>
              </a:blipFill>
              <a:ln>
                <a:noFill/>
              </a:ln>
            </p:spPr>
            <p:txBody>
              <a:bodyPr/>
              <a:lstStyle/>
              <a:p>
                <a:r>
                  <a:rPr lang="en-GB">
                    <a:noFill/>
                  </a:rPr>
                  <a:t> </a:t>
                </a:r>
              </a:p>
            </p:txBody>
          </p:sp>
        </mc:Fallback>
      </mc:AlternateContent>
      <p:sp>
        <p:nvSpPr>
          <p:cNvPr id="75" name="TextovéPole 74">
            <a:extLst>
              <a:ext uri="{FF2B5EF4-FFF2-40B4-BE49-F238E27FC236}">
                <a16:creationId xmlns:a16="http://schemas.microsoft.com/office/drawing/2014/main" id="{05FC8A4A-3761-4383-881C-9096ADBF4AD7}"/>
              </a:ext>
            </a:extLst>
          </p:cNvPr>
          <p:cNvSpPr txBox="1"/>
          <p:nvPr/>
        </p:nvSpPr>
        <p:spPr>
          <a:xfrm>
            <a:off x="1188000" y="1196088"/>
            <a:ext cx="7956000" cy="646331"/>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The payoff’s shape depends on whether or not the barrier has been reached at the option’s maturity</a:t>
            </a:r>
          </a:p>
        </p:txBody>
      </p:sp>
      <p:sp>
        <p:nvSpPr>
          <p:cNvPr id="78" name="TextovéPole 77"/>
          <p:cNvSpPr txBox="1"/>
          <p:nvPr/>
        </p:nvSpPr>
        <p:spPr>
          <a:xfrm>
            <a:off x="864001" y="1764000"/>
            <a:ext cx="4068000" cy="430887"/>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European barrier call options</a:t>
            </a:r>
          </a:p>
        </p:txBody>
      </p:sp>
      <p:grpSp>
        <p:nvGrpSpPr>
          <p:cNvPr id="13" name="Skupina 12"/>
          <p:cNvGrpSpPr/>
          <p:nvPr/>
        </p:nvGrpSpPr>
        <p:grpSpPr>
          <a:xfrm>
            <a:off x="1650408" y="2201539"/>
            <a:ext cx="1306104" cy="1244423"/>
            <a:chOff x="2010448" y="1612442"/>
            <a:chExt cx="1306104" cy="1244423"/>
          </a:xfrm>
        </p:grpSpPr>
        <p:cxnSp>
          <p:nvCxnSpPr>
            <p:cNvPr id="97" name="Přímá spojnice 96">
              <a:extLst>
                <a:ext uri="{FF2B5EF4-FFF2-40B4-BE49-F238E27FC236}">
                  <a16:creationId xmlns:a16="http://schemas.microsoft.com/office/drawing/2014/main" id="{1A8E3DAD-B6C4-40D4-9CE0-16917D2F95E3}"/>
                </a:ext>
              </a:extLst>
            </p:cNvPr>
            <p:cNvCxnSpPr/>
            <p:nvPr/>
          </p:nvCxnSpPr>
          <p:spPr>
            <a:xfrm>
              <a:off x="2048314" y="1800468"/>
              <a:ext cx="0" cy="971976"/>
            </a:xfrm>
            <a:prstGeom prst="line">
              <a:avLst/>
            </a:prstGeom>
            <a:ln w="635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98" name="Přímá spojnice 97">
              <a:extLst>
                <a:ext uri="{FF2B5EF4-FFF2-40B4-BE49-F238E27FC236}">
                  <a16:creationId xmlns:a16="http://schemas.microsoft.com/office/drawing/2014/main" id="{906A2621-6FF0-4E69-B93F-0FD3D7509E11}"/>
                </a:ext>
              </a:extLst>
            </p:cNvPr>
            <p:cNvCxnSpPr/>
            <p:nvPr/>
          </p:nvCxnSpPr>
          <p:spPr>
            <a:xfrm>
              <a:off x="2851492" y="2309747"/>
              <a:ext cx="0" cy="32400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99" name="Přímá spojnice 98">
              <a:extLst>
                <a:ext uri="{FF2B5EF4-FFF2-40B4-BE49-F238E27FC236}">
                  <a16:creationId xmlns:a16="http://schemas.microsoft.com/office/drawing/2014/main" id="{366013F4-C598-4589-BCA9-4D63C7A09A98}"/>
                </a:ext>
              </a:extLst>
            </p:cNvPr>
            <p:cNvCxnSpPr/>
            <p:nvPr/>
          </p:nvCxnSpPr>
          <p:spPr>
            <a:xfrm>
              <a:off x="2058930" y="2632997"/>
              <a:ext cx="1245348" cy="0"/>
            </a:xfrm>
            <a:prstGeom prst="line">
              <a:avLst/>
            </a:prstGeom>
            <a:ln w="6350">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01" name="TextovéPole 100">
              <a:extLst>
                <a:ext uri="{FF2B5EF4-FFF2-40B4-BE49-F238E27FC236}">
                  <a16:creationId xmlns:a16="http://schemas.microsoft.com/office/drawing/2014/main" id="{08463747-ADBE-47DD-BD10-8F53E0250636}"/>
                </a:ext>
              </a:extLst>
            </p:cNvPr>
            <p:cNvSpPr txBox="1"/>
            <p:nvPr/>
          </p:nvSpPr>
          <p:spPr>
            <a:xfrm>
              <a:off x="2010448" y="1612442"/>
              <a:ext cx="1224641" cy="240066"/>
            </a:xfrm>
            <a:prstGeom prst="rect">
              <a:avLst/>
            </a:prstGeom>
            <a:noFill/>
            <a:ln>
              <a:noFill/>
            </a:ln>
          </p:spPr>
          <p:txBody>
            <a:bodyPr wrap="square" rtlCol="0">
              <a:spAutoFit/>
            </a:bodyPr>
            <a:lstStyle/>
            <a:p>
              <a:pPr marL="0" lvl="2" algn="ctr">
                <a:lnSpc>
                  <a:spcPct val="80000"/>
                </a:lnSpc>
                <a:buClr>
                  <a:srgbClr val="7030A0"/>
                </a:buClr>
                <a:buSzPct val="80000"/>
              </a:pPr>
              <a:r>
                <a:rPr lang="en-GB" sz="1200" b="1" dirty="0">
                  <a:latin typeface="Cambria Math" panose="02040503050406030204" pitchFamily="18" charset="0"/>
                  <a:ea typeface="Cambria Math" panose="02040503050406030204" pitchFamily="18" charset="0"/>
                  <a:sym typeface="Wingdings 2" panose="05020102010507070707" pitchFamily="18" charset="2"/>
                </a:rPr>
                <a:t>Up-and-in call </a:t>
              </a:r>
              <a:endParaRPr lang="en-GB" sz="1200" b="1" dirty="0">
                <a:latin typeface="Cambria Math" panose="02040503050406030204" pitchFamily="18" charset="0"/>
                <a:ea typeface="Cambria Math" panose="02040503050406030204" pitchFamily="18" charset="0"/>
              </a:endParaRPr>
            </a:p>
          </p:txBody>
        </p:sp>
        <p:cxnSp>
          <p:nvCxnSpPr>
            <p:cNvPr id="102" name="Přímá spojnice 101">
              <a:extLst>
                <a:ext uri="{FF2B5EF4-FFF2-40B4-BE49-F238E27FC236}">
                  <a16:creationId xmlns:a16="http://schemas.microsoft.com/office/drawing/2014/main" id="{F1012CB4-74D9-4DC7-84BD-B0CB720F5659}"/>
                </a:ext>
              </a:extLst>
            </p:cNvPr>
            <p:cNvCxnSpPr/>
            <p:nvPr/>
          </p:nvCxnSpPr>
          <p:spPr>
            <a:xfrm>
              <a:off x="2054915" y="2640726"/>
              <a:ext cx="792000"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05" name="Přímá spojnice 104">
              <a:extLst>
                <a:ext uri="{FF2B5EF4-FFF2-40B4-BE49-F238E27FC236}">
                  <a16:creationId xmlns:a16="http://schemas.microsoft.com/office/drawing/2014/main" id="{906A2621-6FF0-4E69-B93F-0FD3D7509E11}"/>
                </a:ext>
              </a:extLst>
            </p:cNvPr>
            <p:cNvCxnSpPr/>
            <p:nvPr/>
          </p:nvCxnSpPr>
          <p:spPr>
            <a:xfrm flipH="1">
              <a:off x="2511986" y="1895067"/>
              <a:ext cx="739911" cy="739913"/>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17" name="Přímá spojnice 116">
              <a:extLst>
                <a:ext uri="{FF2B5EF4-FFF2-40B4-BE49-F238E27FC236}">
                  <a16:creationId xmlns:a16="http://schemas.microsoft.com/office/drawing/2014/main" id="{906A2621-6FF0-4E69-B93F-0FD3D7509E11}"/>
                </a:ext>
              </a:extLst>
            </p:cNvPr>
            <p:cNvCxnSpPr/>
            <p:nvPr/>
          </p:nvCxnSpPr>
          <p:spPr>
            <a:xfrm flipH="1">
              <a:off x="2856082" y="1838261"/>
              <a:ext cx="460470" cy="460471"/>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18" name="Přímá spojnice 117">
              <a:extLst>
                <a:ext uri="{FF2B5EF4-FFF2-40B4-BE49-F238E27FC236}">
                  <a16:creationId xmlns:a16="http://schemas.microsoft.com/office/drawing/2014/main" id="{F1012CB4-74D9-4DC7-84BD-B0CB720F5659}"/>
                </a:ext>
              </a:extLst>
            </p:cNvPr>
            <p:cNvCxnSpPr/>
            <p:nvPr/>
          </p:nvCxnSpPr>
          <p:spPr>
            <a:xfrm>
              <a:off x="2056181" y="2324595"/>
              <a:ext cx="747111" cy="0"/>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19" name="TextovéPole 118">
                  <a:extLst>
                    <a:ext uri="{FF2B5EF4-FFF2-40B4-BE49-F238E27FC236}">
                      <a16:creationId xmlns:a16="http://schemas.microsoft.com/office/drawing/2014/main" id="{1129F341-0890-4352-8ECF-8AB4C01D6AF5}"/>
                    </a:ext>
                  </a:extLst>
                </p:cNvPr>
                <p:cNvSpPr txBox="1"/>
                <p:nvPr/>
              </p:nvSpPr>
              <p:spPr>
                <a:xfrm>
                  <a:off x="2419575" y="2591711"/>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𝑋</m:t>
                        </m:r>
                      </m:oMath>
                    </m:oMathPara>
                  </a14:m>
                  <a:endParaRPr lang="en-GB" sz="1100" i="1" baseline="-25000" dirty="0"/>
                </a:p>
              </p:txBody>
            </p:sp>
          </mc:Choice>
          <mc:Fallback xmlns="">
            <p:sp>
              <p:nvSpPr>
                <p:cNvPr id="119" name="TextovéPole 118">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2419575" y="2591711"/>
                  <a:ext cx="187089" cy="261225"/>
                </a:xfrm>
                <a:prstGeom prst="rect">
                  <a:avLst/>
                </a:prstGeom>
                <a:blipFill>
                  <a:blip r:embed="rId17"/>
                  <a:stretch>
                    <a:fillRect l="-6452"/>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81" name="TextovéPole 80">
                  <a:extLst>
                    <a:ext uri="{FF2B5EF4-FFF2-40B4-BE49-F238E27FC236}">
                      <a16:creationId xmlns:a16="http://schemas.microsoft.com/office/drawing/2014/main" id="{1129F341-0890-4352-8ECF-8AB4C01D6AF5}"/>
                    </a:ext>
                  </a:extLst>
                </p:cNvPr>
                <p:cNvSpPr txBox="1"/>
                <p:nvPr/>
              </p:nvSpPr>
              <p:spPr>
                <a:xfrm>
                  <a:off x="2771800" y="2595640"/>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𝐵</m:t>
                        </m:r>
                      </m:oMath>
                    </m:oMathPara>
                  </a14:m>
                  <a:endParaRPr lang="en-GB" sz="1100" i="1" baseline="-25000" dirty="0"/>
                </a:p>
              </p:txBody>
            </p:sp>
          </mc:Choice>
          <mc:Fallback xmlns="">
            <p:sp>
              <p:nvSpPr>
                <p:cNvPr id="81" name="TextovéPole 80">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2771800" y="2595640"/>
                  <a:ext cx="187089" cy="261225"/>
                </a:xfrm>
                <a:prstGeom prst="rect">
                  <a:avLst/>
                </a:prstGeom>
                <a:blipFill>
                  <a:blip r:embed="rId18"/>
                  <a:stretch>
                    <a:fillRect l="-13333"/>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83" name="TextovéPole 82">
                  <a:extLst>
                    <a:ext uri="{FF2B5EF4-FFF2-40B4-BE49-F238E27FC236}">
                      <a16:creationId xmlns:a16="http://schemas.microsoft.com/office/drawing/2014/main" id="{1129F341-0890-4352-8ECF-8AB4C01D6AF5}"/>
                    </a:ext>
                  </a:extLst>
                </p:cNvPr>
                <p:cNvSpPr txBox="1"/>
                <p:nvPr/>
              </p:nvSpPr>
              <p:spPr>
                <a:xfrm>
                  <a:off x="2211104" y="2413204"/>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sSub>
                          <m:sSubPr>
                            <m:ctrlPr>
                              <a:rPr lang="en-GB" sz="1100" b="0" i="1" smtClean="0">
                                <a:latin typeface="Cambria Math" panose="02040503050406030204" pitchFamily="18" charset="0"/>
                              </a:rPr>
                            </m:ctrlPr>
                          </m:sSubPr>
                          <m:e>
                            <m:r>
                              <a:rPr lang="en-GB" sz="1100" b="0" i="1" smtClean="0">
                                <a:latin typeface="Cambria Math" panose="02040503050406030204" pitchFamily="18" charset="0"/>
                              </a:rPr>
                              <m:t>𝑆</m:t>
                            </m:r>
                          </m:e>
                          <m:sub>
                            <m:r>
                              <a:rPr lang="en-GB" sz="1100" b="0" i="1" smtClean="0">
                                <a:latin typeface="Cambria Math" panose="02040503050406030204" pitchFamily="18" charset="0"/>
                              </a:rPr>
                              <m:t>0</m:t>
                            </m:r>
                          </m:sub>
                        </m:sSub>
                      </m:oMath>
                    </m:oMathPara>
                  </a14:m>
                  <a:endParaRPr lang="en-GB" sz="1100" i="1" baseline="-25000" dirty="0"/>
                </a:p>
              </p:txBody>
            </p:sp>
          </mc:Choice>
          <mc:Fallback xmlns="">
            <p:sp>
              <p:nvSpPr>
                <p:cNvPr id="83" name="TextovéPole 82">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2211104" y="2413204"/>
                  <a:ext cx="187089" cy="261225"/>
                </a:xfrm>
                <a:prstGeom prst="rect">
                  <a:avLst/>
                </a:prstGeom>
                <a:blipFill>
                  <a:blip r:embed="rId19"/>
                  <a:stretch>
                    <a:fillRect l="-23333"/>
                  </a:stretch>
                </a:blipFill>
              </p:spPr>
              <p:txBody>
                <a:bodyPr/>
                <a:lstStyle/>
                <a:p>
                  <a:r>
                    <a:rPr lang="cs-CZ">
                      <a:noFill/>
                    </a:rPr>
                    <a:t> </a:t>
                  </a:r>
                </a:p>
              </p:txBody>
            </p:sp>
          </mc:Fallback>
        </mc:AlternateContent>
        <p:cxnSp>
          <p:nvCxnSpPr>
            <p:cNvPr id="10" name="Přímá spojnice 9"/>
            <p:cNvCxnSpPr/>
            <p:nvPr/>
          </p:nvCxnSpPr>
          <p:spPr>
            <a:xfrm>
              <a:off x="2267744" y="2579894"/>
              <a:ext cx="0" cy="110806"/>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21" name="Skupina 20"/>
          <p:cNvGrpSpPr/>
          <p:nvPr/>
        </p:nvGrpSpPr>
        <p:grpSpPr>
          <a:xfrm>
            <a:off x="3388949" y="2199472"/>
            <a:ext cx="1301272" cy="1247449"/>
            <a:chOff x="3710218" y="1392489"/>
            <a:chExt cx="1301272" cy="1247449"/>
          </a:xfrm>
        </p:grpSpPr>
        <p:cxnSp>
          <p:nvCxnSpPr>
            <p:cNvPr id="88" name="Přímá spojnice 87">
              <a:extLst>
                <a:ext uri="{FF2B5EF4-FFF2-40B4-BE49-F238E27FC236}">
                  <a16:creationId xmlns:a16="http://schemas.microsoft.com/office/drawing/2014/main" id="{1A8E3DAD-B6C4-40D4-9CE0-16917D2F95E3}"/>
                </a:ext>
              </a:extLst>
            </p:cNvPr>
            <p:cNvCxnSpPr/>
            <p:nvPr/>
          </p:nvCxnSpPr>
          <p:spPr>
            <a:xfrm>
              <a:off x="3748084" y="1580515"/>
              <a:ext cx="0" cy="971976"/>
            </a:xfrm>
            <a:prstGeom prst="line">
              <a:avLst/>
            </a:prstGeom>
            <a:ln w="635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89" name="Přímá spojnice 88">
              <a:extLst>
                <a:ext uri="{FF2B5EF4-FFF2-40B4-BE49-F238E27FC236}">
                  <a16:creationId xmlns:a16="http://schemas.microsoft.com/office/drawing/2014/main" id="{906A2621-6FF0-4E69-B93F-0FD3D7509E11}"/>
                </a:ext>
              </a:extLst>
            </p:cNvPr>
            <p:cNvCxnSpPr/>
            <p:nvPr/>
          </p:nvCxnSpPr>
          <p:spPr>
            <a:xfrm>
              <a:off x="4551262" y="2089794"/>
              <a:ext cx="0" cy="32400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91" name="Přímá spojnice 90">
              <a:extLst>
                <a:ext uri="{FF2B5EF4-FFF2-40B4-BE49-F238E27FC236}">
                  <a16:creationId xmlns:a16="http://schemas.microsoft.com/office/drawing/2014/main" id="{366013F4-C598-4589-BCA9-4D63C7A09A98}"/>
                </a:ext>
              </a:extLst>
            </p:cNvPr>
            <p:cNvCxnSpPr/>
            <p:nvPr/>
          </p:nvCxnSpPr>
          <p:spPr>
            <a:xfrm>
              <a:off x="3758700" y="2413044"/>
              <a:ext cx="1245348" cy="0"/>
            </a:xfrm>
            <a:prstGeom prst="line">
              <a:avLst/>
            </a:prstGeom>
            <a:ln w="6350">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92" name="TextovéPole 91">
              <a:extLst>
                <a:ext uri="{FF2B5EF4-FFF2-40B4-BE49-F238E27FC236}">
                  <a16:creationId xmlns:a16="http://schemas.microsoft.com/office/drawing/2014/main" id="{08463747-ADBE-47DD-BD10-8F53E0250636}"/>
                </a:ext>
              </a:extLst>
            </p:cNvPr>
            <p:cNvSpPr txBox="1"/>
            <p:nvPr/>
          </p:nvSpPr>
          <p:spPr>
            <a:xfrm>
              <a:off x="3710218" y="1392489"/>
              <a:ext cx="1224641" cy="240066"/>
            </a:xfrm>
            <a:prstGeom prst="rect">
              <a:avLst/>
            </a:prstGeom>
            <a:noFill/>
            <a:ln>
              <a:noFill/>
            </a:ln>
          </p:spPr>
          <p:txBody>
            <a:bodyPr wrap="square" rtlCol="0">
              <a:spAutoFit/>
            </a:bodyPr>
            <a:lstStyle/>
            <a:p>
              <a:pPr marL="0" lvl="2" algn="ctr">
                <a:lnSpc>
                  <a:spcPct val="80000"/>
                </a:lnSpc>
                <a:buClr>
                  <a:srgbClr val="7030A0"/>
                </a:buClr>
                <a:buSzPct val="80000"/>
              </a:pPr>
              <a:r>
                <a:rPr lang="en-GB" sz="1200" b="1" dirty="0">
                  <a:latin typeface="Cambria Math" panose="02040503050406030204" pitchFamily="18" charset="0"/>
                  <a:ea typeface="Cambria Math" panose="02040503050406030204" pitchFamily="18" charset="0"/>
                  <a:sym typeface="Wingdings 2" panose="05020102010507070707" pitchFamily="18" charset="2"/>
                </a:rPr>
                <a:t>Up-and-out call </a:t>
              </a:r>
              <a:endParaRPr lang="en-GB" sz="1200" b="1" dirty="0">
                <a:latin typeface="Cambria Math" panose="02040503050406030204" pitchFamily="18" charset="0"/>
                <a:ea typeface="Cambria Math" panose="02040503050406030204" pitchFamily="18" charset="0"/>
              </a:endParaRPr>
            </a:p>
          </p:txBody>
        </p:sp>
        <p:cxnSp>
          <p:nvCxnSpPr>
            <p:cNvPr id="95" name="Přímá spojnice 94">
              <a:extLst>
                <a:ext uri="{FF2B5EF4-FFF2-40B4-BE49-F238E27FC236}">
                  <a16:creationId xmlns:a16="http://schemas.microsoft.com/office/drawing/2014/main" id="{F1012CB4-74D9-4DC7-84BD-B0CB720F5659}"/>
                </a:ext>
              </a:extLst>
            </p:cNvPr>
            <p:cNvCxnSpPr/>
            <p:nvPr/>
          </p:nvCxnSpPr>
          <p:spPr>
            <a:xfrm>
              <a:off x="3754685" y="2420773"/>
              <a:ext cx="457071"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96" name="Přímá spojnice 95">
              <a:extLst>
                <a:ext uri="{FF2B5EF4-FFF2-40B4-BE49-F238E27FC236}">
                  <a16:creationId xmlns:a16="http://schemas.microsoft.com/office/drawing/2014/main" id="{906A2621-6FF0-4E69-B93F-0FD3D7509E11}"/>
                </a:ext>
              </a:extLst>
            </p:cNvPr>
            <p:cNvCxnSpPr/>
            <p:nvPr/>
          </p:nvCxnSpPr>
          <p:spPr>
            <a:xfrm flipH="1">
              <a:off x="4211756" y="1675114"/>
              <a:ext cx="739911" cy="739913"/>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00" name="Přímá spojnice 99">
              <a:extLst>
                <a:ext uri="{FF2B5EF4-FFF2-40B4-BE49-F238E27FC236}">
                  <a16:creationId xmlns:a16="http://schemas.microsoft.com/office/drawing/2014/main" id="{906A2621-6FF0-4E69-B93F-0FD3D7509E11}"/>
                </a:ext>
              </a:extLst>
            </p:cNvPr>
            <p:cNvCxnSpPr>
              <a:cxnSpLocks/>
            </p:cNvCxnSpPr>
            <p:nvPr/>
          </p:nvCxnSpPr>
          <p:spPr>
            <a:xfrm flipH="1">
              <a:off x="4218097" y="2090364"/>
              <a:ext cx="315172" cy="32807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03" name="Přímá spojnice 102">
              <a:extLst>
                <a:ext uri="{FF2B5EF4-FFF2-40B4-BE49-F238E27FC236}">
                  <a16:creationId xmlns:a16="http://schemas.microsoft.com/office/drawing/2014/main" id="{F1012CB4-74D9-4DC7-84BD-B0CB720F5659}"/>
                </a:ext>
              </a:extLst>
            </p:cNvPr>
            <p:cNvCxnSpPr/>
            <p:nvPr/>
          </p:nvCxnSpPr>
          <p:spPr>
            <a:xfrm>
              <a:off x="3757015" y="2081590"/>
              <a:ext cx="800498" cy="0"/>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06" name="TextovéPole 105">
                  <a:extLst>
                    <a:ext uri="{FF2B5EF4-FFF2-40B4-BE49-F238E27FC236}">
                      <a16:creationId xmlns:a16="http://schemas.microsoft.com/office/drawing/2014/main" id="{1129F341-0890-4352-8ECF-8AB4C01D6AF5}"/>
                    </a:ext>
                  </a:extLst>
                </p:cNvPr>
                <p:cNvSpPr txBox="1"/>
                <p:nvPr/>
              </p:nvSpPr>
              <p:spPr>
                <a:xfrm>
                  <a:off x="4119345" y="2374784"/>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𝑋</m:t>
                        </m:r>
                      </m:oMath>
                    </m:oMathPara>
                  </a14:m>
                  <a:endParaRPr lang="en-GB" sz="1100" i="1" baseline="-25000" dirty="0"/>
                </a:p>
              </p:txBody>
            </p:sp>
          </mc:Choice>
          <mc:Fallback xmlns="">
            <p:sp>
              <p:nvSpPr>
                <p:cNvPr id="106" name="TextovéPole 105">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4119345" y="2374784"/>
                  <a:ext cx="187089" cy="261225"/>
                </a:xfrm>
                <a:prstGeom prst="rect">
                  <a:avLst/>
                </a:prstGeom>
                <a:blipFill>
                  <a:blip r:embed="rId20"/>
                  <a:stretch>
                    <a:fillRect l="-6452"/>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11" name="TextovéPole 110">
                  <a:extLst>
                    <a:ext uri="{FF2B5EF4-FFF2-40B4-BE49-F238E27FC236}">
                      <a16:creationId xmlns:a16="http://schemas.microsoft.com/office/drawing/2014/main" id="{1129F341-0890-4352-8ECF-8AB4C01D6AF5}"/>
                    </a:ext>
                  </a:extLst>
                </p:cNvPr>
                <p:cNvSpPr txBox="1"/>
                <p:nvPr/>
              </p:nvSpPr>
              <p:spPr>
                <a:xfrm>
                  <a:off x="4471570" y="2378713"/>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𝐵</m:t>
                        </m:r>
                      </m:oMath>
                    </m:oMathPara>
                  </a14:m>
                  <a:endParaRPr lang="en-GB" sz="1100" i="1" baseline="-25000" dirty="0"/>
                </a:p>
              </p:txBody>
            </p:sp>
          </mc:Choice>
          <mc:Fallback xmlns="">
            <p:sp>
              <p:nvSpPr>
                <p:cNvPr id="111" name="TextovéPole 110">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4471570" y="2378713"/>
                  <a:ext cx="187089" cy="261225"/>
                </a:xfrm>
                <a:prstGeom prst="rect">
                  <a:avLst/>
                </a:prstGeom>
                <a:blipFill>
                  <a:blip r:embed="rId21"/>
                  <a:stretch>
                    <a:fillRect l="-9677"/>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20" name="TextovéPole 119">
                  <a:extLst>
                    <a:ext uri="{FF2B5EF4-FFF2-40B4-BE49-F238E27FC236}">
                      <a16:creationId xmlns:a16="http://schemas.microsoft.com/office/drawing/2014/main" id="{1129F341-0890-4352-8ECF-8AB4C01D6AF5}"/>
                    </a:ext>
                  </a:extLst>
                </p:cNvPr>
                <p:cNvSpPr txBox="1"/>
                <p:nvPr/>
              </p:nvSpPr>
              <p:spPr>
                <a:xfrm>
                  <a:off x="3910874" y="2193251"/>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sSub>
                          <m:sSubPr>
                            <m:ctrlPr>
                              <a:rPr lang="en-GB" sz="1100" b="0" i="1" smtClean="0">
                                <a:latin typeface="Cambria Math" panose="02040503050406030204" pitchFamily="18" charset="0"/>
                              </a:rPr>
                            </m:ctrlPr>
                          </m:sSubPr>
                          <m:e>
                            <m:r>
                              <a:rPr lang="en-GB" sz="1100" b="0" i="1" smtClean="0">
                                <a:latin typeface="Cambria Math" panose="02040503050406030204" pitchFamily="18" charset="0"/>
                              </a:rPr>
                              <m:t>𝑆</m:t>
                            </m:r>
                          </m:e>
                          <m:sub>
                            <m:r>
                              <a:rPr lang="en-GB" sz="1100" b="0" i="1" smtClean="0">
                                <a:latin typeface="Cambria Math" panose="02040503050406030204" pitchFamily="18" charset="0"/>
                              </a:rPr>
                              <m:t>0</m:t>
                            </m:r>
                          </m:sub>
                        </m:sSub>
                      </m:oMath>
                    </m:oMathPara>
                  </a14:m>
                  <a:endParaRPr lang="en-GB" sz="1100" i="1" baseline="-25000" dirty="0"/>
                </a:p>
              </p:txBody>
            </p:sp>
          </mc:Choice>
          <mc:Fallback xmlns="">
            <p:sp>
              <p:nvSpPr>
                <p:cNvPr id="120" name="TextovéPole 119">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3910874" y="2193251"/>
                  <a:ext cx="187089" cy="261225"/>
                </a:xfrm>
                <a:prstGeom prst="rect">
                  <a:avLst/>
                </a:prstGeom>
                <a:blipFill>
                  <a:blip r:embed="rId22"/>
                  <a:stretch>
                    <a:fillRect l="-19355"/>
                  </a:stretch>
                </a:blipFill>
              </p:spPr>
              <p:txBody>
                <a:bodyPr/>
                <a:lstStyle/>
                <a:p>
                  <a:r>
                    <a:rPr lang="cs-CZ">
                      <a:noFill/>
                    </a:rPr>
                    <a:t> </a:t>
                  </a:r>
                </a:p>
              </p:txBody>
            </p:sp>
          </mc:Fallback>
        </mc:AlternateContent>
        <p:cxnSp>
          <p:nvCxnSpPr>
            <p:cNvPr id="127" name="Přímá spojnice 126"/>
            <p:cNvCxnSpPr/>
            <p:nvPr/>
          </p:nvCxnSpPr>
          <p:spPr>
            <a:xfrm>
              <a:off x="3967514" y="2359941"/>
              <a:ext cx="0" cy="110806"/>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3" name="Přímá spojnice 132">
              <a:extLst>
                <a:ext uri="{FF2B5EF4-FFF2-40B4-BE49-F238E27FC236}">
                  <a16:creationId xmlns:a16="http://schemas.microsoft.com/office/drawing/2014/main" id="{F1012CB4-74D9-4DC7-84BD-B0CB720F5659}"/>
                </a:ext>
              </a:extLst>
            </p:cNvPr>
            <p:cNvCxnSpPr/>
            <p:nvPr/>
          </p:nvCxnSpPr>
          <p:spPr>
            <a:xfrm>
              <a:off x="4554419" y="2418036"/>
              <a:ext cx="457071"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grpSp>
      <mc:AlternateContent xmlns:mc="http://schemas.openxmlformats.org/markup-compatibility/2006" xmlns:a14="http://schemas.microsoft.com/office/drawing/2010/main">
        <mc:Choice Requires="a14">
          <p:sp>
            <p:nvSpPr>
              <p:cNvPr id="161" name="TextovéPole 160">
                <a:extLst>
                  <a:ext uri="{FF2B5EF4-FFF2-40B4-BE49-F238E27FC236}">
                    <a16:creationId xmlns:a16="http://schemas.microsoft.com/office/drawing/2014/main" id="{05FC8A4A-3761-4383-881C-9096ADBF4AD7}"/>
                  </a:ext>
                </a:extLst>
              </p:cNvPr>
              <p:cNvSpPr txBox="1"/>
              <p:nvPr/>
            </p:nvSpPr>
            <p:spPr>
              <a:xfrm>
                <a:off x="1187999" y="5511840"/>
                <a:ext cx="7451999" cy="646331"/>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Barrier </a:t>
                </a:r>
                <a14:m>
                  <m:oMath xmlns:m="http://schemas.openxmlformats.org/officeDocument/2006/math">
                    <m:r>
                      <a:rPr lang="en-GB">
                        <a:latin typeface="Cambria Math" panose="02040503050406030204" pitchFamily="18" charset="0"/>
                        <a:ea typeface="Cambria Math" panose="02040503050406030204" pitchFamily="18" charset="0"/>
                      </a:rPr>
                      <m:t>𝐵</m:t>
                    </m:r>
                  </m:oMath>
                </a14:m>
                <a:r>
                  <a:rPr lang="en-GB" dirty="0">
                    <a:latin typeface="Cambria Math" panose="02040503050406030204" pitchFamily="18" charset="0"/>
                    <a:ea typeface="Cambria Math" panose="02040503050406030204" pitchFamily="18" charset="0"/>
                  </a:rPr>
                  <a:t> must be below exercise price </a:t>
                </a:r>
                <a14:m>
                  <m:oMath xmlns:m="http://schemas.openxmlformats.org/officeDocument/2006/math">
                    <m:r>
                      <a:rPr lang="en-GB">
                        <a:latin typeface="Cambria Math" panose="02040503050406030204" pitchFamily="18" charset="0"/>
                        <a:ea typeface="Cambria Math" panose="02040503050406030204" pitchFamily="18" charset="0"/>
                      </a:rPr>
                      <m:t>𝑋</m:t>
                    </m:r>
                  </m:oMath>
                </a14:m>
                <a:r>
                  <a:rPr lang="en-GB" dirty="0">
                    <a:latin typeface="Cambria Math" panose="02040503050406030204" pitchFamily="18" charset="0"/>
                    <a:ea typeface="Cambria Math" panose="02040503050406030204" pitchFamily="18" charset="0"/>
                  </a:rPr>
                  <a:t>, otherwise the payoff is either the same as that of the conventional put or zero</a:t>
                </a:r>
              </a:p>
            </p:txBody>
          </p:sp>
        </mc:Choice>
        <mc:Fallback xmlns="">
          <p:sp>
            <p:nvSpPr>
              <p:cNvPr id="161" name="TextovéPole 160">
                <a:extLst>
                  <a:ext uri="{FF2B5EF4-FFF2-40B4-BE49-F238E27FC236}">
                    <a16:creationId xmlns:a16="http://schemas.microsoft.com/office/drawing/2014/main" id="{05FC8A4A-3761-4383-881C-9096ADBF4AD7}"/>
                  </a:ext>
                </a:extLst>
              </p:cNvPr>
              <p:cNvSpPr txBox="1">
                <a:spLocks noRot="1" noChangeAspect="1" noMove="1" noResize="1" noEditPoints="1" noAdjustHandles="1" noChangeArrowheads="1" noChangeShapeType="1" noTextEdit="1"/>
              </p:cNvSpPr>
              <p:nvPr/>
            </p:nvSpPr>
            <p:spPr>
              <a:xfrm>
                <a:off x="1187999" y="5511840"/>
                <a:ext cx="7451999" cy="646331"/>
              </a:xfrm>
              <a:prstGeom prst="rect">
                <a:avLst/>
              </a:prstGeom>
              <a:blipFill>
                <a:blip r:embed="rId23"/>
                <a:stretch>
                  <a:fillRect l="-164" t="-5660" r="-1309" b="-13208"/>
                </a:stretch>
              </a:blipFill>
              <a:ln>
                <a:noFill/>
              </a:ln>
            </p:spPr>
            <p:txBody>
              <a:bodyPr/>
              <a:lstStyle/>
              <a:p>
                <a:r>
                  <a:rPr lang="en-GB">
                    <a:noFill/>
                  </a:rPr>
                  <a:t> </a:t>
                </a:r>
              </a:p>
            </p:txBody>
          </p:sp>
        </mc:Fallback>
      </mc:AlternateContent>
      <p:sp>
        <p:nvSpPr>
          <p:cNvPr id="162" name="TextovéPole 161"/>
          <p:cNvSpPr txBox="1"/>
          <p:nvPr/>
        </p:nvSpPr>
        <p:spPr>
          <a:xfrm>
            <a:off x="864000" y="3924000"/>
            <a:ext cx="4068000" cy="430887"/>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European barrier put options</a:t>
            </a:r>
          </a:p>
        </p:txBody>
      </p:sp>
      <p:grpSp>
        <p:nvGrpSpPr>
          <p:cNvPr id="31" name="Skupina 30"/>
          <p:cNvGrpSpPr/>
          <p:nvPr/>
        </p:nvGrpSpPr>
        <p:grpSpPr>
          <a:xfrm>
            <a:off x="1653260" y="4335488"/>
            <a:ext cx="1293830" cy="1244597"/>
            <a:chOff x="1653260" y="4833505"/>
            <a:chExt cx="1293830" cy="1244597"/>
          </a:xfrm>
        </p:grpSpPr>
        <p:cxnSp>
          <p:nvCxnSpPr>
            <p:cNvPr id="164" name="Přímá spojnice 163">
              <a:extLst>
                <a:ext uri="{FF2B5EF4-FFF2-40B4-BE49-F238E27FC236}">
                  <a16:creationId xmlns:a16="http://schemas.microsoft.com/office/drawing/2014/main" id="{1A8E3DAD-B6C4-40D4-9CE0-16917D2F95E3}"/>
                </a:ext>
              </a:extLst>
            </p:cNvPr>
            <p:cNvCxnSpPr/>
            <p:nvPr/>
          </p:nvCxnSpPr>
          <p:spPr>
            <a:xfrm>
              <a:off x="1691126" y="5021531"/>
              <a:ext cx="0" cy="971976"/>
            </a:xfrm>
            <a:prstGeom prst="line">
              <a:avLst/>
            </a:prstGeom>
            <a:ln w="635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65" name="Přímá spojnice 164">
              <a:extLst>
                <a:ext uri="{FF2B5EF4-FFF2-40B4-BE49-F238E27FC236}">
                  <a16:creationId xmlns:a16="http://schemas.microsoft.com/office/drawing/2014/main" id="{906A2621-6FF0-4E69-B93F-0FD3D7509E11}"/>
                </a:ext>
              </a:extLst>
            </p:cNvPr>
            <p:cNvCxnSpPr/>
            <p:nvPr/>
          </p:nvCxnSpPr>
          <p:spPr>
            <a:xfrm>
              <a:off x="2165000" y="5518536"/>
              <a:ext cx="0" cy="350811"/>
            </a:xfrm>
            <a:prstGeom prst="line">
              <a:avLst/>
            </a:prstGeom>
            <a:ln w="31750">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66" name="Přímá spojnice 165">
              <a:extLst>
                <a:ext uri="{FF2B5EF4-FFF2-40B4-BE49-F238E27FC236}">
                  <a16:creationId xmlns:a16="http://schemas.microsoft.com/office/drawing/2014/main" id="{366013F4-C598-4589-BCA9-4D63C7A09A98}"/>
                </a:ext>
              </a:extLst>
            </p:cNvPr>
            <p:cNvCxnSpPr/>
            <p:nvPr/>
          </p:nvCxnSpPr>
          <p:spPr>
            <a:xfrm>
              <a:off x="1701742" y="5854060"/>
              <a:ext cx="1245348" cy="0"/>
            </a:xfrm>
            <a:prstGeom prst="line">
              <a:avLst/>
            </a:prstGeom>
            <a:ln w="6350">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67" name="TextovéPole 166">
              <a:extLst>
                <a:ext uri="{FF2B5EF4-FFF2-40B4-BE49-F238E27FC236}">
                  <a16:creationId xmlns:a16="http://schemas.microsoft.com/office/drawing/2014/main" id="{08463747-ADBE-47DD-BD10-8F53E0250636}"/>
                </a:ext>
              </a:extLst>
            </p:cNvPr>
            <p:cNvSpPr txBox="1"/>
            <p:nvPr/>
          </p:nvSpPr>
          <p:spPr>
            <a:xfrm>
              <a:off x="1653260" y="4833505"/>
              <a:ext cx="1224641" cy="240066"/>
            </a:xfrm>
            <a:prstGeom prst="rect">
              <a:avLst/>
            </a:prstGeom>
            <a:noFill/>
            <a:ln>
              <a:noFill/>
            </a:ln>
          </p:spPr>
          <p:txBody>
            <a:bodyPr wrap="square" rtlCol="0">
              <a:spAutoFit/>
            </a:bodyPr>
            <a:lstStyle/>
            <a:p>
              <a:pPr marL="0" lvl="2" algn="ctr">
                <a:lnSpc>
                  <a:spcPct val="80000"/>
                </a:lnSpc>
                <a:buClr>
                  <a:srgbClr val="7030A0"/>
                </a:buClr>
                <a:buSzPct val="80000"/>
              </a:pPr>
              <a:r>
                <a:rPr lang="en-GB" sz="1200" b="1" dirty="0">
                  <a:latin typeface="Cambria Math" panose="02040503050406030204" pitchFamily="18" charset="0"/>
                  <a:ea typeface="Cambria Math" panose="02040503050406030204" pitchFamily="18" charset="0"/>
                  <a:sym typeface="Wingdings 2" panose="05020102010507070707" pitchFamily="18" charset="2"/>
                </a:rPr>
                <a:t>Up-and-in put</a:t>
              </a:r>
              <a:endParaRPr lang="en-GB" sz="1200" b="1" dirty="0">
                <a:latin typeface="Cambria Math" panose="02040503050406030204" pitchFamily="18" charset="0"/>
                <a:ea typeface="Cambria Math" panose="02040503050406030204" pitchFamily="18" charset="0"/>
              </a:endParaRPr>
            </a:p>
          </p:txBody>
        </p:sp>
        <p:cxnSp>
          <p:nvCxnSpPr>
            <p:cNvPr id="168" name="Přímá spojnice 167">
              <a:extLst>
                <a:ext uri="{FF2B5EF4-FFF2-40B4-BE49-F238E27FC236}">
                  <a16:creationId xmlns:a16="http://schemas.microsoft.com/office/drawing/2014/main" id="{F1012CB4-74D9-4DC7-84BD-B0CB720F5659}"/>
                </a:ext>
              </a:extLst>
            </p:cNvPr>
            <p:cNvCxnSpPr/>
            <p:nvPr/>
          </p:nvCxnSpPr>
          <p:spPr>
            <a:xfrm>
              <a:off x="1697727" y="5861789"/>
              <a:ext cx="467273"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69" name="Přímá spojnice 168">
              <a:extLst>
                <a:ext uri="{FF2B5EF4-FFF2-40B4-BE49-F238E27FC236}">
                  <a16:creationId xmlns:a16="http://schemas.microsoft.com/office/drawing/2014/main" id="{906A2621-6FF0-4E69-B93F-0FD3D7509E11}"/>
                </a:ext>
              </a:extLst>
            </p:cNvPr>
            <p:cNvCxnSpPr/>
            <p:nvPr/>
          </p:nvCxnSpPr>
          <p:spPr>
            <a:xfrm flipH="1" flipV="1">
              <a:off x="1689966" y="5065461"/>
              <a:ext cx="790584" cy="790582"/>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70" name="Přímá spojnice 169">
              <a:extLst>
                <a:ext uri="{FF2B5EF4-FFF2-40B4-BE49-F238E27FC236}">
                  <a16:creationId xmlns:a16="http://schemas.microsoft.com/office/drawing/2014/main" id="{906A2621-6FF0-4E69-B93F-0FD3D7509E11}"/>
                </a:ext>
              </a:extLst>
            </p:cNvPr>
            <p:cNvCxnSpPr/>
            <p:nvPr/>
          </p:nvCxnSpPr>
          <p:spPr>
            <a:xfrm flipH="1" flipV="1">
              <a:off x="2171600" y="5536475"/>
              <a:ext cx="311210" cy="311208"/>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71" name="Přímá spojnice 170">
              <a:extLst>
                <a:ext uri="{FF2B5EF4-FFF2-40B4-BE49-F238E27FC236}">
                  <a16:creationId xmlns:a16="http://schemas.microsoft.com/office/drawing/2014/main" id="{F1012CB4-74D9-4DC7-84BD-B0CB720F5659}"/>
                </a:ext>
              </a:extLst>
            </p:cNvPr>
            <p:cNvCxnSpPr/>
            <p:nvPr/>
          </p:nvCxnSpPr>
          <p:spPr>
            <a:xfrm>
              <a:off x="1701104" y="5530290"/>
              <a:ext cx="463896" cy="0"/>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72" name="TextovéPole 171">
                  <a:extLst>
                    <a:ext uri="{FF2B5EF4-FFF2-40B4-BE49-F238E27FC236}">
                      <a16:creationId xmlns:a16="http://schemas.microsoft.com/office/drawing/2014/main" id="{1129F341-0890-4352-8ECF-8AB4C01D6AF5}"/>
                    </a:ext>
                  </a:extLst>
                </p:cNvPr>
                <p:cNvSpPr txBox="1"/>
                <p:nvPr/>
              </p:nvSpPr>
              <p:spPr>
                <a:xfrm>
                  <a:off x="2411760" y="5812948"/>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𝑋</m:t>
                        </m:r>
                      </m:oMath>
                    </m:oMathPara>
                  </a14:m>
                  <a:endParaRPr lang="en-GB" sz="1100" i="1" baseline="-25000" dirty="0"/>
                </a:p>
              </p:txBody>
            </p:sp>
          </mc:Choice>
          <mc:Fallback xmlns="">
            <p:sp>
              <p:nvSpPr>
                <p:cNvPr id="172" name="TextovéPole 171">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2411760" y="5812948"/>
                  <a:ext cx="187089" cy="261225"/>
                </a:xfrm>
                <a:prstGeom prst="rect">
                  <a:avLst/>
                </a:prstGeom>
                <a:blipFill>
                  <a:blip r:embed="rId24"/>
                  <a:stretch>
                    <a:fillRect l="-10000"/>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73" name="TextovéPole 172">
                  <a:extLst>
                    <a:ext uri="{FF2B5EF4-FFF2-40B4-BE49-F238E27FC236}">
                      <a16:creationId xmlns:a16="http://schemas.microsoft.com/office/drawing/2014/main" id="{1129F341-0890-4352-8ECF-8AB4C01D6AF5}"/>
                    </a:ext>
                  </a:extLst>
                </p:cNvPr>
                <p:cNvSpPr txBox="1"/>
                <p:nvPr/>
              </p:nvSpPr>
              <p:spPr>
                <a:xfrm>
                  <a:off x="2088339" y="5816877"/>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𝐵</m:t>
                        </m:r>
                      </m:oMath>
                    </m:oMathPara>
                  </a14:m>
                  <a:endParaRPr lang="en-GB" sz="1100" i="1" baseline="-25000" dirty="0"/>
                </a:p>
              </p:txBody>
            </p:sp>
          </mc:Choice>
          <mc:Fallback xmlns="">
            <p:sp>
              <p:nvSpPr>
                <p:cNvPr id="173" name="TextovéPole 172">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2088339" y="5816877"/>
                  <a:ext cx="187089" cy="261225"/>
                </a:xfrm>
                <a:prstGeom prst="rect">
                  <a:avLst/>
                </a:prstGeom>
                <a:blipFill>
                  <a:blip r:embed="rId18"/>
                  <a:stretch>
                    <a:fillRect l="-13333"/>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74" name="TextovéPole 173">
                  <a:extLst>
                    <a:ext uri="{FF2B5EF4-FFF2-40B4-BE49-F238E27FC236}">
                      <a16:creationId xmlns:a16="http://schemas.microsoft.com/office/drawing/2014/main" id="{1129F341-0890-4352-8ECF-8AB4C01D6AF5}"/>
                    </a:ext>
                  </a:extLst>
                </p:cNvPr>
                <p:cNvSpPr txBox="1"/>
                <p:nvPr/>
              </p:nvSpPr>
              <p:spPr>
                <a:xfrm>
                  <a:off x="1853916" y="5634267"/>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sSub>
                          <m:sSubPr>
                            <m:ctrlPr>
                              <a:rPr lang="en-GB" sz="1100" b="0" i="1" smtClean="0">
                                <a:latin typeface="Cambria Math" panose="02040503050406030204" pitchFamily="18" charset="0"/>
                              </a:rPr>
                            </m:ctrlPr>
                          </m:sSubPr>
                          <m:e>
                            <m:r>
                              <a:rPr lang="en-GB" sz="1100" b="0" i="1" smtClean="0">
                                <a:latin typeface="Cambria Math" panose="02040503050406030204" pitchFamily="18" charset="0"/>
                              </a:rPr>
                              <m:t>𝑆</m:t>
                            </m:r>
                          </m:e>
                          <m:sub>
                            <m:r>
                              <a:rPr lang="en-GB" sz="1100" b="0" i="1" smtClean="0">
                                <a:latin typeface="Cambria Math" panose="02040503050406030204" pitchFamily="18" charset="0"/>
                              </a:rPr>
                              <m:t>0</m:t>
                            </m:r>
                          </m:sub>
                        </m:sSub>
                      </m:oMath>
                    </m:oMathPara>
                  </a14:m>
                  <a:endParaRPr lang="en-GB" sz="1100" i="1" baseline="-25000" dirty="0"/>
                </a:p>
              </p:txBody>
            </p:sp>
          </mc:Choice>
          <mc:Fallback xmlns="">
            <p:sp>
              <p:nvSpPr>
                <p:cNvPr id="174" name="TextovéPole 173">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1853916" y="5634267"/>
                  <a:ext cx="187089" cy="261225"/>
                </a:xfrm>
                <a:prstGeom prst="rect">
                  <a:avLst/>
                </a:prstGeom>
                <a:blipFill>
                  <a:blip r:embed="rId22"/>
                  <a:stretch>
                    <a:fillRect l="-19355"/>
                  </a:stretch>
                </a:blipFill>
              </p:spPr>
              <p:txBody>
                <a:bodyPr/>
                <a:lstStyle/>
                <a:p>
                  <a:r>
                    <a:rPr lang="cs-CZ">
                      <a:noFill/>
                    </a:rPr>
                    <a:t> </a:t>
                  </a:r>
                </a:p>
              </p:txBody>
            </p:sp>
          </mc:Fallback>
        </mc:AlternateContent>
        <p:cxnSp>
          <p:nvCxnSpPr>
            <p:cNvPr id="175" name="Přímá spojnice 174"/>
            <p:cNvCxnSpPr/>
            <p:nvPr/>
          </p:nvCxnSpPr>
          <p:spPr>
            <a:xfrm>
              <a:off x="1910556" y="5800957"/>
              <a:ext cx="0" cy="110806"/>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76" name="Přímá spojnice 175">
              <a:extLst>
                <a:ext uri="{FF2B5EF4-FFF2-40B4-BE49-F238E27FC236}">
                  <a16:creationId xmlns:a16="http://schemas.microsoft.com/office/drawing/2014/main" id="{F1012CB4-74D9-4DC7-84BD-B0CB720F5659}"/>
                </a:ext>
              </a:extLst>
            </p:cNvPr>
            <p:cNvCxnSpPr/>
            <p:nvPr/>
          </p:nvCxnSpPr>
          <p:spPr>
            <a:xfrm>
              <a:off x="2483768" y="5854220"/>
              <a:ext cx="398965"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11" name="Skupina 10"/>
          <p:cNvGrpSpPr/>
          <p:nvPr/>
        </p:nvGrpSpPr>
        <p:grpSpPr>
          <a:xfrm>
            <a:off x="3388683" y="4335703"/>
            <a:ext cx="1293830" cy="1252092"/>
            <a:chOff x="3275856" y="4920707"/>
            <a:chExt cx="1293830" cy="1252092"/>
          </a:xfrm>
        </p:grpSpPr>
        <mc:AlternateContent xmlns:mc="http://schemas.openxmlformats.org/markup-compatibility/2006" xmlns:a14="http://schemas.microsoft.com/office/drawing/2010/main">
          <mc:Choice Requires="a14">
            <p:sp>
              <p:nvSpPr>
                <p:cNvPr id="131" name="TextovéPole 130">
                  <a:extLst>
                    <a:ext uri="{FF2B5EF4-FFF2-40B4-BE49-F238E27FC236}">
                      <a16:creationId xmlns:a16="http://schemas.microsoft.com/office/drawing/2014/main" id="{1129F341-0890-4352-8ECF-8AB4C01D6AF5}"/>
                    </a:ext>
                  </a:extLst>
                </p:cNvPr>
                <p:cNvSpPr txBox="1"/>
                <p:nvPr/>
              </p:nvSpPr>
              <p:spPr>
                <a:xfrm>
                  <a:off x="4034356" y="5907645"/>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𝑋</m:t>
                        </m:r>
                      </m:oMath>
                    </m:oMathPara>
                  </a14:m>
                  <a:endParaRPr lang="en-GB" sz="1100" i="1" baseline="-25000" dirty="0"/>
                </a:p>
              </p:txBody>
            </p:sp>
          </mc:Choice>
          <mc:Fallback xmlns="">
            <p:sp>
              <p:nvSpPr>
                <p:cNvPr id="131" name="TextovéPole 130">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4034356" y="5907645"/>
                  <a:ext cx="187089" cy="261225"/>
                </a:xfrm>
                <a:prstGeom prst="rect">
                  <a:avLst/>
                </a:prstGeom>
                <a:blipFill>
                  <a:blip r:embed="rId25"/>
                  <a:stretch>
                    <a:fillRect l="-6452"/>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32" name="TextovéPole 131">
                  <a:extLst>
                    <a:ext uri="{FF2B5EF4-FFF2-40B4-BE49-F238E27FC236}">
                      <a16:creationId xmlns:a16="http://schemas.microsoft.com/office/drawing/2014/main" id="{1129F341-0890-4352-8ECF-8AB4C01D6AF5}"/>
                    </a:ext>
                  </a:extLst>
                </p:cNvPr>
                <p:cNvSpPr txBox="1"/>
                <p:nvPr/>
              </p:nvSpPr>
              <p:spPr>
                <a:xfrm>
                  <a:off x="3710935" y="5911574"/>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𝐵</m:t>
                        </m:r>
                      </m:oMath>
                    </m:oMathPara>
                  </a14:m>
                  <a:endParaRPr lang="en-GB" sz="1100" i="1" baseline="-25000" dirty="0"/>
                </a:p>
              </p:txBody>
            </p:sp>
          </mc:Choice>
          <mc:Fallback xmlns="">
            <p:sp>
              <p:nvSpPr>
                <p:cNvPr id="132" name="TextovéPole 131">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3710935" y="5911574"/>
                  <a:ext cx="187089" cy="261225"/>
                </a:xfrm>
                <a:prstGeom prst="rect">
                  <a:avLst/>
                </a:prstGeom>
                <a:blipFill>
                  <a:blip r:embed="rId26"/>
                  <a:stretch>
                    <a:fillRect l="-9677"/>
                  </a:stretch>
                </a:blipFill>
              </p:spPr>
              <p:txBody>
                <a:bodyPr/>
                <a:lstStyle/>
                <a:p>
                  <a:r>
                    <a:rPr lang="cs-CZ">
                      <a:noFill/>
                    </a:rPr>
                    <a:t> </a:t>
                  </a:r>
                </a:p>
              </p:txBody>
            </p:sp>
          </mc:Fallback>
        </mc:AlternateContent>
        <p:grpSp>
          <p:nvGrpSpPr>
            <p:cNvPr id="9" name="Skupina 8"/>
            <p:cNvGrpSpPr/>
            <p:nvPr/>
          </p:nvGrpSpPr>
          <p:grpSpPr>
            <a:xfrm>
              <a:off x="3275856" y="4920707"/>
              <a:ext cx="1293830" cy="1160002"/>
              <a:chOff x="3275856" y="4920707"/>
              <a:chExt cx="1293830" cy="1160002"/>
            </a:xfrm>
          </p:grpSpPr>
          <p:cxnSp>
            <p:nvCxnSpPr>
              <p:cNvPr id="122" name="Přímá spojnice 121">
                <a:extLst>
                  <a:ext uri="{FF2B5EF4-FFF2-40B4-BE49-F238E27FC236}">
                    <a16:creationId xmlns:a16="http://schemas.microsoft.com/office/drawing/2014/main" id="{1A8E3DAD-B6C4-40D4-9CE0-16917D2F95E3}"/>
                  </a:ext>
                </a:extLst>
              </p:cNvPr>
              <p:cNvCxnSpPr/>
              <p:nvPr/>
            </p:nvCxnSpPr>
            <p:spPr>
              <a:xfrm>
                <a:off x="3313722" y="5108733"/>
                <a:ext cx="0" cy="971976"/>
              </a:xfrm>
              <a:prstGeom prst="line">
                <a:avLst/>
              </a:prstGeom>
              <a:ln w="635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23" name="Přímá spojnice 122">
                <a:extLst>
                  <a:ext uri="{FF2B5EF4-FFF2-40B4-BE49-F238E27FC236}">
                    <a16:creationId xmlns:a16="http://schemas.microsoft.com/office/drawing/2014/main" id="{906A2621-6FF0-4E69-B93F-0FD3D7509E11}"/>
                  </a:ext>
                </a:extLst>
              </p:cNvPr>
              <p:cNvCxnSpPr/>
              <p:nvPr/>
            </p:nvCxnSpPr>
            <p:spPr>
              <a:xfrm>
                <a:off x="3787596" y="5629962"/>
                <a:ext cx="0" cy="30600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24" name="Přímá spojnice 123">
                <a:extLst>
                  <a:ext uri="{FF2B5EF4-FFF2-40B4-BE49-F238E27FC236}">
                    <a16:creationId xmlns:a16="http://schemas.microsoft.com/office/drawing/2014/main" id="{366013F4-C598-4589-BCA9-4D63C7A09A98}"/>
                  </a:ext>
                </a:extLst>
              </p:cNvPr>
              <p:cNvCxnSpPr/>
              <p:nvPr/>
            </p:nvCxnSpPr>
            <p:spPr>
              <a:xfrm>
                <a:off x="3324338" y="5941262"/>
                <a:ext cx="1245348" cy="0"/>
              </a:xfrm>
              <a:prstGeom prst="line">
                <a:avLst/>
              </a:prstGeom>
              <a:ln w="6350">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25" name="TextovéPole 124">
                <a:extLst>
                  <a:ext uri="{FF2B5EF4-FFF2-40B4-BE49-F238E27FC236}">
                    <a16:creationId xmlns:a16="http://schemas.microsoft.com/office/drawing/2014/main" id="{08463747-ADBE-47DD-BD10-8F53E0250636}"/>
                  </a:ext>
                </a:extLst>
              </p:cNvPr>
              <p:cNvSpPr txBox="1"/>
              <p:nvPr/>
            </p:nvSpPr>
            <p:spPr>
              <a:xfrm>
                <a:off x="3275856" y="4920707"/>
                <a:ext cx="1224641" cy="240066"/>
              </a:xfrm>
              <a:prstGeom prst="rect">
                <a:avLst/>
              </a:prstGeom>
              <a:noFill/>
              <a:ln>
                <a:noFill/>
              </a:ln>
            </p:spPr>
            <p:txBody>
              <a:bodyPr wrap="square" rtlCol="0">
                <a:spAutoFit/>
              </a:bodyPr>
              <a:lstStyle/>
              <a:p>
                <a:pPr marL="0" lvl="2" algn="ctr">
                  <a:lnSpc>
                    <a:spcPct val="80000"/>
                  </a:lnSpc>
                  <a:buClr>
                    <a:srgbClr val="7030A0"/>
                  </a:buClr>
                  <a:buSzPct val="80000"/>
                </a:pPr>
                <a:r>
                  <a:rPr lang="en-GB" sz="1200" b="1" dirty="0">
                    <a:latin typeface="Cambria Math" panose="02040503050406030204" pitchFamily="18" charset="0"/>
                    <a:ea typeface="Cambria Math" panose="02040503050406030204" pitchFamily="18" charset="0"/>
                    <a:sym typeface="Wingdings 2" panose="05020102010507070707" pitchFamily="18" charset="2"/>
                  </a:rPr>
                  <a:t>Up-and-out put</a:t>
                </a:r>
                <a:endParaRPr lang="en-GB" sz="1200" b="1" dirty="0">
                  <a:latin typeface="Cambria Math" panose="02040503050406030204" pitchFamily="18" charset="0"/>
                  <a:ea typeface="Cambria Math" panose="02040503050406030204" pitchFamily="18" charset="0"/>
                </a:endParaRPr>
              </a:p>
            </p:txBody>
          </p:sp>
          <p:cxnSp>
            <p:nvCxnSpPr>
              <p:cNvPr id="128" name="Přímá spojnice 127">
                <a:extLst>
                  <a:ext uri="{FF2B5EF4-FFF2-40B4-BE49-F238E27FC236}">
                    <a16:creationId xmlns:a16="http://schemas.microsoft.com/office/drawing/2014/main" id="{906A2621-6FF0-4E69-B93F-0FD3D7509E11}"/>
                  </a:ext>
                </a:extLst>
              </p:cNvPr>
              <p:cNvCxnSpPr/>
              <p:nvPr/>
            </p:nvCxnSpPr>
            <p:spPr>
              <a:xfrm flipH="1" flipV="1">
                <a:off x="3312562" y="5152663"/>
                <a:ext cx="790584" cy="790582"/>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29" name="Přímá spojnice 128">
                <a:extLst>
                  <a:ext uri="{FF2B5EF4-FFF2-40B4-BE49-F238E27FC236}">
                    <a16:creationId xmlns:a16="http://schemas.microsoft.com/office/drawing/2014/main" id="{906A2621-6FF0-4E69-B93F-0FD3D7509E11}"/>
                  </a:ext>
                </a:extLst>
              </p:cNvPr>
              <p:cNvCxnSpPr/>
              <p:nvPr/>
            </p:nvCxnSpPr>
            <p:spPr>
              <a:xfrm flipH="1" flipV="1">
                <a:off x="3341069" y="5172885"/>
                <a:ext cx="443460" cy="443457"/>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0" name="Přímá spojnice 129">
                <a:extLst>
                  <a:ext uri="{FF2B5EF4-FFF2-40B4-BE49-F238E27FC236}">
                    <a16:creationId xmlns:a16="http://schemas.microsoft.com/office/drawing/2014/main" id="{F1012CB4-74D9-4DC7-84BD-B0CB720F5659}"/>
                  </a:ext>
                </a:extLst>
              </p:cNvPr>
              <p:cNvCxnSpPr/>
              <p:nvPr/>
            </p:nvCxnSpPr>
            <p:spPr>
              <a:xfrm>
                <a:off x="3323700" y="5617492"/>
                <a:ext cx="463896" cy="0"/>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63" name="TextovéPole 162">
                    <a:extLst>
                      <a:ext uri="{FF2B5EF4-FFF2-40B4-BE49-F238E27FC236}">
                        <a16:creationId xmlns:a16="http://schemas.microsoft.com/office/drawing/2014/main" id="{1129F341-0890-4352-8ECF-8AB4C01D6AF5}"/>
                      </a:ext>
                    </a:extLst>
                  </p:cNvPr>
                  <p:cNvSpPr txBox="1"/>
                  <p:nvPr/>
                </p:nvSpPr>
                <p:spPr>
                  <a:xfrm>
                    <a:off x="3476512" y="5721469"/>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sSub>
                            <m:sSubPr>
                              <m:ctrlPr>
                                <a:rPr lang="en-GB" sz="1100" b="0" i="1" smtClean="0">
                                  <a:latin typeface="Cambria Math" panose="02040503050406030204" pitchFamily="18" charset="0"/>
                                </a:rPr>
                              </m:ctrlPr>
                            </m:sSubPr>
                            <m:e>
                              <m:r>
                                <a:rPr lang="en-GB" sz="1100" b="0" i="1" smtClean="0">
                                  <a:latin typeface="Cambria Math" panose="02040503050406030204" pitchFamily="18" charset="0"/>
                                </a:rPr>
                                <m:t>𝑆</m:t>
                              </m:r>
                            </m:e>
                            <m:sub>
                              <m:r>
                                <a:rPr lang="en-GB" sz="1100" b="0" i="1" smtClean="0">
                                  <a:latin typeface="Cambria Math" panose="02040503050406030204" pitchFamily="18" charset="0"/>
                                </a:rPr>
                                <m:t>0</m:t>
                              </m:r>
                            </m:sub>
                          </m:sSub>
                        </m:oMath>
                      </m:oMathPara>
                    </a14:m>
                    <a:endParaRPr lang="en-GB" sz="1100" i="1" baseline="-25000" dirty="0"/>
                  </a:p>
                </p:txBody>
              </p:sp>
            </mc:Choice>
            <mc:Fallback xmlns="">
              <p:sp>
                <p:nvSpPr>
                  <p:cNvPr id="163" name="TextovéPole 162">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3476512" y="5721469"/>
                    <a:ext cx="187089" cy="261225"/>
                  </a:xfrm>
                  <a:prstGeom prst="rect">
                    <a:avLst/>
                  </a:prstGeom>
                  <a:blipFill>
                    <a:blip r:embed="rId27"/>
                    <a:stretch>
                      <a:fillRect l="-20000"/>
                    </a:stretch>
                  </a:blipFill>
                </p:spPr>
                <p:txBody>
                  <a:bodyPr/>
                  <a:lstStyle/>
                  <a:p>
                    <a:r>
                      <a:rPr lang="cs-CZ">
                        <a:noFill/>
                      </a:rPr>
                      <a:t> </a:t>
                    </a:r>
                  </a:p>
                </p:txBody>
              </p:sp>
            </mc:Fallback>
          </mc:AlternateContent>
          <p:cxnSp>
            <p:nvCxnSpPr>
              <p:cNvPr id="191" name="Přímá spojnice 190"/>
              <p:cNvCxnSpPr/>
              <p:nvPr/>
            </p:nvCxnSpPr>
            <p:spPr>
              <a:xfrm>
                <a:off x="3533152" y="5888159"/>
                <a:ext cx="0" cy="110806"/>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92" name="Přímá spojnice 191">
                <a:extLst>
                  <a:ext uri="{FF2B5EF4-FFF2-40B4-BE49-F238E27FC236}">
                    <a16:creationId xmlns:a16="http://schemas.microsoft.com/office/drawing/2014/main" id="{F1012CB4-74D9-4DC7-84BD-B0CB720F5659}"/>
                  </a:ext>
                </a:extLst>
              </p:cNvPr>
              <p:cNvCxnSpPr/>
              <p:nvPr/>
            </p:nvCxnSpPr>
            <p:spPr>
              <a:xfrm>
                <a:off x="3785964" y="5941422"/>
                <a:ext cx="707253"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sp>
        <p:nvSpPr>
          <p:cNvPr id="6" name="Tlačítko akce: Zvuk 5">
            <a:hlinkClick r:id="" action="ppaction://noaction" highlightClick="1"/>
            <a:extLst>
              <a:ext uri="{FF2B5EF4-FFF2-40B4-BE49-F238E27FC236}">
                <a16:creationId xmlns:a16="http://schemas.microsoft.com/office/drawing/2014/main" id="{13B7EBA9-C12E-6770-5E6D-40A946F5B710}"/>
              </a:ext>
            </a:extLst>
          </p:cNvPr>
          <p:cNvSpPr/>
          <p:nvPr/>
        </p:nvSpPr>
        <p:spPr>
          <a:xfrm>
            <a:off x="252000" y="171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2</a:t>
            </a:r>
            <a:endParaRPr lang="en-GB" sz="800" dirty="0">
              <a:solidFill>
                <a:srgbClr val="FFFF00"/>
              </a:solidFill>
            </a:endParaRPr>
          </a:p>
        </p:txBody>
      </p:sp>
      <p:sp>
        <p:nvSpPr>
          <p:cNvPr id="7" name="Tlačítko akce: Zvuk 6">
            <a:hlinkClick r:id="" action="ppaction://noaction" highlightClick="1"/>
            <a:extLst>
              <a:ext uri="{FF2B5EF4-FFF2-40B4-BE49-F238E27FC236}">
                <a16:creationId xmlns:a16="http://schemas.microsoft.com/office/drawing/2014/main" id="{8C75B4CE-ADDC-E19B-D326-2326D78952F7}"/>
              </a:ext>
            </a:extLst>
          </p:cNvPr>
          <p:cNvSpPr/>
          <p:nvPr/>
        </p:nvSpPr>
        <p:spPr>
          <a:xfrm>
            <a:off x="252000" y="387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3</a:t>
            </a:r>
            <a:endParaRPr lang="en-GB" sz="800" dirty="0">
              <a:solidFill>
                <a:srgbClr val="FFFF00"/>
              </a:solidFill>
            </a:endParaRPr>
          </a:p>
        </p:txBody>
      </p:sp>
      <p:sp>
        <p:nvSpPr>
          <p:cNvPr id="12" name="TextovéPole 11">
            <a:extLst>
              <a:ext uri="{FF2B5EF4-FFF2-40B4-BE49-F238E27FC236}">
                <a16:creationId xmlns:a16="http://schemas.microsoft.com/office/drawing/2014/main" id="{2863F16D-4C77-EBEA-4A9B-32414A6F79B3}"/>
              </a:ext>
            </a:extLst>
          </p:cNvPr>
          <p:cNvSpPr txBox="1">
            <a:spLocks/>
          </p:cNvSpPr>
          <p:nvPr/>
        </p:nvSpPr>
        <p:spPr>
          <a:xfrm>
            <a:off x="90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r>
              <a:rPr lang="cs-CZ" dirty="0"/>
              <a:t>Grafické cvičení, které jsme provedli pro bariérové nákupní opce, si nyní zopakujme pro bariérové prodejní opce. Zde jsou tvary čtyř základních typů.</a:t>
            </a:r>
          </a:p>
        </p:txBody>
      </p:sp>
      <p:sp>
        <p:nvSpPr>
          <p:cNvPr id="14" name="TextovéPole 13">
            <a:extLst>
              <a:ext uri="{FF2B5EF4-FFF2-40B4-BE49-F238E27FC236}">
                <a16:creationId xmlns:a16="http://schemas.microsoft.com/office/drawing/2014/main" id="{74BBDBAD-B8BF-05EB-C449-F3E274E3EE93}"/>
              </a:ext>
            </a:extLst>
          </p:cNvPr>
          <p:cNvSpPr txBox="1">
            <a:spLocks/>
          </p:cNvSpPr>
          <p:nvPr/>
        </p:nvSpPr>
        <p:spPr>
          <a:xfrm>
            <a:off x="10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Horní aktivační prodejní opce má bariéru nad výchozí uplatňovací cenou a po překročení bariéry se z cenného papíru stává prodejní opce. Proto nalevo od bariéry je výplata nulová a napravo od bariéry výplatní profil je stejný jako hokejkový diagram konvenční prodejní opce.</a:t>
            </a:r>
            <a:endParaRPr lang="en-GB" dirty="0"/>
          </a:p>
        </p:txBody>
      </p:sp>
      <p:sp>
        <p:nvSpPr>
          <p:cNvPr id="15" name="TextovéPole 14">
            <a:extLst>
              <a:ext uri="{FF2B5EF4-FFF2-40B4-BE49-F238E27FC236}">
                <a16:creationId xmlns:a16="http://schemas.microsoft.com/office/drawing/2014/main" id="{2F3B7D0D-51E0-56E5-51D1-DF1095B68AA9}"/>
              </a:ext>
            </a:extLst>
          </p:cNvPr>
          <p:cNvSpPr txBox="1">
            <a:spLocks/>
          </p:cNvSpPr>
          <p:nvPr/>
        </p:nvSpPr>
        <p:spPr>
          <a:xfrm>
            <a:off x="12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indent="9525"/>
            <a:r>
              <a:rPr lang="cs-CZ" sz="1000" dirty="0"/>
              <a:t>Druhý diagram zobrazuje výplatní profil horní deaktivační bariérové prodejní opce. Tato opce má bariéru umístěnou nad výchozí cenou podkladového aktiva a po překročení bariéry cenný papír přestává být opcí. Proto až k bariéře výplatní profil sleduje výplatní profil konvenční prodejní opce a za bariérou je výplata nulová.</a:t>
            </a:r>
          </a:p>
        </p:txBody>
      </p:sp>
      <p:sp>
        <p:nvSpPr>
          <p:cNvPr id="17" name="TextovéPole 16">
            <a:extLst>
              <a:ext uri="{FF2B5EF4-FFF2-40B4-BE49-F238E27FC236}">
                <a16:creationId xmlns:a16="http://schemas.microsoft.com/office/drawing/2014/main" id="{C9015C57-483D-9B4A-3C16-88570E58671F}"/>
              </a:ext>
            </a:extLst>
          </p:cNvPr>
          <p:cNvSpPr txBox="1">
            <a:spLocks/>
          </p:cNvSpPr>
          <p:nvPr/>
        </p:nvSpPr>
        <p:spPr>
          <a:xfrm>
            <a:off x="14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Zbývající dva diagramy si již snadno zakreslíte sami. I v tomto případě platí, že čtyři různé typy dávají pouze dvě různé výplaty. Jmenovitě stejné jsou výplatní profily horní aktivační a spodní deaktivační opce, jakož i horní deaktivační a spodní aktivační opce.</a:t>
            </a:r>
            <a:endParaRPr lang="en-GB" dirty="0"/>
          </a:p>
        </p:txBody>
      </p:sp>
      <p:sp>
        <p:nvSpPr>
          <p:cNvPr id="18" name="TextovéPole 17">
            <a:extLst>
              <a:ext uri="{FF2B5EF4-FFF2-40B4-BE49-F238E27FC236}">
                <a16:creationId xmlns:a16="http://schemas.microsoft.com/office/drawing/2014/main" id="{1B3043DE-18F7-2A6E-114F-BF6D5B7832C4}"/>
              </a:ext>
            </a:extLst>
          </p:cNvPr>
          <p:cNvSpPr txBox="1">
            <a:spLocks/>
          </p:cNvSpPr>
          <p:nvPr/>
        </p:nvSpPr>
        <p:spPr>
          <a:xfrm>
            <a:off x="16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marL="0" lvl="1"/>
            <a:r>
              <a:rPr lang="cs-CZ" sz="1000" dirty="0"/>
              <a:t>Jste zvědaví, co bychom dostali, kdyby na všech čtyřech diagramech byly bariéry nad uplatňovací cenou? Opět byste viděli, že grafem by byla buď konvenční prodejní opce nebo nulová výplata. S takovými vlastnostmi by však o bariérové opce nikdo neměl zájem.</a:t>
            </a:r>
          </a:p>
        </p:txBody>
      </p:sp>
      <p:sp>
        <p:nvSpPr>
          <p:cNvPr id="19" name="TextovéPole 18">
            <a:extLst>
              <a:ext uri="{FF2B5EF4-FFF2-40B4-BE49-F238E27FC236}">
                <a16:creationId xmlns:a16="http://schemas.microsoft.com/office/drawing/2014/main" id="{71331D1D-7AA4-0BDB-0EB0-CCE5C8AA541D}"/>
              </a:ext>
            </a:extLst>
          </p:cNvPr>
          <p:cNvSpPr txBox="1">
            <a:spLocks/>
          </p:cNvSpPr>
          <p:nvPr/>
        </p:nvSpPr>
        <p:spPr>
          <a:xfrm>
            <a:off x="90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The graphical exercise that we did for barrier call options is now repeated for barrier put options. Here are the shapes of the four basic types.</a:t>
            </a:r>
            <a:endParaRPr lang="cs-CZ" sz="1000" dirty="0"/>
          </a:p>
        </p:txBody>
      </p:sp>
      <p:sp>
        <p:nvSpPr>
          <p:cNvPr id="20" name="TextovéPole 19">
            <a:extLst>
              <a:ext uri="{FF2B5EF4-FFF2-40B4-BE49-F238E27FC236}">
                <a16:creationId xmlns:a16="http://schemas.microsoft.com/office/drawing/2014/main" id="{F808B89B-7236-0C71-CC7E-034A4B552311}"/>
              </a:ext>
            </a:extLst>
          </p:cNvPr>
          <p:cNvSpPr txBox="1">
            <a:spLocks/>
          </p:cNvSpPr>
          <p:nvPr/>
        </p:nvSpPr>
        <p:spPr>
          <a:xfrm>
            <a:off x="10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The up-and-in put option has a barrier above the initial exercise price, and once the barrier is crossed, the security becomes a put option. Therefore, to the left of the barrier the payoff is zero, and to the right of the barrier the payoff profile is just like the ice-hockey diagram of the conventional put option.</a:t>
            </a:r>
            <a:endParaRPr lang="cs-CZ" sz="1000" dirty="0"/>
          </a:p>
        </p:txBody>
      </p:sp>
      <p:sp>
        <p:nvSpPr>
          <p:cNvPr id="22" name="TextovéPole 21">
            <a:extLst>
              <a:ext uri="{FF2B5EF4-FFF2-40B4-BE49-F238E27FC236}">
                <a16:creationId xmlns:a16="http://schemas.microsoft.com/office/drawing/2014/main" id="{5407E832-80EF-4784-CBC5-8514E4B48D77}"/>
              </a:ext>
            </a:extLst>
          </p:cNvPr>
          <p:cNvSpPr txBox="1">
            <a:spLocks/>
          </p:cNvSpPr>
          <p:nvPr/>
        </p:nvSpPr>
        <p:spPr>
          <a:xfrm>
            <a:off x="126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The second diagram shows the payoff profile of the up-and-out barrier put option. For this option, the barrier is situated above the initial exercise price, and once the barrier is crossed, the security ceases to be an option. Therefore, until the barrier the payoff profile follows the payoff profile of a conventional put option, and it is zero above the barrier.</a:t>
            </a:r>
            <a:endParaRPr lang="cs-CZ" sz="1000" dirty="0"/>
          </a:p>
        </p:txBody>
      </p:sp>
      <p:sp>
        <p:nvSpPr>
          <p:cNvPr id="23" name="TextovéPole 22">
            <a:extLst>
              <a:ext uri="{FF2B5EF4-FFF2-40B4-BE49-F238E27FC236}">
                <a16:creationId xmlns:a16="http://schemas.microsoft.com/office/drawing/2014/main" id="{A759A71D-38C0-AF6B-D4B7-363AA7F980CC}"/>
              </a:ext>
            </a:extLst>
          </p:cNvPr>
          <p:cNvSpPr txBox="1">
            <a:spLocks/>
          </p:cNvSpPr>
          <p:nvPr/>
        </p:nvSpPr>
        <p:spPr>
          <a:xfrm>
            <a:off x="14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You can easily draw the remaining two diagrams yourself. Even in this case, four different types give only two different payoffs. Namely, the payoff profiles of the up-and-in and down-and-out options are the same, as are those of the up-and-out and down-and-in options.</a:t>
            </a:r>
            <a:endParaRPr lang="cs-CZ" sz="1000" dirty="0"/>
          </a:p>
        </p:txBody>
      </p:sp>
      <p:sp>
        <p:nvSpPr>
          <p:cNvPr id="24" name="TextovéPole 23">
            <a:extLst>
              <a:ext uri="{FF2B5EF4-FFF2-40B4-BE49-F238E27FC236}">
                <a16:creationId xmlns:a16="http://schemas.microsoft.com/office/drawing/2014/main" id="{5ACE1208-3B64-ACC0-D8B5-D95333527CE9}"/>
              </a:ext>
            </a:extLst>
          </p:cNvPr>
          <p:cNvSpPr txBox="1">
            <a:spLocks/>
          </p:cNvSpPr>
          <p:nvPr/>
        </p:nvSpPr>
        <p:spPr>
          <a:xfrm>
            <a:off x="162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Are you wondering what we would get if the barriers were above the exercise price on all four diagrams? Again, you would see that the graph would be either a conventional put option or a zero payoff. With such properties, no one would be interested in barrier options.</a:t>
            </a:r>
            <a:endParaRPr lang="cs-CZ" sz="1000" dirty="0"/>
          </a:p>
        </p:txBody>
      </p:sp>
      <p:sp>
        <p:nvSpPr>
          <p:cNvPr id="25" name="Obdélník 24">
            <a:extLst>
              <a:ext uri="{FF2B5EF4-FFF2-40B4-BE49-F238E27FC236}">
                <a16:creationId xmlns:a16="http://schemas.microsoft.com/office/drawing/2014/main" id="{A55FBFAF-A3A2-8B56-D71E-DB0B988E6559}"/>
              </a:ext>
            </a:extLst>
          </p:cNvPr>
          <p:cNvSpPr/>
          <p:nvPr/>
        </p:nvSpPr>
        <p:spPr>
          <a:xfrm>
            <a:off x="9253649" y="-14242"/>
            <a:ext cx="466351" cy="180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2a</a:t>
            </a:r>
          </a:p>
        </p:txBody>
      </p:sp>
      <p:sp>
        <p:nvSpPr>
          <p:cNvPr id="26" name="Obdélník 25">
            <a:extLst>
              <a:ext uri="{FF2B5EF4-FFF2-40B4-BE49-F238E27FC236}">
                <a16:creationId xmlns:a16="http://schemas.microsoft.com/office/drawing/2014/main" id="{BEBCE8F3-F342-8334-87FA-43B93994A4BF}"/>
              </a:ext>
            </a:extLst>
          </p:cNvPr>
          <p:cNvSpPr/>
          <p:nvPr/>
        </p:nvSpPr>
        <p:spPr>
          <a:xfrm>
            <a:off x="9252000" y="360000"/>
            <a:ext cx="466351" cy="180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2b</a:t>
            </a:r>
          </a:p>
        </p:txBody>
      </p:sp>
      <p:sp>
        <p:nvSpPr>
          <p:cNvPr id="27" name="Obdélník 26">
            <a:extLst>
              <a:ext uri="{FF2B5EF4-FFF2-40B4-BE49-F238E27FC236}">
                <a16:creationId xmlns:a16="http://schemas.microsoft.com/office/drawing/2014/main" id="{4FE9ECDB-36DD-8B78-6005-F1FDA114C3F6}"/>
              </a:ext>
            </a:extLst>
          </p:cNvPr>
          <p:cNvSpPr/>
          <p:nvPr/>
        </p:nvSpPr>
        <p:spPr>
          <a:xfrm>
            <a:off x="9252001" y="720000"/>
            <a:ext cx="432000" cy="180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2c</a:t>
            </a:r>
          </a:p>
        </p:txBody>
      </p:sp>
      <p:grpSp>
        <p:nvGrpSpPr>
          <p:cNvPr id="30" name="Skupina 29">
            <a:extLst>
              <a:ext uri="{FF2B5EF4-FFF2-40B4-BE49-F238E27FC236}">
                <a16:creationId xmlns:a16="http://schemas.microsoft.com/office/drawing/2014/main" id="{98DB1EE2-6B13-5E36-1F4C-BEFD69DC1B33}"/>
              </a:ext>
            </a:extLst>
          </p:cNvPr>
          <p:cNvGrpSpPr/>
          <p:nvPr/>
        </p:nvGrpSpPr>
        <p:grpSpPr>
          <a:xfrm>
            <a:off x="6973200" y="2203200"/>
            <a:ext cx="1414104" cy="1244423"/>
            <a:chOff x="1942941" y="1612442"/>
            <a:chExt cx="1414104" cy="1244423"/>
          </a:xfrm>
        </p:grpSpPr>
        <p:cxnSp>
          <p:nvCxnSpPr>
            <p:cNvPr id="32" name="Přímá spojnice 31">
              <a:extLst>
                <a:ext uri="{FF2B5EF4-FFF2-40B4-BE49-F238E27FC236}">
                  <a16:creationId xmlns:a16="http://schemas.microsoft.com/office/drawing/2014/main" id="{6BD36E09-7249-5BF2-F4FF-F335791D545B}"/>
                </a:ext>
              </a:extLst>
            </p:cNvPr>
            <p:cNvCxnSpPr/>
            <p:nvPr/>
          </p:nvCxnSpPr>
          <p:spPr>
            <a:xfrm>
              <a:off x="2048314" y="1800468"/>
              <a:ext cx="0" cy="971976"/>
            </a:xfrm>
            <a:prstGeom prst="line">
              <a:avLst/>
            </a:prstGeom>
            <a:ln w="635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3" name="Přímá spojnice 32">
              <a:extLst>
                <a:ext uri="{FF2B5EF4-FFF2-40B4-BE49-F238E27FC236}">
                  <a16:creationId xmlns:a16="http://schemas.microsoft.com/office/drawing/2014/main" id="{A8D6B86A-DBE2-2144-64DF-662002190102}"/>
                </a:ext>
              </a:extLst>
            </p:cNvPr>
            <p:cNvCxnSpPr/>
            <p:nvPr/>
          </p:nvCxnSpPr>
          <p:spPr>
            <a:xfrm>
              <a:off x="2851492" y="2309747"/>
              <a:ext cx="0" cy="32400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4" name="Přímá spojnice 33">
              <a:extLst>
                <a:ext uri="{FF2B5EF4-FFF2-40B4-BE49-F238E27FC236}">
                  <a16:creationId xmlns:a16="http://schemas.microsoft.com/office/drawing/2014/main" id="{B7BD02F6-8B05-8F97-CDAD-9B23A47756CE}"/>
                </a:ext>
              </a:extLst>
            </p:cNvPr>
            <p:cNvCxnSpPr/>
            <p:nvPr/>
          </p:nvCxnSpPr>
          <p:spPr>
            <a:xfrm>
              <a:off x="2058930" y="2632997"/>
              <a:ext cx="1245348" cy="0"/>
            </a:xfrm>
            <a:prstGeom prst="line">
              <a:avLst/>
            </a:prstGeom>
            <a:ln w="6350">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36" name="TextovéPole 35">
              <a:extLst>
                <a:ext uri="{FF2B5EF4-FFF2-40B4-BE49-F238E27FC236}">
                  <a16:creationId xmlns:a16="http://schemas.microsoft.com/office/drawing/2014/main" id="{6022DC70-5DC8-F58E-B059-D5295983A167}"/>
                </a:ext>
              </a:extLst>
            </p:cNvPr>
            <p:cNvSpPr txBox="1"/>
            <p:nvPr/>
          </p:nvSpPr>
          <p:spPr>
            <a:xfrm>
              <a:off x="1942941" y="1612442"/>
              <a:ext cx="1414104" cy="240066"/>
            </a:xfrm>
            <a:prstGeom prst="rect">
              <a:avLst/>
            </a:prstGeom>
            <a:noFill/>
            <a:ln>
              <a:noFill/>
            </a:ln>
          </p:spPr>
          <p:txBody>
            <a:bodyPr wrap="square" rtlCol="0">
              <a:spAutoFit/>
            </a:bodyPr>
            <a:lstStyle/>
            <a:p>
              <a:pPr marL="0" lvl="2" algn="ctr">
                <a:lnSpc>
                  <a:spcPct val="80000"/>
                </a:lnSpc>
                <a:buClr>
                  <a:srgbClr val="7030A0"/>
                </a:buClr>
                <a:buSzPct val="80000"/>
              </a:pPr>
              <a:r>
                <a:rPr lang="cs-CZ" sz="1200" b="1" dirty="0">
                  <a:latin typeface="Cambria Math" panose="02040503050406030204" pitchFamily="18" charset="0"/>
                  <a:ea typeface="Cambria Math" panose="02040503050406030204" pitchFamily="18" charset="0"/>
                  <a:sym typeface="Wingdings 2" panose="05020102010507070707" pitchFamily="18" charset="2"/>
                </a:rPr>
                <a:t>Down</a:t>
              </a:r>
              <a:r>
                <a:rPr lang="en-GB" sz="1200" b="1" dirty="0">
                  <a:latin typeface="Cambria Math" panose="02040503050406030204" pitchFamily="18" charset="0"/>
                  <a:ea typeface="Cambria Math" panose="02040503050406030204" pitchFamily="18" charset="0"/>
                  <a:sym typeface="Wingdings 2" panose="05020102010507070707" pitchFamily="18" charset="2"/>
                </a:rPr>
                <a:t>-and-</a:t>
              </a:r>
              <a:r>
                <a:rPr lang="cs-CZ" sz="1200" b="1" dirty="0">
                  <a:latin typeface="Cambria Math" panose="02040503050406030204" pitchFamily="18" charset="0"/>
                  <a:ea typeface="Cambria Math" panose="02040503050406030204" pitchFamily="18" charset="0"/>
                  <a:sym typeface="Wingdings 2" panose="05020102010507070707" pitchFamily="18" charset="2"/>
                </a:rPr>
                <a:t>out</a:t>
              </a:r>
              <a:r>
                <a:rPr lang="en-GB" sz="1200" b="1" dirty="0">
                  <a:latin typeface="Cambria Math" panose="02040503050406030204" pitchFamily="18" charset="0"/>
                  <a:ea typeface="Cambria Math" panose="02040503050406030204" pitchFamily="18" charset="0"/>
                  <a:sym typeface="Wingdings 2" panose="05020102010507070707" pitchFamily="18" charset="2"/>
                </a:rPr>
                <a:t> call </a:t>
              </a:r>
              <a:endParaRPr lang="en-GB" sz="1200" b="1" dirty="0">
                <a:latin typeface="Cambria Math" panose="02040503050406030204" pitchFamily="18" charset="0"/>
                <a:ea typeface="Cambria Math" panose="02040503050406030204" pitchFamily="18" charset="0"/>
              </a:endParaRPr>
            </a:p>
          </p:txBody>
        </p:sp>
        <p:cxnSp>
          <p:nvCxnSpPr>
            <p:cNvPr id="46" name="Přímá spojnice 45">
              <a:extLst>
                <a:ext uri="{FF2B5EF4-FFF2-40B4-BE49-F238E27FC236}">
                  <a16:creationId xmlns:a16="http://schemas.microsoft.com/office/drawing/2014/main" id="{D2B2EC5E-D8BF-9B05-C549-889D5F3C7132}"/>
                </a:ext>
              </a:extLst>
            </p:cNvPr>
            <p:cNvCxnSpPr/>
            <p:nvPr/>
          </p:nvCxnSpPr>
          <p:spPr>
            <a:xfrm>
              <a:off x="2054915" y="2640726"/>
              <a:ext cx="792000"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7" name="Přímá spojnice 56">
              <a:extLst>
                <a:ext uri="{FF2B5EF4-FFF2-40B4-BE49-F238E27FC236}">
                  <a16:creationId xmlns:a16="http://schemas.microsoft.com/office/drawing/2014/main" id="{A68B1B7D-A117-112C-437B-7A56B30EF827}"/>
                </a:ext>
              </a:extLst>
            </p:cNvPr>
            <p:cNvCxnSpPr/>
            <p:nvPr/>
          </p:nvCxnSpPr>
          <p:spPr>
            <a:xfrm flipH="1">
              <a:off x="2511986" y="1895067"/>
              <a:ext cx="739911" cy="739913"/>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9" name="Přímá spojnice 58">
              <a:extLst>
                <a:ext uri="{FF2B5EF4-FFF2-40B4-BE49-F238E27FC236}">
                  <a16:creationId xmlns:a16="http://schemas.microsoft.com/office/drawing/2014/main" id="{ACE634D6-0FE2-1FED-0272-726A9D026583}"/>
                </a:ext>
              </a:extLst>
            </p:cNvPr>
            <p:cNvCxnSpPr/>
            <p:nvPr/>
          </p:nvCxnSpPr>
          <p:spPr>
            <a:xfrm flipH="1">
              <a:off x="2856082" y="1838261"/>
              <a:ext cx="460470" cy="460471"/>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60" name="Přímá spojnice 59">
              <a:extLst>
                <a:ext uri="{FF2B5EF4-FFF2-40B4-BE49-F238E27FC236}">
                  <a16:creationId xmlns:a16="http://schemas.microsoft.com/office/drawing/2014/main" id="{8AFD6F8D-7834-160F-BA1F-6CBC58C6556A}"/>
                </a:ext>
              </a:extLst>
            </p:cNvPr>
            <p:cNvCxnSpPr/>
            <p:nvPr/>
          </p:nvCxnSpPr>
          <p:spPr>
            <a:xfrm>
              <a:off x="2056181" y="2324595"/>
              <a:ext cx="747111" cy="0"/>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61" name="TextovéPole 60">
                  <a:extLst>
                    <a:ext uri="{FF2B5EF4-FFF2-40B4-BE49-F238E27FC236}">
                      <a16:creationId xmlns:a16="http://schemas.microsoft.com/office/drawing/2014/main" id="{2118E6FD-FB9E-D5CE-F3B5-A4609B510185}"/>
                    </a:ext>
                  </a:extLst>
                </p:cNvPr>
                <p:cNvSpPr txBox="1"/>
                <p:nvPr/>
              </p:nvSpPr>
              <p:spPr>
                <a:xfrm>
                  <a:off x="2419575" y="2591711"/>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𝑋</m:t>
                        </m:r>
                      </m:oMath>
                    </m:oMathPara>
                  </a14:m>
                  <a:endParaRPr lang="en-GB" sz="1100" i="1" baseline="-25000" dirty="0"/>
                </a:p>
              </p:txBody>
            </p:sp>
          </mc:Choice>
          <mc:Fallback xmlns="">
            <p:sp>
              <p:nvSpPr>
                <p:cNvPr id="119" name="TextovéPole 118">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2419575" y="2591711"/>
                  <a:ext cx="187089" cy="261225"/>
                </a:xfrm>
                <a:prstGeom prst="rect">
                  <a:avLst/>
                </a:prstGeom>
                <a:blipFill>
                  <a:blip r:embed="rId17"/>
                  <a:stretch>
                    <a:fillRect l="-6452"/>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62" name="TextovéPole 61">
                  <a:extLst>
                    <a:ext uri="{FF2B5EF4-FFF2-40B4-BE49-F238E27FC236}">
                      <a16:creationId xmlns:a16="http://schemas.microsoft.com/office/drawing/2014/main" id="{C2CE2847-5FFC-E2B8-5C88-23439F5880FD}"/>
                    </a:ext>
                  </a:extLst>
                </p:cNvPr>
                <p:cNvSpPr txBox="1"/>
                <p:nvPr/>
              </p:nvSpPr>
              <p:spPr>
                <a:xfrm>
                  <a:off x="2771800" y="2595640"/>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𝐵</m:t>
                        </m:r>
                      </m:oMath>
                    </m:oMathPara>
                  </a14:m>
                  <a:endParaRPr lang="en-GB" sz="1100" i="1" baseline="-25000" dirty="0"/>
                </a:p>
              </p:txBody>
            </p:sp>
          </mc:Choice>
          <mc:Fallback xmlns="">
            <p:sp>
              <p:nvSpPr>
                <p:cNvPr id="81" name="TextovéPole 80">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2771800" y="2595640"/>
                  <a:ext cx="187089" cy="261225"/>
                </a:xfrm>
                <a:prstGeom prst="rect">
                  <a:avLst/>
                </a:prstGeom>
                <a:blipFill>
                  <a:blip r:embed="rId18"/>
                  <a:stretch>
                    <a:fillRect l="-13333"/>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63" name="TextovéPole 62">
                  <a:extLst>
                    <a:ext uri="{FF2B5EF4-FFF2-40B4-BE49-F238E27FC236}">
                      <a16:creationId xmlns:a16="http://schemas.microsoft.com/office/drawing/2014/main" id="{6369D072-1E94-6A95-3BA6-1E188977A362}"/>
                    </a:ext>
                  </a:extLst>
                </p:cNvPr>
                <p:cNvSpPr txBox="1"/>
                <p:nvPr/>
              </p:nvSpPr>
              <p:spPr>
                <a:xfrm>
                  <a:off x="3069741" y="2413204"/>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sSub>
                          <m:sSubPr>
                            <m:ctrlPr>
                              <a:rPr lang="en-GB" sz="1100" b="0" i="1" smtClean="0">
                                <a:latin typeface="Cambria Math" panose="02040503050406030204" pitchFamily="18" charset="0"/>
                              </a:rPr>
                            </m:ctrlPr>
                          </m:sSubPr>
                          <m:e>
                            <m:r>
                              <a:rPr lang="en-GB" sz="1100" b="0" i="1" smtClean="0">
                                <a:latin typeface="Cambria Math" panose="02040503050406030204" pitchFamily="18" charset="0"/>
                              </a:rPr>
                              <m:t>𝑆</m:t>
                            </m:r>
                          </m:e>
                          <m:sub>
                            <m:r>
                              <a:rPr lang="en-GB" sz="1100" b="0" i="1" smtClean="0">
                                <a:latin typeface="Cambria Math" panose="02040503050406030204" pitchFamily="18" charset="0"/>
                              </a:rPr>
                              <m:t>0</m:t>
                            </m:r>
                          </m:sub>
                        </m:sSub>
                      </m:oMath>
                    </m:oMathPara>
                  </a14:m>
                  <a:endParaRPr lang="en-GB" sz="1100" i="1" baseline="-25000" dirty="0"/>
                </a:p>
              </p:txBody>
            </p:sp>
          </mc:Choice>
          <mc:Fallback xmlns="">
            <p:sp>
              <p:nvSpPr>
                <p:cNvPr id="63" name="TextovéPole 62">
                  <a:extLst>
                    <a:ext uri="{FF2B5EF4-FFF2-40B4-BE49-F238E27FC236}">
                      <a16:creationId xmlns:a16="http://schemas.microsoft.com/office/drawing/2014/main" id="{6369D072-1E94-6A95-3BA6-1E188977A362}"/>
                    </a:ext>
                  </a:extLst>
                </p:cNvPr>
                <p:cNvSpPr txBox="1">
                  <a:spLocks noRot="1" noChangeAspect="1" noMove="1" noResize="1" noEditPoints="1" noAdjustHandles="1" noChangeArrowheads="1" noChangeShapeType="1" noTextEdit="1"/>
                </p:cNvSpPr>
                <p:nvPr/>
              </p:nvSpPr>
              <p:spPr>
                <a:xfrm>
                  <a:off x="3069741" y="2413204"/>
                  <a:ext cx="187089" cy="261225"/>
                </a:xfrm>
                <a:prstGeom prst="rect">
                  <a:avLst/>
                </a:prstGeom>
                <a:blipFill>
                  <a:blip r:embed="rId28"/>
                  <a:stretch>
                    <a:fillRect l="-20000"/>
                  </a:stretch>
                </a:blipFill>
              </p:spPr>
              <p:txBody>
                <a:bodyPr/>
                <a:lstStyle/>
                <a:p>
                  <a:r>
                    <a:rPr lang="en-GB">
                      <a:noFill/>
                    </a:rPr>
                    <a:t> </a:t>
                  </a:r>
                </a:p>
              </p:txBody>
            </p:sp>
          </mc:Fallback>
        </mc:AlternateContent>
        <p:cxnSp>
          <p:nvCxnSpPr>
            <p:cNvPr id="64" name="Přímá spojnice 63">
              <a:extLst>
                <a:ext uri="{FF2B5EF4-FFF2-40B4-BE49-F238E27FC236}">
                  <a16:creationId xmlns:a16="http://schemas.microsoft.com/office/drawing/2014/main" id="{40270AB0-8E82-DDD1-967B-ACFDDCFB54FB}"/>
                </a:ext>
              </a:extLst>
            </p:cNvPr>
            <p:cNvCxnSpPr/>
            <p:nvPr/>
          </p:nvCxnSpPr>
          <p:spPr>
            <a:xfrm>
              <a:off x="3131111" y="2579894"/>
              <a:ext cx="0" cy="110806"/>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65" name="Skupina 64">
            <a:extLst>
              <a:ext uri="{FF2B5EF4-FFF2-40B4-BE49-F238E27FC236}">
                <a16:creationId xmlns:a16="http://schemas.microsoft.com/office/drawing/2014/main" id="{2F1AB269-7398-496C-C1A3-A00D068DF9CC}"/>
              </a:ext>
            </a:extLst>
          </p:cNvPr>
          <p:cNvGrpSpPr/>
          <p:nvPr/>
        </p:nvGrpSpPr>
        <p:grpSpPr>
          <a:xfrm>
            <a:off x="5126400" y="2203200"/>
            <a:ext cx="1301272" cy="1247449"/>
            <a:chOff x="3710218" y="1392489"/>
            <a:chExt cx="1301272" cy="1247449"/>
          </a:xfrm>
        </p:grpSpPr>
        <p:cxnSp>
          <p:nvCxnSpPr>
            <p:cNvPr id="66" name="Přímá spojnice 65">
              <a:extLst>
                <a:ext uri="{FF2B5EF4-FFF2-40B4-BE49-F238E27FC236}">
                  <a16:creationId xmlns:a16="http://schemas.microsoft.com/office/drawing/2014/main" id="{F6A91B2E-B76F-2E51-A7B0-0112213E6FAC}"/>
                </a:ext>
              </a:extLst>
            </p:cNvPr>
            <p:cNvCxnSpPr/>
            <p:nvPr/>
          </p:nvCxnSpPr>
          <p:spPr>
            <a:xfrm>
              <a:off x="3748084" y="1580515"/>
              <a:ext cx="0" cy="971976"/>
            </a:xfrm>
            <a:prstGeom prst="line">
              <a:avLst/>
            </a:prstGeom>
            <a:ln w="635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67" name="Přímá spojnice 66">
              <a:extLst>
                <a:ext uri="{FF2B5EF4-FFF2-40B4-BE49-F238E27FC236}">
                  <a16:creationId xmlns:a16="http://schemas.microsoft.com/office/drawing/2014/main" id="{03887016-91B3-B58C-CDE0-792F897CF4BA}"/>
                </a:ext>
              </a:extLst>
            </p:cNvPr>
            <p:cNvCxnSpPr/>
            <p:nvPr/>
          </p:nvCxnSpPr>
          <p:spPr>
            <a:xfrm>
              <a:off x="4551262" y="2089794"/>
              <a:ext cx="0" cy="32400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68" name="Přímá spojnice 67">
              <a:extLst>
                <a:ext uri="{FF2B5EF4-FFF2-40B4-BE49-F238E27FC236}">
                  <a16:creationId xmlns:a16="http://schemas.microsoft.com/office/drawing/2014/main" id="{FCCE909A-237E-BF3E-DE1A-186B0BA1D2E5}"/>
                </a:ext>
              </a:extLst>
            </p:cNvPr>
            <p:cNvCxnSpPr/>
            <p:nvPr/>
          </p:nvCxnSpPr>
          <p:spPr>
            <a:xfrm>
              <a:off x="3758700" y="2413044"/>
              <a:ext cx="1245348" cy="0"/>
            </a:xfrm>
            <a:prstGeom prst="line">
              <a:avLst/>
            </a:prstGeom>
            <a:ln w="6350">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9" name="TextovéPole 68">
              <a:extLst>
                <a:ext uri="{FF2B5EF4-FFF2-40B4-BE49-F238E27FC236}">
                  <a16:creationId xmlns:a16="http://schemas.microsoft.com/office/drawing/2014/main" id="{4ABE6F2D-B08F-9839-698F-FB5B5F92C692}"/>
                </a:ext>
              </a:extLst>
            </p:cNvPr>
            <p:cNvSpPr txBox="1"/>
            <p:nvPr/>
          </p:nvSpPr>
          <p:spPr>
            <a:xfrm>
              <a:off x="3710218" y="1392489"/>
              <a:ext cx="1301272" cy="240066"/>
            </a:xfrm>
            <a:prstGeom prst="rect">
              <a:avLst/>
            </a:prstGeom>
            <a:noFill/>
            <a:ln>
              <a:noFill/>
            </a:ln>
          </p:spPr>
          <p:txBody>
            <a:bodyPr wrap="square" rtlCol="0">
              <a:spAutoFit/>
            </a:bodyPr>
            <a:lstStyle/>
            <a:p>
              <a:pPr marL="0" lvl="2" algn="ctr">
                <a:lnSpc>
                  <a:spcPct val="80000"/>
                </a:lnSpc>
                <a:buClr>
                  <a:srgbClr val="7030A0"/>
                </a:buClr>
                <a:buSzPct val="80000"/>
              </a:pPr>
              <a:r>
                <a:rPr lang="cs-CZ" sz="1200" b="1" dirty="0">
                  <a:latin typeface="Cambria Math" panose="02040503050406030204" pitchFamily="18" charset="0"/>
                  <a:ea typeface="Cambria Math" panose="02040503050406030204" pitchFamily="18" charset="0"/>
                  <a:sym typeface="Wingdings 2" panose="05020102010507070707" pitchFamily="18" charset="2"/>
                </a:rPr>
                <a:t>Down</a:t>
              </a:r>
              <a:r>
                <a:rPr lang="en-GB" sz="1200" b="1" dirty="0">
                  <a:latin typeface="Cambria Math" panose="02040503050406030204" pitchFamily="18" charset="0"/>
                  <a:ea typeface="Cambria Math" panose="02040503050406030204" pitchFamily="18" charset="0"/>
                  <a:sym typeface="Wingdings 2" panose="05020102010507070707" pitchFamily="18" charset="2"/>
                </a:rPr>
                <a:t>-and-</a:t>
              </a:r>
              <a:r>
                <a:rPr lang="cs-CZ" sz="1200" b="1" dirty="0">
                  <a:latin typeface="Cambria Math" panose="02040503050406030204" pitchFamily="18" charset="0"/>
                  <a:ea typeface="Cambria Math" panose="02040503050406030204" pitchFamily="18" charset="0"/>
                  <a:sym typeface="Wingdings 2" panose="05020102010507070707" pitchFamily="18" charset="2"/>
                </a:rPr>
                <a:t>in</a:t>
              </a:r>
              <a:r>
                <a:rPr lang="en-GB" sz="1200" b="1" dirty="0">
                  <a:latin typeface="Cambria Math" panose="02040503050406030204" pitchFamily="18" charset="0"/>
                  <a:ea typeface="Cambria Math" panose="02040503050406030204" pitchFamily="18" charset="0"/>
                  <a:sym typeface="Wingdings 2" panose="05020102010507070707" pitchFamily="18" charset="2"/>
                </a:rPr>
                <a:t> call </a:t>
              </a:r>
              <a:endParaRPr lang="en-GB" sz="1200" b="1" dirty="0">
                <a:latin typeface="Cambria Math" panose="02040503050406030204" pitchFamily="18" charset="0"/>
                <a:ea typeface="Cambria Math" panose="02040503050406030204" pitchFamily="18" charset="0"/>
              </a:endParaRPr>
            </a:p>
          </p:txBody>
        </p:sp>
        <p:cxnSp>
          <p:nvCxnSpPr>
            <p:cNvPr id="70" name="Přímá spojnice 69">
              <a:extLst>
                <a:ext uri="{FF2B5EF4-FFF2-40B4-BE49-F238E27FC236}">
                  <a16:creationId xmlns:a16="http://schemas.microsoft.com/office/drawing/2014/main" id="{1AB8FD1D-3950-C9E5-A967-16215420EFC2}"/>
                </a:ext>
              </a:extLst>
            </p:cNvPr>
            <p:cNvCxnSpPr/>
            <p:nvPr/>
          </p:nvCxnSpPr>
          <p:spPr>
            <a:xfrm>
              <a:off x="3754685" y="2420773"/>
              <a:ext cx="457071"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71" name="Přímá spojnice 70">
              <a:extLst>
                <a:ext uri="{FF2B5EF4-FFF2-40B4-BE49-F238E27FC236}">
                  <a16:creationId xmlns:a16="http://schemas.microsoft.com/office/drawing/2014/main" id="{54EDA7E9-ED29-404E-B789-10A98271B350}"/>
                </a:ext>
              </a:extLst>
            </p:cNvPr>
            <p:cNvCxnSpPr/>
            <p:nvPr/>
          </p:nvCxnSpPr>
          <p:spPr>
            <a:xfrm flipH="1">
              <a:off x="4211756" y="1675114"/>
              <a:ext cx="739911" cy="739913"/>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72" name="Přímá spojnice 71">
              <a:extLst>
                <a:ext uri="{FF2B5EF4-FFF2-40B4-BE49-F238E27FC236}">
                  <a16:creationId xmlns:a16="http://schemas.microsoft.com/office/drawing/2014/main" id="{546841F1-EB53-7F6E-6E68-4D9ACF3F8BDC}"/>
                </a:ext>
              </a:extLst>
            </p:cNvPr>
            <p:cNvCxnSpPr>
              <a:cxnSpLocks/>
            </p:cNvCxnSpPr>
            <p:nvPr/>
          </p:nvCxnSpPr>
          <p:spPr>
            <a:xfrm flipH="1">
              <a:off x="4218097" y="2090364"/>
              <a:ext cx="315172" cy="32807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73" name="Přímá spojnice 72">
              <a:extLst>
                <a:ext uri="{FF2B5EF4-FFF2-40B4-BE49-F238E27FC236}">
                  <a16:creationId xmlns:a16="http://schemas.microsoft.com/office/drawing/2014/main" id="{47FEE1B5-DAFA-DCBE-710A-8113F13122BD}"/>
                </a:ext>
              </a:extLst>
            </p:cNvPr>
            <p:cNvCxnSpPr/>
            <p:nvPr/>
          </p:nvCxnSpPr>
          <p:spPr>
            <a:xfrm>
              <a:off x="3757015" y="2081590"/>
              <a:ext cx="800498" cy="0"/>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76" name="TextovéPole 75">
                  <a:extLst>
                    <a:ext uri="{FF2B5EF4-FFF2-40B4-BE49-F238E27FC236}">
                      <a16:creationId xmlns:a16="http://schemas.microsoft.com/office/drawing/2014/main" id="{7FE9057E-7540-5AC7-E988-6B6D078203B9}"/>
                    </a:ext>
                  </a:extLst>
                </p:cNvPr>
                <p:cNvSpPr txBox="1"/>
                <p:nvPr/>
              </p:nvSpPr>
              <p:spPr>
                <a:xfrm>
                  <a:off x="4119345" y="2374784"/>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𝑋</m:t>
                        </m:r>
                      </m:oMath>
                    </m:oMathPara>
                  </a14:m>
                  <a:endParaRPr lang="en-GB" sz="1100" i="1" baseline="-25000" dirty="0"/>
                </a:p>
              </p:txBody>
            </p:sp>
          </mc:Choice>
          <mc:Fallback xmlns="">
            <p:sp>
              <p:nvSpPr>
                <p:cNvPr id="106" name="TextovéPole 105">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4119345" y="2374784"/>
                  <a:ext cx="187089" cy="261225"/>
                </a:xfrm>
                <a:prstGeom prst="rect">
                  <a:avLst/>
                </a:prstGeom>
                <a:blipFill>
                  <a:blip r:embed="rId20"/>
                  <a:stretch>
                    <a:fillRect l="-6452"/>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77" name="TextovéPole 76">
                  <a:extLst>
                    <a:ext uri="{FF2B5EF4-FFF2-40B4-BE49-F238E27FC236}">
                      <a16:creationId xmlns:a16="http://schemas.microsoft.com/office/drawing/2014/main" id="{D0E8CC0C-E875-18DD-25E4-E84DE0B4B852}"/>
                    </a:ext>
                  </a:extLst>
                </p:cNvPr>
                <p:cNvSpPr txBox="1"/>
                <p:nvPr/>
              </p:nvSpPr>
              <p:spPr>
                <a:xfrm>
                  <a:off x="4471570" y="2378713"/>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𝐵</m:t>
                        </m:r>
                      </m:oMath>
                    </m:oMathPara>
                  </a14:m>
                  <a:endParaRPr lang="en-GB" sz="1100" i="1" baseline="-25000" dirty="0"/>
                </a:p>
              </p:txBody>
            </p:sp>
          </mc:Choice>
          <mc:Fallback xmlns="">
            <p:sp>
              <p:nvSpPr>
                <p:cNvPr id="111" name="TextovéPole 110">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4471570" y="2378713"/>
                  <a:ext cx="187089" cy="261225"/>
                </a:xfrm>
                <a:prstGeom prst="rect">
                  <a:avLst/>
                </a:prstGeom>
                <a:blipFill>
                  <a:blip r:embed="rId21"/>
                  <a:stretch>
                    <a:fillRect l="-9677"/>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79" name="TextovéPole 78">
                  <a:extLst>
                    <a:ext uri="{FF2B5EF4-FFF2-40B4-BE49-F238E27FC236}">
                      <a16:creationId xmlns:a16="http://schemas.microsoft.com/office/drawing/2014/main" id="{BB477A56-CB99-6707-E62A-D1C2B9598341}"/>
                    </a:ext>
                  </a:extLst>
                </p:cNvPr>
                <p:cNvSpPr txBox="1"/>
                <p:nvPr/>
              </p:nvSpPr>
              <p:spPr>
                <a:xfrm>
                  <a:off x="4739818" y="2193251"/>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sSub>
                          <m:sSubPr>
                            <m:ctrlPr>
                              <a:rPr lang="en-GB" sz="1100" b="0" i="1" smtClean="0">
                                <a:latin typeface="Cambria Math" panose="02040503050406030204" pitchFamily="18" charset="0"/>
                              </a:rPr>
                            </m:ctrlPr>
                          </m:sSubPr>
                          <m:e>
                            <m:r>
                              <a:rPr lang="en-GB" sz="1100" b="0" i="1" smtClean="0">
                                <a:latin typeface="Cambria Math" panose="02040503050406030204" pitchFamily="18" charset="0"/>
                              </a:rPr>
                              <m:t>𝑆</m:t>
                            </m:r>
                          </m:e>
                          <m:sub>
                            <m:r>
                              <a:rPr lang="en-GB" sz="1100" b="0" i="1" smtClean="0">
                                <a:latin typeface="Cambria Math" panose="02040503050406030204" pitchFamily="18" charset="0"/>
                              </a:rPr>
                              <m:t>0</m:t>
                            </m:r>
                          </m:sub>
                        </m:sSub>
                      </m:oMath>
                    </m:oMathPara>
                  </a14:m>
                  <a:endParaRPr lang="en-GB" sz="1100" i="1" baseline="-25000" dirty="0"/>
                </a:p>
              </p:txBody>
            </p:sp>
          </mc:Choice>
          <mc:Fallback xmlns="">
            <p:sp>
              <p:nvSpPr>
                <p:cNvPr id="79" name="TextovéPole 78">
                  <a:extLst>
                    <a:ext uri="{FF2B5EF4-FFF2-40B4-BE49-F238E27FC236}">
                      <a16:creationId xmlns:a16="http://schemas.microsoft.com/office/drawing/2014/main" id="{BB477A56-CB99-6707-E62A-D1C2B9598341}"/>
                    </a:ext>
                  </a:extLst>
                </p:cNvPr>
                <p:cNvSpPr txBox="1">
                  <a:spLocks noRot="1" noChangeAspect="1" noMove="1" noResize="1" noEditPoints="1" noAdjustHandles="1" noChangeArrowheads="1" noChangeShapeType="1" noTextEdit="1"/>
                </p:cNvSpPr>
                <p:nvPr/>
              </p:nvSpPr>
              <p:spPr>
                <a:xfrm>
                  <a:off x="4739818" y="2193251"/>
                  <a:ext cx="187089" cy="261225"/>
                </a:xfrm>
                <a:prstGeom prst="rect">
                  <a:avLst/>
                </a:prstGeom>
                <a:blipFill>
                  <a:blip r:embed="rId29"/>
                  <a:stretch>
                    <a:fillRect l="-19355"/>
                  </a:stretch>
                </a:blipFill>
              </p:spPr>
              <p:txBody>
                <a:bodyPr/>
                <a:lstStyle/>
                <a:p>
                  <a:r>
                    <a:rPr lang="en-GB">
                      <a:noFill/>
                    </a:rPr>
                    <a:t> </a:t>
                  </a:r>
                </a:p>
              </p:txBody>
            </p:sp>
          </mc:Fallback>
        </mc:AlternateContent>
        <p:cxnSp>
          <p:nvCxnSpPr>
            <p:cNvPr id="80" name="Přímá spojnice 79">
              <a:extLst>
                <a:ext uri="{FF2B5EF4-FFF2-40B4-BE49-F238E27FC236}">
                  <a16:creationId xmlns:a16="http://schemas.microsoft.com/office/drawing/2014/main" id="{13EA8235-6B74-F650-8EA3-D7CA48B69201}"/>
                </a:ext>
              </a:extLst>
            </p:cNvPr>
            <p:cNvCxnSpPr/>
            <p:nvPr/>
          </p:nvCxnSpPr>
          <p:spPr>
            <a:xfrm>
              <a:off x="4811818" y="2359941"/>
              <a:ext cx="0" cy="110806"/>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82" name="Přímá spojnice 81">
              <a:extLst>
                <a:ext uri="{FF2B5EF4-FFF2-40B4-BE49-F238E27FC236}">
                  <a16:creationId xmlns:a16="http://schemas.microsoft.com/office/drawing/2014/main" id="{F000A9C1-AA26-B066-B3B2-AEEBACF681BA}"/>
                </a:ext>
              </a:extLst>
            </p:cNvPr>
            <p:cNvCxnSpPr/>
            <p:nvPr/>
          </p:nvCxnSpPr>
          <p:spPr>
            <a:xfrm>
              <a:off x="4554419" y="2418036"/>
              <a:ext cx="457071"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grpSp>
      <p:cxnSp>
        <p:nvCxnSpPr>
          <p:cNvPr id="90" name="Přímá spojnice 89">
            <a:extLst>
              <a:ext uri="{FF2B5EF4-FFF2-40B4-BE49-F238E27FC236}">
                <a16:creationId xmlns:a16="http://schemas.microsoft.com/office/drawing/2014/main" id="{31B809AF-4AD5-4F19-1190-B03013A8517A}"/>
              </a:ext>
            </a:extLst>
          </p:cNvPr>
          <p:cNvCxnSpPr>
            <a:cxnSpLocks/>
          </p:cNvCxnSpPr>
          <p:nvPr/>
        </p:nvCxnSpPr>
        <p:spPr>
          <a:xfrm>
            <a:off x="1710411" y="3225274"/>
            <a:ext cx="756000" cy="0"/>
          </a:xfrm>
          <a:prstGeom prst="line">
            <a:avLst/>
          </a:prstGeom>
          <a:ln w="38100" cap="rnd" cmpd="sng">
            <a:solidFill>
              <a:srgbClr val="7030A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94" name="Přímá spojnice 93">
            <a:extLst>
              <a:ext uri="{FF2B5EF4-FFF2-40B4-BE49-F238E27FC236}">
                <a16:creationId xmlns:a16="http://schemas.microsoft.com/office/drawing/2014/main" id="{DC546B5C-C89B-8084-9931-AB0B44FDF95C}"/>
              </a:ext>
            </a:extLst>
          </p:cNvPr>
          <p:cNvCxnSpPr>
            <a:cxnSpLocks/>
          </p:cNvCxnSpPr>
          <p:nvPr/>
        </p:nvCxnSpPr>
        <p:spPr>
          <a:xfrm flipV="1">
            <a:off x="2507870" y="2428709"/>
            <a:ext cx="449975" cy="453332"/>
          </a:xfrm>
          <a:prstGeom prst="line">
            <a:avLst/>
          </a:prstGeom>
          <a:ln w="38100" cap="rnd" cmpd="sng">
            <a:solidFill>
              <a:srgbClr val="7030A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07" name="Přímá spojnice 106">
            <a:extLst>
              <a:ext uri="{FF2B5EF4-FFF2-40B4-BE49-F238E27FC236}">
                <a16:creationId xmlns:a16="http://schemas.microsoft.com/office/drawing/2014/main" id="{19D014BC-5DF0-6B15-E4F6-5151350DC243}"/>
              </a:ext>
            </a:extLst>
          </p:cNvPr>
          <p:cNvCxnSpPr>
            <a:cxnSpLocks/>
          </p:cNvCxnSpPr>
          <p:nvPr/>
        </p:nvCxnSpPr>
        <p:spPr>
          <a:xfrm>
            <a:off x="3456822" y="3229839"/>
            <a:ext cx="413589" cy="0"/>
          </a:xfrm>
          <a:prstGeom prst="line">
            <a:avLst/>
          </a:prstGeom>
          <a:ln w="38100" cap="rnd" cmpd="sng">
            <a:solidFill>
              <a:srgbClr val="7030A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08" name="Přímá spojnice 107">
            <a:extLst>
              <a:ext uri="{FF2B5EF4-FFF2-40B4-BE49-F238E27FC236}">
                <a16:creationId xmlns:a16="http://schemas.microsoft.com/office/drawing/2014/main" id="{8AE53491-68E8-2AD7-18A8-8E8A4D7955E4}"/>
              </a:ext>
            </a:extLst>
          </p:cNvPr>
          <p:cNvCxnSpPr>
            <a:cxnSpLocks/>
          </p:cNvCxnSpPr>
          <p:nvPr/>
        </p:nvCxnSpPr>
        <p:spPr>
          <a:xfrm flipV="1">
            <a:off x="3911726" y="2916623"/>
            <a:ext cx="300274" cy="302514"/>
          </a:xfrm>
          <a:prstGeom prst="line">
            <a:avLst/>
          </a:prstGeom>
          <a:ln w="38100" cap="rnd" cmpd="sng">
            <a:solidFill>
              <a:srgbClr val="7030A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14" name="Přímá spojnice 113">
            <a:extLst>
              <a:ext uri="{FF2B5EF4-FFF2-40B4-BE49-F238E27FC236}">
                <a16:creationId xmlns:a16="http://schemas.microsoft.com/office/drawing/2014/main" id="{E15FFE49-0CD7-336E-4C50-F1A0457DE4D4}"/>
              </a:ext>
            </a:extLst>
          </p:cNvPr>
          <p:cNvCxnSpPr>
            <a:cxnSpLocks/>
          </p:cNvCxnSpPr>
          <p:nvPr/>
        </p:nvCxnSpPr>
        <p:spPr>
          <a:xfrm>
            <a:off x="4237752" y="3229200"/>
            <a:ext cx="468000" cy="0"/>
          </a:xfrm>
          <a:prstGeom prst="line">
            <a:avLst/>
          </a:prstGeom>
          <a:ln w="38100" cap="rnd" cmpd="sng">
            <a:solidFill>
              <a:srgbClr val="7030A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15" name="Šipka: zahnutá dolů 114">
            <a:extLst>
              <a:ext uri="{FF2B5EF4-FFF2-40B4-BE49-F238E27FC236}">
                <a16:creationId xmlns:a16="http://schemas.microsoft.com/office/drawing/2014/main" id="{1AA6721F-B387-C826-9DB0-6AC5FA30E9BB}"/>
              </a:ext>
            </a:extLst>
          </p:cNvPr>
          <p:cNvSpPr/>
          <p:nvPr/>
        </p:nvSpPr>
        <p:spPr>
          <a:xfrm>
            <a:off x="2274137" y="1857274"/>
            <a:ext cx="5472000" cy="373103"/>
          </a:xfrm>
          <a:prstGeom prst="curvedDownArrow">
            <a:avLst>
              <a:gd name="adj1" fmla="val 25000"/>
              <a:gd name="adj2" fmla="val 57208"/>
              <a:gd name="adj3" fmla="val 29768"/>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6" name="Šipka: zahnutá dolů 115">
            <a:extLst>
              <a:ext uri="{FF2B5EF4-FFF2-40B4-BE49-F238E27FC236}">
                <a16:creationId xmlns:a16="http://schemas.microsoft.com/office/drawing/2014/main" id="{82582892-CB14-1F0E-2459-1A10DA38CAFE}"/>
              </a:ext>
            </a:extLst>
          </p:cNvPr>
          <p:cNvSpPr/>
          <p:nvPr/>
        </p:nvSpPr>
        <p:spPr>
          <a:xfrm>
            <a:off x="3971452" y="1915496"/>
            <a:ext cx="2100274" cy="320189"/>
          </a:xfrm>
          <a:prstGeom prst="curvedDownArrow">
            <a:avLst>
              <a:gd name="adj1" fmla="val 25000"/>
              <a:gd name="adj2" fmla="val 57208"/>
              <a:gd name="adj3" fmla="val 29768"/>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nvGrpSpPr>
          <p:cNvPr id="28" name="Skupina 27">
            <a:extLst>
              <a:ext uri="{FF2B5EF4-FFF2-40B4-BE49-F238E27FC236}">
                <a16:creationId xmlns:a16="http://schemas.microsoft.com/office/drawing/2014/main" id="{CB8D4687-EC2F-5EEF-B382-3ECC84B70804}"/>
              </a:ext>
            </a:extLst>
          </p:cNvPr>
          <p:cNvGrpSpPr/>
          <p:nvPr/>
        </p:nvGrpSpPr>
        <p:grpSpPr>
          <a:xfrm>
            <a:off x="5109900" y="4334399"/>
            <a:ext cx="1293830" cy="1252092"/>
            <a:chOff x="3275856" y="4920707"/>
            <a:chExt cx="1293830" cy="1252092"/>
          </a:xfrm>
        </p:grpSpPr>
        <mc:AlternateContent xmlns:mc="http://schemas.openxmlformats.org/markup-compatibility/2006" xmlns:a14="http://schemas.microsoft.com/office/drawing/2010/main">
          <mc:Choice Requires="a14">
            <p:sp>
              <p:nvSpPr>
                <p:cNvPr id="84" name="TextovéPole 83">
                  <a:extLst>
                    <a:ext uri="{FF2B5EF4-FFF2-40B4-BE49-F238E27FC236}">
                      <a16:creationId xmlns:a16="http://schemas.microsoft.com/office/drawing/2014/main" id="{72B18F64-D027-5434-CA8D-CE1FD02C4ECF}"/>
                    </a:ext>
                  </a:extLst>
                </p:cNvPr>
                <p:cNvSpPr txBox="1"/>
                <p:nvPr/>
              </p:nvSpPr>
              <p:spPr>
                <a:xfrm>
                  <a:off x="4034356" y="5907645"/>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𝑋</m:t>
                        </m:r>
                      </m:oMath>
                    </m:oMathPara>
                  </a14:m>
                  <a:endParaRPr lang="en-GB" sz="1100" i="1" baseline="-25000" dirty="0"/>
                </a:p>
              </p:txBody>
            </p:sp>
          </mc:Choice>
          <mc:Fallback xmlns="">
            <p:sp>
              <p:nvSpPr>
                <p:cNvPr id="131" name="TextovéPole 130">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4034356" y="5907645"/>
                  <a:ext cx="187089" cy="261225"/>
                </a:xfrm>
                <a:prstGeom prst="rect">
                  <a:avLst/>
                </a:prstGeom>
                <a:blipFill>
                  <a:blip r:embed="rId25"/>
                  <a:stretch>
                    <a:fillRect l="-6452"/>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85" name="TextovéPole 84">
                  <a:extLst>
                    <a:ext uri="{FF2B5EF4-FFF2-40B4-BE49-F238E27FC236}">
                      <a16:creationId xmlns:a16="http://schemas.microsoft.com/office/drawing/2014/main" id="{C0BCE518-6C48-A367-209F-17D99B166F61}"/>
                    </a:ext>
                  </a:extLst>
                </p:cNvPr>
                <p:cNvSpPr txBox="1"/>
                <p:nvPr/>
              </p:nvSpPr>
              <p:spPr>
                <a:xfrm>
                  <a:off x="3710935" y="5911574"/>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𝐵</m:t>
                        </m:r>
                      </m:oMath>
                    </m:oMathPara>
                  </a14:m>
                  <a:endParaRPr lang="en-GB" sz="1100" i="1" baseline="-25000" dirty="0"/>
                </a:p>
              </p:txBody>
            </p:sp>
          </mc:Choice>
          <mc:Fallback xmlns="">
            <p:sp>
              <p:nvSpPr>
                <p:cNvPr id="132" name="TextovéPole 131">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3710935" y="5911574"/>
                  <a:ext cx="187089" cy="261225"/>
                </a:xfrm>
                <a:prstGeom prst="rect">
                  <a:avLst/>
                </a:prstGeom>
                <a:blipFill>
                  <a:blip r:embed="rId26"/>
                  <a:stretch>
                    <a:fillRect l="-9677"/>
                  </a:stretch>
                </a:blipFill>
              </p:spPr>
              <p:txBody>
                <a:bodyPr/>
                <a:lstStyle/>
                <a:p>
                  <a:r>
                    <a:rPr lang="cs-CZ">
                      <a:noFill/>
                    </a:rPr>
                    <a:t> </a:t>
                  </a:r>
                </a:p>
              </p:txBody>
            </p:sp>
          </mc:Fallback>
        </mc:AlternateContent>
        <p:grpSp>
          <p:nvGrpSpPr>
            <p:cNvPr id="87" name="Skupina 86">
              <a:extLst>
                <a:ext uri="{FF2B5EF4-FFF2-40B4-BE49-F238E27FC236}">
                  <a16:creationId xmlns:a16="http://schemas.microsoft.com/office/drawing/2014/main" id="{B3E4A086-74D4-622C-CAFE-897C7FFCF6B5}"/>
                </a:ext>
              </a:extLst>
            </p:cNvPr>
            <p:cNvGrpSpPr/>
            <p:nvPr/>
          </p:nvGrpSpPr>
          <p:grpSpPr>
            <a:xfrm>
              <a:off x="3275856" y="4920707"/>
              <a:ext cx="1293830" cy="1160002"/>
              <a:chOff x="3275856" y="4920707"/>
              <a:chExt cx="1293830" cy="1160002"/>
            </a:xfrm>
          </p:grpSpPr>
          <p:cxnSp>
            <p:nvCxnSpPr>
              <p:cNvPr id="109" name="Přímá spojnice 108">
                <a:extLst>
                  <a:ext uri="{FF2B5EF4-FFF2-40B4-BE49-F238E27FC236}">
                    <a16:creationId xmlns:a16="http://schemas.microsoft.com/office/drawing/2014/main" id="{32650DFD-1AC7-77F2-B01B-A0658AE30B7C}"/>
                  </a:ext>
                </a:extLst>
              </p:cNvPr>
              <p:cNvCxnSpPr/>
              <p:nvPr/>
            </p:nvCxnSpPr>
            <p:spPr>
              <a:xfrm>
                <a:off x="3313722" y="5108733"/>
                <a:ext cx="0" cy="971976"/>
              </a:xfrm>
              <a:prstGeom prst="line">
                <a:avLst/>
              </a:prstGeom>
              <a:ln w="635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10" name="Přímá spojnice 109">
                <a:extLst>
                  <a:ext uri="{FF2B5EF4-FFF2-40B4-BE49-F238E27FC236}">
                    <a16:creationId xmlns:a16="http://schemas.microsoft.com/office/drawing/2014/main" id="{CBDC5220-A4AF-22C3-0077-D15768BC48A9}"/>
                  </a:ext>
                </a:extLst>
              </p:cNvPr>
              <p:cNvCxnSpPr/>
              <p:nvPr/>
            </p:nvCxnSpPr>
            <p:spPr>
              <a:xfrm>
                <a:off x="3787596" y="5629962"/>
                <a:ext cx="0" cy="30600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12" name="Přímá spojnice 111">
                <a:extLst>
                  <a:ext uri="{FF2B5EF4-FFF2-40B4-BE49-F238E27FC236}">
                    <a16:creationId xmlns:a16="http://schemas.microsoft.com/office/drawing/2014/main" id="{F23D846A-7925-F524-16FA-E1B87F5C5D90}"/>
                  </a:ext>
                </a:extLst>
              </p:cNvPr>
              <p:cNvCxnSpPr/>
              <p:nvPr/>
            </p:nvCxnSpPr>
            <p:spPr>
              <a:xfrm>
                <a:off x="3324338" y="5941262"/>
                <a:ext cx="1245348" cy="0"/>
              </a:xfrm>
              <a:prstGeom prst="line">
                <a:avLst/>
              </a:prstGeom>
              <a:ln w="6350">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21" name="TextovéPole 120">
                <a:extLst>
                  <a:ext uri="{FF2B5EF4-FFF2-40B4-BE49-F238E27FC236}">
                    <a16:creationId xmlns:a16="http://schemas.microsoft.com/office/drawing/2014/main" id="{FBD129A4-2014-64B5-6789-875BBF18AFD2}"/>
                  </a:ext>
                </a:extLst>
              </p:cNvPr>
              <p:cNvSpPr txBox="1"/>
              <p:nvPr/>
            </p:nvSpPr>
            <p:spPr>
              <a:xfrm>
                <a:off x="3275856" y="4920707"/>
                <a:ext cx="1293830" cy="240066"/>
              </a:xfrm>
              <a:prstGeom prst="rect">
                <a:avLst/>
              </a:prstGeom>
              <a:noFill/>
              <a:ln>
                <a:noFill/>
              </a:ln>
            </p:spPr>
            <p:txBody>
              <a:bodyPr wrap="square" rtlCol="0">
                <a:spAutoFit/>
              </a:bodyPr>
              <a:lstStyle/>
              <a:p>
                <a:pPr marL="0" lvl="2" algn="ctr">
                  <a:lnSpc>
                    <a:spcPct val="80000"/>
                  </a:lnSpc>
                  <a:buClr>
                    <a:srgbClr val="7030A0"/>
                  </a:buClr>
                  <a:buSzPct val="80000"/>
                </a:pPr>
                <a:r>
                  <a:rPr lang="cs-CZ" sz="1200" b="1" dirty="0">
                    <a:latin typeface="Cambria Math" panose="02040503050406030204" pitchFamily="18" charset="0"/>
                    <a:ea typeface="Cambria Math" panose="02040503050406030204" pitchFamily="18" charset="0"/>
                    <a:sym typeface="Wingdings 2" panose="05020102010507070707" pitchFamily="18" charset="2"/>
                  </a:rPr>
                  <a:t>Down</a:t>
                </a:r>
                <a:r>
                  <a:rPr lang="en-GB" sz="1200" b="1" dirty="0">
                    <a:latin typeface="Cambria Math" panose="02040503050406030204" pitchFamily="18" charset="0"/>
                    <a:ea typeface="Cambria Math" panose="02040503050406030204" pitchFamily="18" charset="0"/>
                    <a:sym typeface="Wingdings 2" panose="05020102010507070707" pitchFamily="18" charset="2"/>
                  </a:rPr>
                  <a:t>-and-</a:t>
                </a:r>
                <a:r>
                  <a:rPr lang="cs-CZ" sz="1200" b="1" dirty="0">
                    <a:latin typeface="Cambria Math" panose="02040503050406030204" pitchFamily="18" charset="0"/>
                    <a:ea typeface="Cambria Math" panose="02040503050406030204" pitchFamily="18" charset="0"/>
                    <a:sym typeface="Wingdings 2" panose="05020102010507070707" pitchFamily="18" charset="2"/>
                  </a:rPr>
                  <a:t>in</a:t>
                </a:r>
                <a:r>
                  <a:rPr lang="en-GB" sz="1200" b="1" dirty="0">
                    <a:latin typeface="Cambria Math" panose="02040503050406030204" pitchFamily="18" charset="0"/>
                    <a:ea typeface="Cambria Math" panose="02040503050406030204" pitchFamily="18" charset="0"/>
                    <a:sym typeface="Wingdings 2" panose="05020102010507070707" pitchFamily="18" charset="2"/>
                  </a:rPr>
                  <a:t> put</a:t>
                </a:r>
                <a:endParaRPr lang="en-GB" sz="1200" b="1" dirty="0">
                  <a:latin typeface="Cambria Math" panose="02040503050406030204" pitchFamily="18" charset="0"/>
                  <a:ea typeface="Cambria Math" panose="02040503050406030204" pitchFamily="18" charset="0"/>
                </a:endParaRPr>
              </a:p>
            </p:txBody>
          </p:sp>
          <p:cxnSp>
            <p:nvCxnSpPr>
              <p:cNvPr id="126" name="Přímá spojnice 125">
                <a:extLst>
                  <a:ext uri="{FF2B5EF4-FFF2-40B4-BE49-F238E27FC236}">
                    <a16:creationId xmlns:a16="http://schemas.microsoft.com/office/drawing/2014/main" id="{57D770D2-FD63-B1E2-4005-8AFC6BA2E458}"/>
                  </a:ext>
                </a:extLst>
              </p:cNvPr>
              <p:cNvCxnSpPr/>
              <p:nvPr/>
            </p:nvCxnSpPr>
            <p:spPr>
              <a:xfrm flipH="1" flipV="1">
                <a:off x="3312562" y="5152663"/>
                <a:ext cx="790584" cy="790582"/>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4" name="Přímá spojnice 133">
                <a:extLst>
                  <a:ext uri="{FF2B5EF4-FFF2-40B4-BE49-F238E27FC236}">
                    <a16:creationId xmlns:a16="http://schemas.microsoft.com/office/drawing/2014/main" id="{54493D95-0F57-9718-C80B-0DE9C996CA08}"/>
                  </a:ext>
                </a:extLst>
              </p:cNvPr>
              <p:cNvCxnSpPr/>
              <p:nvPr/>
            </p:nvCxnSpPr>
            <p:spPr>
              <a:xfrm flipH="1" flipV="1">
                <a:off x="3341069" y="5172885"/>
                <a:ext cx="443460" cy="443457"/>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5" name="Přímá spojnice 134">
                <a:extLst>
                  <a:ext uri="{FF2B5EF4-FFF2-40B4-BE49-F238E27FC236}">
                    <a16:creationId xmlns:a16="http://schemas.microsoft.com/office/drawing/2014/main" id="{5E894C35-5720-8A20-50F7-A696FA5A5B09}"/>
                  </a:ext>
                </a:extLst>
              </p:cNvPr>
              <p:cNvCxnSpPr/>
              <p:nvPr/>
            </p:nvCxnSpPr>
            <p:spPr>
              <a:xfrm>
                <a:off x="3323700" y="5617492"/>
                <a:ext cx="463896" cy="0"/>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36" name="TextovéPole 135">
                    <a:extLst>
                      <a:ext uri="{FF2B5EF4-FFF2-40B4-BE49-F238E27FC236}">
                        <a16:creationId xmlns:a16="http://schemas.microsoft.com/office/drawing/2014/main" id="{B7AF44A5-DC2E-C046-E8CB-496CA5401E8F}"/>
                      </a:ext>
                    </a:extLst>
                  </p:cNvPr>
                  <p:cNvSpPr txBox="1"/>
                  <p:nvPr/>
                </p:nvSpPr>
                <p:spPr>
                  <a:xfrm>
                    <a:off x="4321956" y="5721469"/>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sSub>
                            <m:sSubPr>
                              <m:ctrlPr>
                                <a:rPr lang="en-GB" sz="1100" b="0" i="1" smtClean="0">
                                  <a:latin typeface="Cambria Math" panose="02040503050406030204" pitchFamily="18" charset="0"/>
                                </a:rPr>
                              </m:ctrlPr>
                            </m:sSubPr>
                            <m:e>
                              <m:r>
                                <a:rPr lang="en-GB" sz="1100" b="0" i="1" smtClean="0">
                                  <a:latin typeface="Cambria Math" panose="02040503050406030204" pitchFamily="18" charset="0"/>
                                </a:rPr>
                                <m:t>𝑆</m:t>
                              </m:r>
                            </m:e>
                            <m:sub>
                              <m:r>
                                <a:rPr lang="en-GB" sz="1100" b="0" i="1" smtClean="0">
                                  <a:latin typeface="Cambria Math" panose="02040503050406030204" pitchFamily="18" charset="0"/>
                                </a:rPr>
                                <m:t>0</m:t>
                              </m:r>
                            </m:sub>
                          </m:sSub>
                        </m:oMath>
                      </m:oMathPara>
                    </a14:m>
                    <a:endParaRPr lang="en-GB" sz="1100" i="1" baseline="-25000" dirty="0"/>
                  </a:p>
                </p:txBody>
              </p:sp>
            </mc:Choice>
            <mc:Fallback xmlns="">
              <p:sp>
                <p:nvSpPr>
                  <p:cNvPr id="136" name="TextovéPole 135">
                    <a:extLst>
                      <a:ext uri="{FF2B5EF4-FFF2-40B4-BE49-F238E27FC236}">
                        <a16:creationId xmlns:a16="http://schemas.microsoft.com/office/drawing/2014/main" id="{B7AF44A5-DC2E-C046-E8CB-496CA5401E8F}"/>
                      </a:ext>
                    </a:extLst>
                  </p:cNvPr>
                  <p:cNvSpPr txBox="1">
                    <a:spLocks noRot="1" noChangeAspect="1" noMove="1" noResize="1" noEditPoints="1" noAdjustHandles="1" noChangeArrowheads="1" noChangeShapeType="1" noTextEdit="1"/>
                  </p:cNvSpPr>
                  <p:nvPr/>
                </p:nvSpPr>
                <p:spPr>
                  <a:xfrm>
                    <a:off x="4321956" y="5721469"/>
                    <a:ext cx="187089" cy="261225"/>
                  </a:xfrm>
                  <a:prstGeom prst="rect">
                    <a:avLst/>
                  </a:prstGeom>
                  <a:blipFill>
                    <a:blip r:embed="rId30"/>
                    <a:stretch>
                      <a:fillRect l="-19355"/>
                    </a:stretch>
                  </a:blipFill>
                </p:spPr>
                <p:txBody>
                  <a:bodyPr/>
                  <a:lstStyle/>
                  <a:p>
                    <a:r>
                      <a:rPr lang="en-GB">
                        <a:noFill/>
                      </a:rPr>
                      <a:t> </a:t>
                    </a:r>
                  </a:p>
                </p:txBody>
              </p:sp>
            </mc:Fallback>
          </mc:AlternateContent>
          <p:cxnSp>
            <p:nvCxnSpPr>
              <p:cNvPr id="137" name="Přímá spojnice 136">
                <a:extLst>
                  <a:ext uri="{FF2B5EF4-FFF2-40B4-BE49-F238E27FC236}">
                    <a16:creationId xmlns:a16="http://schemas.microsoft.com/office/drawing/2014/main" id="{58980906-D7F3-F7F1-C8CA-6927B3CE82FA}"/>
                  </a:ext>
                </a:extLst>
              </p:cNvPr>
              <p:cNvCxnSpPr/>
              <p:nvPr/>
            </p:nvCxnSpPr>
            <p:spPr>
              <a:xfrm>
                <a:off x="4393956" y="5888159"/>
                <a:ext cx="0" cy="110806"/>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38" name="Přímá spojnice 137">
                <a:extLst>
                  <a:ext uri="{FF2B5EF4-FFF2-40B4-BE49-F238E27FC236}">
                    <a16:creationId xmlns:a16="http://schemas.microsoft.com/office/drawing/2014/main" id="{1367A923-B24C-8E4F-636F-F3F6B181F5C8}"/>
                  </a:ext>
                </a:extLst>
              </p:cNvPr>
              <p:cNvCxnSpPr/>
              <p:nvPr/>
            </p:nvCxnSpPr>
            <p:spPr>
              <a:xfrm>
                <a:off x="3792101" y="5941422"/>
                <a:ext cx="707253"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grpSp>
        <p:nvGrpSpPr>
          <p:cNvPr id="139" name="Skupina 138">
            <a:extLst>
              <a:ext uri="{FF2B5EF4-FFF2-40B4-BE49-F238E27FC236}">
                <a16:creationId xmlns:a16="http://schemas.microsoft.com/office/drawing/2014/main" id="{B7CEDEC9-C459-CCC3-DBF7-527FAD2E7D2E}"/>
              </a:ext>
            </a:extLst>
          </p:cNvPr>
          <p:cNvGrpSpPr/>
          <p:nvPr/>
        </p:nvGrpSpPr>
        <p:grpSpPr>
          <a:xfrm>
            <a:off x="6973200" y="4334400"/>
            <a:ext cx="1473478" cy="1244597"/>
            <a:chOff x="1579090" y="4833505"/>
            <a:chExt cx="1473478" cy="1244597"/>
          </a:xfrm>
        </p:grpSpPr>
        <p:cxnSp>
          <p:nvCxnSpPr>
            <p:cNvPr id="140" name="Přímá spojnice 139">
              <a:extLst>
                <a:ext uri="{FF2B5EF4-FFF2-40B4-BE49-F238E27FC236}">
                  <a16:creationId xmlns:a16="http://schemas.microsoft.com/office/drawing/2014/main" id="{852759EC-87E9-225A-3632-FF185ACCF045}"/>
                </a:ext>
              </a:extLst>
            </p:cNvPr>
            <p:cNvCxnSpPr/>
            <p:nvPr/>
          </p:nvCxnSpPr>
          <p:spPr>
            <a:xfrm>
              <a:off x="1691126" y="5021531"/>
              <a:ext cx="0" cy="971976"/>
            </a:xfrm>
            <a:prstGeom prst="line">
              <a:avLst/>
            </a:prstGeom>
            <a:ln w="635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41" name="Přímá spojnice 140">
              <a:extLst>
                <a:ext uri="{FF2B5EF4-FFF2-40B4-BE49-F238E27FC236}">
                  <a16:creationId xmlns:a16="http://schemas.microsoft.com/office/drawing/2014/main" id="{97EAC160-F6FE-ACD1-41DC-B984804CE4AB}"/>
                </a:ext>
              </a:extLst>
            </p:cNvPr>
            <p:cNvCxnSpPr/>
            <p:nvPr/>
          </p:nvCxnSpPr>
          <p:spPr>
            <a:xfrm>
              <a:off x="2165000" y="5518536"/>
              <a:ext cx="0" cy="350811"/>
            </a:xfrm>
            <a:prstGeom prst="line">
              <a:avLst/>
            </a:prstGeom>
            <a:ln w="31750">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42" name="Přímá spojnice 141">
              <a:extLst>
                <a:ext uri="{FF2B5EF4-FFF2-40B4-BE49-F238E27FC236}">
                  <a16:creationId xmlns:a16="http://schemas.microsoft.com/office/drawing/2014/main" id="{3A9EB315-B032-888E-0CE0-DF3600441F57}"/>
                </a:ext>
              </a:extLst>
            </p:cNvPr>
            <p:cNvCxnSpPr/>
            <p:nvPr/>
          </p:nvCxnSpPr>
          <p:spPr>
            <a:xfrm>
              <a:off x="1701742" y="5854060"/>
              <a:ext cx="1245348" cy="0"/>
            </a:xfrm>
            <a:prstGeom prst="line">
              <a:avLst/>
            </a:prstGeom>
            <a:ln w="6350">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43" name="TextovéPole 142">
              <a:extLst>
                <a:ext uri="{FF2B5EF4-FFF2-40B4-BE49-F238E27FC236}">
                  <a16:creationId xmlns:a16="http://schemas.microsoft.com/office/drawing/2014/main" id="{6913FF6E-D5EB-E2E9-C12A-FABAA2A1C11D}"/>
                </a:ext>
              </a:extLst>
            </p:cNvPr>
            <p:cNvSpPr txBox="1"/>
            <p:nvPr/>
          </p:nvSpPr>
          <p:spPr>
            <a:xfrm>
              <a:off x="1579090" y="4833505"/>
              <a:ext cx="1473478" cy="240066"/>
            </a:xfrm>
            <a:prstGeom prst="rect">
              <a:avLst/>
            </a:prstGeom>
            <a:noFill/>
            <a:ln>
              <a:noFill/>
            </a:ln>
          </p:spPr>
          <p:txBody>
            <a:bodyPr wrap="square" rtlCol="0">
              <a:spAutoFit/>
            </a:bodyPr>
            <a:lstStyle/>
            <a:p>
              <a:pPr marL="0" lvl="2" algn="ctr">
                <a:lnSpc>
                  <a:spcPct val="80000"/>
                </a:lnSpc>
                <a:buClr>
                  <a:srgbClr val="7030A0"/>
                </a:buClr>
                <a:buSzPct val="80000"/>
              </a:pPr>
              <a:r>
                <a:rPr lang="cs-CZ" sz="1200" b="1" dirty="0">
                  <a:latin typeface="Cambria Math" panose="02040503050406030204" pitchFamily="18" charset="0"/>
                  <a:ea typeface="Cambria Math" panose="02040503050406030204" pitchFamily="18" charset="0"/>
                  <a:sym typeface="Wingdings 2" panose="05020102010507070707" pitchFamily="18" charset="2"/>
                </a:rPr>
                <a:t>Down</a:t>
              </a:r>
              <a:r>
                <a:rPr lang="en-GB" sz="1200" b="1" dirty="0">
                  <a:latin typeface="Cambria Math" panose="02040503050406030204" pitchFamily="18" charset="0"/>
                  <a:ea typeface="Cambria Math" panose="02040503050406030204" pitchFamily="18" charset="0"/>
                  <a:sym typeface="Wingdings 2" panose="05020102010507070707" pitchFamily="18" charset="2"/>
                </a:rPr>
                <a:t>-and-</a:t>
              </a:r>
              <a:r>
                <a:rPr lang="cs-CZ" sz="1200" b="1" dirty="0">
                  <a:latin typeface="Cambria Math" panose="02040503050406030204" pitchFamily="18" charset="0"/>
                  <a:ea typeface="Cambria Math" panose="02040503050406030204" pitchFamily="18" charset="0"/>
                  <a:sym typeface="Wingdings 2" panose="05020102010507070707" pitchFamily="18" charset="2"/>
                </a:rPr>
                <a:t>out</a:t>
              </a:r>
              <a:r>
                <a:rPr lang="en-GB" sz="1200" b="1" dirty="0">
                  <a:latin typeface="Cambria Math" panose="02040503050406030204" pitchFamily="18" charset="0"/>
                  <a:ea typeface="Cambria Math" panose="02040503050406030204" pitchFamily="18" charset="0"/>
                  <a:sym typeface="Wingdings 2" panose="05020102010507070707" pitchFamily="18" charset="2"/>
                </a:rPr>
                <a:t> put</a:t>
              </a:r>
              <a:endParaRPr lang="en-GB" sz="1200" b="1" dirty="0">
                <a:latin typeface="Cambria Math" panose="02040503050406030204" pitchFamily="18" charset="0"/>
                <a:ea typeface="Cambria Math" panose="02040503050406030204" pitchFamily="18" charset="0"/>
              </a:endParaRPr>
            </a:p>
          </p:txBody>
        </p:sp>
        <p:cxnSp>
          <p:nvCxnSpPr>
            <p:cNvPr id="144" name="Přímá spojnice 143">
              <a:extLst>
                <a:ext uri="{FF2B5EF4-FFF2-40B4-BE49-F238E27FC236}">
                  <a16:creationId xmlns:a16="http://schemas.microsoft.com/office/drawing/2014/main" id="{444171DC-CE2F-693C-D0EF-321D0C8BC11F}"/>
                </a:ext>
              </a:extLst>
            </p:cNvPr>
            <p:cNvCxnSpPr/>
            <p:nvPr/>
          </p:nvCxnSpPr>
          <p:spPr>
            <a:xfrm>
              <a:off x="1697727" y="5861789"/>
              <a:ext cx="467273"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45" name="Přímá spojnice 144">
              <a:extLst>
                <a:ext uri="{FF2B5EF4-FFF2-40B4-BE49-F238E27FC236}">
                  <a16:creationId xmlns:a16="http://schemas.microsoft.com/office/drawing/2014/main" id="{45589D11-4B6C-5951-82C7-66BA41CBEC9E}"/>
                </a:ext>
              </a:extLst>
            </p:cNvPr>
            <p:cNvCxnSpPr/>
            <p:nvPr/>
          </p:nvCxnSpPr>
          <p:spPr>
            <a:xfrm flipH="1" flipV="1">
              <a:off x="1689966" y="5065461"/>
              <a:ext cx="790584" cy="790582"/>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46" name="Přímá spojnice 145">
              <a:extLst>
                <a:ext uri="{FF2B5EF4-FFF2-40B4-BE49-F238E27FC236}">
                  <a16:creationId xmlns:a16="http://schemas.microsoft.com/office/drawing/2014/main" id="{9EE79941-FB8A-A686-10E8-0FFC51F7F93C}"/>
                </a:ext>
              </a:extLst>
            </p:cNvPr>
            <p:cNvCxnSpPr/>
            <p:nvPr/>
          </p:nvCxnSpPr>
          <p:spPr>
            <a:xfrm flipH="1" flipV="1">
              <a:off x="2171600" y="5536475"/>
              <a:ext cx="311210" cy="311208"/>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47" name="Přímá spojnice 146">
              <a:extLst>
                <a:ext uri="{FF2B5EF4-FFF2-40B4-BE49-F238E27FC236}">
                  <a16:creationId xmlns:a16="http://schemas.microsoft.com/office/drawing/2014/main" id="{27E16A81-F45D-F0FD-8188-E0217328687D}"/>
                </a:ext>
              </a:extLst>
            </p:cNvPr>
            <p:cNvCxnSpPr/>
            <p:nvPr/>
          </p:nvCxnSpPr>
          <p:spPr>
            <a:xfrm>
              <a:off x="1701104" y="5530290"/>
              <a:ext cx="463896" cy="0"/>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48" name="TextovéPole 147">
                  <a:extLst>
                    <a:ext uri="{FF2B5EF4-FFF2-40B4-BE49-F238E27FC236}">
                      <a16:creationId xmlns:a16="http://schemas.microsoft.com/office/drawing/2014/main" id="{483D54D3-2837-19C0-0031-D2B84DBC7CD2}"/>
                    </a:ext>
                  </a:extLst>
                </p:cNvPr>
                <p:cNvSpPr txBox="1"/>
                <p:nvPr/>
              </p:nvSpPr>
              <p:spPr>
                <a:xfrm>
                  <a:off x="2411760" y="5812948"/>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𝑋</m:t>
                        </m:r>
                      </m:oMath>
                    </m:oMathPara>
                  </a14:m>
                  <a:endParaRPr lang="en-GB" sz="1100" i="1" baseline="-25000" dirty="0"/>
                </a:p>
              </p:txBody>
            </p:sp>
          </mc:Choice>
          <mc:Fallback xmlns="">
            <p:sp>
              <p:nvSpPr>
                <p:cNvPr id="172" name="TextovéPole 171">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2411760" y="5812948"/>
                  <a:ext cx="187089" cy="261225"/>
                </a:xfrm>
                <a:prstGeom prst="rect">
                  <a:avLst/>
                </a:prstGeom>
                <a:blipFill>
                  <a:blip r:embed="rId24"/>
                  <a:stretch>
                    <a:fillRect l="-10000"/>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49" name="TextovéPole 148">
                  <a:extLst>
                    <a:ext uri="{FF2B5EF4-FFF2-40B4-BE49-F238E27FC236}">
                      <a16:creationId xmlns:a16="http://schemas.microsoft.com/office/drawing/2014/main" id="{474B1634-A113-450D-DD54-8EAA39EC879B}"/>
                    </a:ext>
                  </a:extLst>
                </p:cNvPr>
                <p:cNvSpPr txBox="1"/>
                <p:nvPr/>
              </p:nvSpPr>
              <p:spPr>
                <a:xfrm>
                  <a:off x="2088339" y="5816877"/>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𝐵</m:t>
                        </m:r>
                      </m:oMath>
                    </m:oMathPara>
                  </a14:m>
                  <a:endParaRPr lang="en-GB" sz="1100" i="1" baseline="-25000" dirty="0"/>
                </a:p>
              </p:txBody>
            </p:sp>
          </mc:Choice>
          <mc:Fallback xmlns="">
            <p:sp>
              <p:nvSpPr>
                <p:cNvPr id="173" name="TextovéPole 172">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2088339" y="5816877"/>
                  <a:ext cx="187089" cy="261225"/>
                </a:xfrm>
                <a:prstGeom prst="rect">
                  <a:avLst/>
                </a:prstGeom>
                <a:blipFill>
                  <a:blip r:embed="rId18"/>
                  <a:stretch>
                    <a:fillRect l="-13333"/>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50" name="TextovéPole 149">
                  <a:extLst>
                    <a:ext uri="{FF2B5EF4-FFF2-40B4-BE49-F238E27FC236}">
                      <a16:creationId xmlns:a16="http://schemas.microsoft.com/office/drawing/2014/main" id="{7AAF05F3-361D-90BF-E1A0-FED5941A73E7}"/>
                    </a:ext>
                  </a:extLst>
                </p:cNvPr>
                <p:cNvSpPr txBox="1"/>
                <p:nvPr/>
              </p:nvSpPr>
              <p:spPr>
                <a:xfrm>
                  <a:off x="2705890" y="5634267"/>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sSub>
                          <m:sSubPr>
                            <m:ctrlPr>
                              <a:rPr lang="en-GB" sz="1100" b="0" i="1" smtClean="0">
                                <a:latin typeface="Cambria Math" panose="02040503050406030204" pitchFamily="18" charset="0"/>
                              </a:rPr>
                            </m:ctrlPr>
                          </m:sSubPr>
                          <m:e>
                            <m:r>
                              <a:rPr lang="en-GB" sz="1100" b="0" i="1" smtClean="0">
                                <a:latin typeface="Cambria Math" panose="02040503050406030204" pitchFamily="18" charset="0"/>
                              </a:rPr>
                              <m:t>𝑆</m:t>
                            </m:r>
                          </m:e>
                          <m:sub>
                            <m:r>
                              <a:rPr lang="en-GB" sz="1100" b="0" i="1" smtClean="0">
                                <a:latin typeface="Cambria Math" panose="02040503050406030204" pitchFamily="18" charset="0"/>
                              </a:rPr>
                              <m:t>0</m:t>
                            </m:r>
                          </m:sub>
                        </m:sSub>
                      </m:oMath>
                    </m:oMathPara>
                  </a14:m>
                  <a:endParaRPr lang="en-GB" sz="1100" i="1" baseline="-25000" dirty="0"/>
                </a:p>
              </p:txBody>
            </p:sp>
          </mc:Choice>
          <mc:Fallback xmlns="">
            <p:sp>
              <p:nvSpPr>
                <p:cNvPr id="150" name="TextovéPole 149">
                  <a:extLst>
                    <a:ext uri="{FF2B5EF4-FFF2-40B4-BE49-F238E27FC236}">
                      <a16:creationId xmlns:a16="http://schemas.microsoft.com/office/drawing/2014/main" id="{7AAF05F3-361D-90BF-E1A0-FED5941A73E7}"/>
                    </a:ext>
                  </a:extLst>
                </p:cNvPr>
                <p:cNvSpPr txBox="1">
                  <a:spLocks noRot="1" noChangeAspect="1" noMove="1" noResize="1" noEditPoints="1" noAdjustHandles="1" noChangeArrowheads="1" noChangeShapeType="1" noTextEdit="1"/>
                </p:cNvSpPr>
                <p:nvPr/>
              </p:nvSpPr>
              <p:spPr>
                <a:xfrm>
                  <a:off x="2705890" y="5634267"/>
                  <a:ext cx="187089" cy="261225"/>
                </a:xfrm>
                <a:prstGeom prst="rect">
                  <a:avLst/>
                </a:prstGeom>
                <a:blipFill>
                  <a:blip r:embed="rId31"/>
                  <a:stretch>
                    <a:fillRect l="-20000"/>
                  </a:stretch>
                </a:blipFill>
              </p:spPr>
              <p:txBody>
                <a:bodyPr/>
                <a:lstStyle/>
                <a:p>
                  <a:r>
                    <a:rPr lang="en-GB">
                      <a:noFill/>
                    </a:rPr>
                    <a:t> </a:t>
                  </a:r>
                </a:p>
              </p:txBody>
            </p:sp>
          </mc:Fallback>
        </mc:AlternateContent>
        <p:cxnSp>
          <p:nvCxnSpPr>
            <p:cNvPr id="151" name="Přímá spojnice 150">
              <a:extLst>
                <a:ext uri="{FF2B5EF4-FFF2-40B4-BE49-F238E27FC236}">
                  <a16:creationId xmlns:a16="http://schemas.microsoft.com/office/drawing/2014/main" id="{54E662BE-750A-A901-F101-F25D7E44C0F2}"/>
                </a:ext>
              </a:extLst>
            </p:cNvPr>
            <p:cNvCxnSpPr/>
            <p:nvPr/>
          </p:nvCxnSpPr>
          <p:spPr>
            <a:xfrm>
              <a:off x="2777890" y="5800957"/>
              <a:ext cx="0" cy="110806"/>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52" name="Přímá spojnice 151">
              <a:extLst>
                <a:ext uri="{FF2B5EF4-FFF2-40B4-BE49-F238E27FC236}">
                  <a16:creationId xmlns:a16="http://schemas.microsoft.com/office/drawing/2014/main" id="{603376BE-6D92-AA4F-0CC6-C636A2FF9EC7}"/>
                </a:ext>
              </a:extLst>
            </p:cNvPr>
            <p:cNvCxnSpPr/>
            <p:nvPr/>
          </p:nvCxnSpPr>
          <p:spPr>
            <a:xfrm>
              <a:off x="2483768" y="5854220"/>
              <a:ext cx="398965"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grpSp>
      <p:cxnSp>
        <p:nvCxnSpPr>
          <p:cNvPr id="153" name="Přímá spojnice 152">
            <a:extLst>
              <a:ext uri="{FF2B5EF4-FFF2-40B4-BE49-F238E27FC236}">
                <a16:creationId xmlns:a16="http://schemas.microsoft.com/office/drawing/2014/main" id="{3BAD56E1-334A-1297-CA59-7C915BB36679}"/>
              </a:ext>
            </a:extLst>
          </p:cNvPr>
          <p:cNvCxnSpPr>
            <a:cxnSpLocks/>
          </p:cNvCxnSpPr>
          <p:nvPr/>
        </p:nvCxnSpPr>
        <p:spPr>
          <a:xfrm>
            <a:off x="1722685" y="5360726"/>
            <a:ext cx="413589" cy="0"/>
          </a:xfrm>
          <a:prstGeom prst="line">
            <a:avLst/>
          </a:prstGeom>
          <a:ln w="38100" cap="rnd" cmpd="sng">
            <a:solidFill>
              <a:srgbClr val="7030A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54" name="Přímá spojnice 153">
            <a:extLst>
              <a:ext uri="{FF2B5EF4-FFF2-40B4-BE49-F238E27FC236}">
                <a16:creationId xmlns:a16="http://schemas.microsoft.com/office/drawing/2014/main" id="{7A3BB3EA-EEC4-9E2C-B8E3-1982CCD3BBA5}"/>
              </a:ext>
            </a:extLst>
          </p:cNvPr>
          <p:cNvCxnSpPr>
            <a:cxnSpLocks/>
          </p:cNvCxnSpPr>
          <p:nvPr/>
        </p:nvCxnSpPr>
        <p:spPr>
          <a:xfrm>
            <a:off x="2165315" y="5029738"/>
            <a:ext cx="300274" cy="302514"/>
          </a:xfrm>
          <a:prstGeom prst="line">
            <a:avLst/>
          </a:prstGeom>
          <a:ln w="38100" cap="rnd" cmpd="sng">
            <a:solidFill>
              <a:srgbClr val="7030A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55" name="Přímá spojnice 154">
            <a:extLst>
              <a:ext uri="{FF2B5EF4-FFF2-40B4-BE49-F238E27FC236}">
                <a16:creationId xmlns:a16="http://schemas.microsoft.com/office/drawing/2014/main" id="{C2D67122-36E2-A7D2-F704-AC4B99925576}"/>
              </a:ext>
            </a:extLst>
          </p:cNvPr>
          <p:cNvCxnSpPr>
            <a:cxnSpLocks/>
          </p:cNvCxnSpPr>
          <p:nvPr/>
        </p:nvCxnSpPr>
        <p:spPr>
          <a:xfrm>
            <a:off x="2484000" y="5360726"/>
            <a:ext cx="468000" cy="0"/>
          </a:xfrm>
          <a:prstGeom prst="line">
            <a:avLst/>
          </a:prstGeom>
          <a:ln w="38100" cap="rnd" cmpd="sng">
            <a:solidFill>
              <a:srgbClr val="7030A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56" name="Přímá spojnice 155">
            <a:extLst>
              <a:ext uri="{FF2B5EF4-FFF2-40B4-BE49-F238E27FC236}">
                <a16:creationId xmlns:a16="http://schemas.microsoft.com/office/drawing/2014/main" id="{5528C14A-5803-7986-A374-C5197AF173D2}"/>
              </a:ext>
            </a:extLst>
          </p:cNvPr>
          <p:cNvCxnSpPr>
            <a:cxnSpLocks/>
          </p:cNvCxnSpPr>
          <p:nvPr/>
        </p:nvCxnSpPr>
        <p:spPr>
          <a:xfrm>
            <a:off x="3435559" y="4559668"/>
            <a:ext cx="449975" cy="453332"/>
          </a:xfrm>
          <a:prstGeom prst="line">
            <a:avLst/>
          </a:prstGeom>
          <a:ln w="38100" cap="rnd" cmpd="sng">
            <a:solidFill>
              <a:srgbClr val="7030A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57" name="Přímá spojnice 156">
            <a:extLst>
              <a:ext uri="{FF2B5EF4-FFF2-40B4-BE49-F238E27FC236}">
                <a16:creationId xmlns:a16="http://schemas.microsoft.com/office/drawing/2014/main" id="{6AE2B285-F51F-CCAB-F1C3-0401A7034A3C}"/>
              </a:ext>
            </a:extLst>
          </p:cNvPr>
          <p:cNvCxnSpPr>
            <a:cxnSpLocks/>
          </p:cNvCxnSpPr>
          <p:nvPr/>
        </p:nvCxnSpPr>
        <p:spPr>
          <a:xfrm>
            <a:off x="3915665" y="5356233"/>
            <a:ext cx="687273" cy="0"/>
          </a:xfrm>
          <a:prstGeom prst="line">
            <a:avLst/>
          </a:prstGeom>
          <a:ln w="38100" cap="rnd" cmpd="sng">
            <a:solidFill>
              <a:srgbClr val="7030A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58" name="Šipka: doprava 157">
            <a:extLst>
              <a:ext uri="{FF2B5EF4-FFF2-40B4-BE49-F238E27FC236}">
                <a16:creationId xmlns:a16="http://schemas.microsoft.com/office/drawing/2014/main" id="{B196409C-B04F-88C4-5DDF-A91A46B40D8F}"/>
              </a:ext>
            </a:extLst>
          </p:cNvPr>
          <p:cNvSpPr/>
          <p:nvPr/>
        </p:nvSpPr>
        <p:spPr>
          <a:xfrm flipH="1">
            <a:off x="1727178" y="5401698"/>
            <a:ext cx="369474" cy="96891"/>
          </a:xfrm>
          <a:prstGeom prst="rightArrow">
            <a:avLst/>
          </a:prstGeom>
          <a:solidFill>
            <a:srgbClr val="00B050"/>
          </a:solidFill>
          <a:ln w="63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9" name="Šipka: doprava 158">
            <a:extLst>
              <a:ext uri="{FF2B5EF4-FFF2-40B4-BE49-F238E27FC236}">
                <a16:creationId xmlns:a16="http://schemas.microsoft.com/office/drawing/2014/main" id="{3867D1DF-7D8D-470C-A452-F32594BA6346}"/>
              </a:ext>
            </a:extLst>
          </p:cNvPr>
          <p:cNvSpPr/>
          <p:nvPr/>
        </p:nvSpPr>
        <p:spPr>
          <a:xfrm flipH="1">
            <a:off x="3464115" y="5403685"/>
            <a:ext cx="369474" cy="96891"/>
          </a:xfrm>
          <a:prstGeom prst="rightArrow">
            <a:avLst/>
          </a:prstGeom>
          <a:solidFill>
            <a:srgbClr val="00B050"/>
          </a:solidFill>
          <a:ln w="63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0" name="Obdélník 159">
            <a:extLst>
              <a:ext uri="{FF2B5EF4-FFF2-40B4-BE49-F238E27FC236}">
                <a16:creationId xmlns:a16="http://schemas.microsoft.com/office/drawing/2014/main" id="{61AE3065-9A83-0EB3-633A-98E950CE994B}"/>
              </a:ext>
            </a:extLst>
          </p:cNvPr>
          <p:cNvSpPr/>
          <p:nvPr/>
        </p:nvSpPr>
        <p:spPr>
          <a:xfrm>
            <a:off x="9252000" y="1080000"/>
            <a:ext cx="432000" cy="180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3a</a:t>
            </a:r>
          </a:p>
        </p:txBody>
      </p:sp>
      <p:sp>
        <p:nvSpPr>
          <p:cNvPr id="193" name="Šipka: zahnutá dolů 192">
            <a:extLst>
              <a:ext uri="{FF2B5EF4-FFF2-40B4-BE49-F238E27FC236}">
                <a16:creationId xmlns:a16="http://schemas.microsoft.com/office/drawing/2014/main" id="{DB1DEB24-5116-8C2B-6FE1-F6AB36CB1F99}"/>
              </a:ext>
            </a:extLst>
          </p:cNvPr>
          <p:cNvSpPr/>
          <p:nvPr/>
        </p:nvSpPr>
        <p:spPr>
          <a:xfrm>
            <a:off x="2280274" y="3988233"/>
            <a:ext cx="5472000" cy="373103"/>
          </a:xfrm>
          <a:prstGeom prst="curvedDownArrow">
            <a:avLst>
              <a:gd name="adj1" fmla="val 25000"/>
              <a:gd name="adj2" fmla="val 57208"/>
              <a:gd name="adj3" fmla="val 29768"/>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4" name="Šipka: zahnutá dolů 193">
            <a:extLst>
              <a:ext uri="{FF2B5EF4-FFF2-40B4-BE49-F238E27FC236}">
                <a16:creationId xmlns:a16="http://schemas.microsoft.com/office/drawing/2014/main" id="{5203C516-0055-D8DB-5E36-FFB70864568C}"/>
              </a:ext>
            </a:extLst>
          </p:cNvPr>
          <p:cNvSpPr/>
          <p:nvPr/>
        </p:nvSpPr>
        <p:spPr>
          <a:xfrm>
            <a:off x="3976564" y="4052452"/>
            <a:ext cx="2100274" cy="320189"/>
          </a:xfrm>
          <a:prstGeom prst="curvedDownArrow">
            <a:avLst>
              <a:gd name="adj1" fmla="val 25000"/>
              <a:gd name="adj2" fmla="val 57208"/>
              <a:gd name="adj3" fmla="val 29768"/>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4175554297"/>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0" nodeType="withEffect">
                                  <p:stCondLst>
                                    <p:cond delay="0"/>
                                  </p:stCondLst>
                                  <p:childTnLst>
                                    <p:set>
                                      <p:cBhvr>
                                        <p:cTn id="6" dur="1" fill="hold">
                                          <p:stCondLst>
                                            <p:cond delay="0"/>
                                          </p:stCondLst>
                                        </p:cTn>
                                        <p:tgtEl>
                                          <p:spTgt spid="45"/>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50"/>
                                        </p:tgtEl>
                                        <p:attrNameLst>
                                          <p:attrName>style.visibility</p:attrName>
                                        </p:attrNameLst>
                                      </p:cBhvr>
                                      <p:to>
                                        <p:strVal val="hidden"/>
                                      </p:to>
                                    </p:set>
                                  </p:childTnLst>
                                </p:cTn>
                              </p:par>
                              <p:par>
                                <p:cTn id="9" presetID="1" presetClass="exit" presetSubtype="0" fill="hold" grpId="0" nodeType="withEffect">
                                  <p:stCondLst>
                                    <p:cond delay="0"/>
                                  </p:stCondLst>
                                  <p:childTnLst>
                                    <p:set>
                                      <p:cBhvr>
                                        <p:cTn id="10" dur="1" fill="hold">
                                          <p:stCondLst>
                                            <p:cond delay="0"/>
                                          </p:stCondLst>
                                        </p:cTn>
                                        <p:tgtEl>
                                          <p:spTgt spid="51"/>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52"/>
                                        </p:tgtEl>
                                        <p:attrNameLst>
                                          <p:attrName>style.visibility</p:attrName>
                                        </p:attrNameLst>
                                      </p:cBhvr>
                                      <p:to>
                                        <p:strVal val="hidden"/>
                                      </p:to>
                                    </p:set>
                                  </p:childTnLst>
                                </p:cTn>
                              </p:par>
                              <p:par>
                                <p:cTn id="13" presetID="1" presetClass="exit" presetSubtype="0" fill="hold" grpId="0" nodeType="withEffect">
                                  <p:stCondLst>
                                    <p:cond delay="0"/>
                                  </p:stCondLst>
                                  <p:childTnLst>
                                    <p:set>
                                      <p:cBhvr>
                                        <p:cTn id="14" dur="1" fill="hold">
                                          <p:stCondLst>
                                            <p:cond delay="0"/>
                                          </p:stCondLst>
                                        </p:cTn>
                                        <p:tgtEl>
                                          <p:spTgt spid="53"/>
                                        </p:tgtEl>
                                        <p:attrNameLst>
                                          <p:attrName>style.visibility</p:attrName>
                                        </p:attrNameLst>
                                      </p:cBhvr>
                                      <p:to>
                                        <p:strVal val="hidden"/>
                                      </p:to>
                                    </p:set>
                                  </p:childTnLst>
                                </p:cTn>
                              </p:par>
                              <p:par>
                                <p:cTn id="15" presetID="1" presetClass="exit" presetSubtype="0" fill="hold" grpId="0" nodeType="withEffect">
                                  <p:stCondLst>
                                    <p:cond delay="0"/>
                                  </p:stCondLst>
                                  <p:childTnLst>
                                    <p:set>
                                      <p:cBhvr>
                                        <p:cTn id="16" dur="1" fill="hold">
                                          <p:stCondLst>
                                            <p:cond delay="0"/>
                                          </p:stCondLst>
                                        </p:cTn>
                                        <p:tgtEl>
                                          <p:spTgt spid="54"/>
                                        </p:tgtEl>
                                        <p:attrNameLst>
                                          <p:attrName>style.visibility</p:attrName>
                                        </p:attrNameLst>
                                      </p:cBhvr>
                                      <p:to>
                                        <p:strVal val="hidden"/>
                                      </p:to>
                                    </p:set>
                                  </p:childTnLst>
                                </p:cTn>
                              </p:par>
                              <p:par>
                                <p:cTn id="17" presetID="1" presetClass="exit" presetSubtype="0" fill="hold" grpId="0" nodeType="withEffect">
                                  <p:stCondLst>
                                    <p:cond delay="0"/>
                                  </p:stCondLst>
                                  <p:childTnLst>
                                    <p:set>
                                      <p:cBhvr>
                                        <p:cTn id="18" dur="1" fill="hold">
                                          <p:stCondLst>
                                            <p:cond delay="0"/>
                                          </p:stCondLst>
                                        </p:cTn>
                                        <p:tgtEl>
                                          <p:spTgt spid="55"/>
                                        </p:tgtEl>
                                        <p:attrNameLst>
                                          <p:attrName>style.visibility</p:attrName>
                                        </p:attrNameLst>
                                      </p:cBhvr>
                                      <p:to>
                                        <p:strVal val="hidden"/>
                                      </p:to>
                                    </p:set>
                                  </p:childTnLst>
                                </p:cTn>
                              </p:par>
                              <p:par>
                                <p:cTn id="19" presetID="1" presetClass="exit" presetSubtype="0" fill="hold" grpId="0" nodeType="withEffect">
                                  <p:stCondLst>
                                    <p:cond delay="0"/>
                                  </p:stCondLst>
                                  <p:childTnLst>
                                    <p:set>
                                      <p:cBhvr>
                                        <p:cTn id="20" dur="1" fill="hold">
                                          <p:stCondLst>
                                            <p:cond delay="0"/>
                                          </p:stCondLst>
                                        </p:cTn>
                                        <p:tgtEl>
                                          <p:spTgt spid="56"/>
                                        </p:tgtEl>
                                        <p:attrNameLst>
                                          <p:attrName>style.visibility</p:attrName>
                                        </p:attrNameLst>
                                      </p:cBhvr>
                                      <p:to>
                                        <p:strVal val="hidden"/>
                                      </p:to>
                                    </p:set>
                                  </p:childTnLst>
                                </p:cTn>
                              </p:par>
                              <p:par>
                                <p:cTn id="21" presetID="1" presetClass="exit" presetSubtype="0" fill="hold" grpId="0" nodeType="withEffect">
                                  <p:stCondLst>
                                    <p:cond delay="0"/>
                                  </p:stCondLst>
                                  <p:childTnLst>
                                    <p:set>
                                      <p:cBhvr>
                                        <p:cTn id="22" dur="1" fill="hold">
                                          <p:stCondLst>
                                            <p:cond delay="0"/>
                                          </p:stCondLst>
                                        </p:cTn>
                                        <p:tgtEl>
                                          <p:spTgt spid="58"/>
                                        </p:tgtEl>
                                        <p:attrNameLst>
                                          <p:attrName>style.visibility</p:attrName>
                                        </p:attrNameLst>
                                      </p:cBhvr>
                                      <p:to>
                                        <p:strVal val="hidden"/>
                                      </p:to>
                                    </p:set>
                                  </p:childTnLst>
                                </p:cTn>
                              </p:par>
                              <p:par>
                                <p:cTn id="23" presetID="1" presetClass="exit" presetSubtype="0" fill="hold" grpId="0" nodeType="withEffect">
                                  <p:stCondLst>
                                    <p:cond delay="0"/>
                                  </p:stCondLst>
                                  <p:childTnLst>
                                    <p:set>
                                      <p:cBhvr>
                                        <p:cTn id="24" dur="1" fill="hold">
                                          <p:stCondLst>
                                            <p:cond delay="0"/>
                                          </p:stCondLst>
                                        </p:cTn>
                                        <p:tgtEl>
                                          <p:spTgt spid="35"/>
                                        </p:tgtEl>
                                        <p:attrNameLst>
                                          <p:attrName>style.visibility</p:attrName>
                                        </p:attrNameLst>
                                      </p:cBhvr>
                                      <p:to>
                                        <p:strVal val="hidden"/>
                                      </p:to>
                                    </p:set>
                                  </p:childTnLst>
                                </p:cTn>
                              </p:par>
                              <p:par>
                                <p:cTn id="25" presetID="1" presetClass="exit" presetSubtype="0" fill="hold" grpId="0" nodeType="withEffect">
                                  <p:stCondLst>
                                    <p:cond delay="0"/>
                                  </p:stCondLst>
                                  <p:childTnLst>
                                    <p:set>
                                      <p:cBhvr>
                                        <p:cTn id="26" dur="1" fill="hold">
                                          <p:stCondLst>
                                            <p:cond delay="0"/>
                                          </p:stCondLst>
                                        </p:cTn>
                                        <p:tgtEl>
                                          <p:spTgt spid="37"/>
                                        </p:tgtEl>
                                        <p:attrNameLst>
                                          <p:attrName>style.visibility</p:attrName>
                                        </p:attrNameLst>
                                      </p:cBhvr>
                                      <p:to>
                                        <p:strVal val="hidden"/>
                                      </p:to>
                                    </p:set>
                                  </p:childTnLst>
                                </p:cTn>
                              </p:par>
                              <p:par>
                                <p:cTn id="27" presetID="1" presetClass="exit" presetSubtype="0" fill="hold" grpId="0" nodeType="withEffect">
                                  <p:stCondLst>
                                    <p:cond delay="0"/>
                                  </p:stCondLst>
                                  <p:childTnLst>
                                    <p:set>
                                      <p:cBhvr>
                                        <p:cTn id="28" dur="1" fill="hold">
                                          <p:stCondLst>
                                            <p:cond delay="0"/>
                                          </p:stCondLst>
                                        </p:cTn>
                                        <p:tgtEl>
                                          <p:spTgt spid="38"/>
                                        </p:tgtEl>
                                        <p:attrNameLst>
                                          <p:attrName>style.visibility</p:attrName>
                                        </p:attrNameLst>
                                      </p:cBhvr>
                                      <p:to>
                                        <p:strVal val="hidden"/>
                                      </p:to>
                                    </p:set>
                                  </p:childTnLst>
                                </p:cTn>
                              </p:par>
                              <p:par>
                                <p:cTn id="29" presetID="1" presetClass="exit" presetSubtype="0" fill="hold" grpId="0" nodeType="withEffect">
                                  <p:stCondLst>
                                    <p:cond delay="0"/>
                                  </p:stCondLst>
                                  <p:childTnLst>
                                    <p:set>
                                      <p:cBhvr>
                                        <p:cTn id="30" dur="1" fill="hold">
                                          <p:stCondLst>
                                            <p:cond delay="0"/>
                                          </p:stCondLst>
                                        </p:cTn>
                                        <p:tgtEl>
                                          <p:spTgt spid="39"/>
                                        </p:tgtEl>
                                        <p:attrNameLst>
                                          <p:attrName>style.visibility</p:attrName>
                                        </p:attrNameLst>
                                      </p:cBhvr>
                                      <p:to>
                                        <p:strVal val="hidden"/>
                                      </p:to>
                                    </p:set>
                                  </p:childTnLst>
                                </p:cTn>
                              </p:par>
                              <p:par>
                                <p:cTn id="31" presetID="1" presetClass="exit" presetSubtype="0" fill="hold" grpId="0" nodeType="withEffect">
                                  <p:stCondLst>
                                    <p:cond delay="0"/>
                                  </p:stCondLst>
                                  <p:childTnLst>
                                    <p:set>
                                      <p:cBhvr>
                                        <p:cTn id="32" dur="1" fill="hold">
                                          <p:stCondLst>
                                            <p:cond delay="0"/>
                                          </p:stCondLst>
                                        </p:cTn>
                                        <p:tgtEl>
                                          <p:spTgt spid="40"/>
                                        </p:tgtEl>
                                        <p:attrNameLst>
                                          <p:attrName>style.visibility</p:attrName>
                                        </p:attrNameLst>
                                      </p:cBhvr>
                                      <p:to>
                                        <p:strVal val="hidden"/>
                                      </p:to>
                                    </p:set>
                                  </p:childTnLst>
                                </p:cTn>
                              </p:par>
                              <p:par>
                                <p:cTn id="33" presetID="1" presetClass="exit" presetSubtype="0" fill="hold" grpId="0" nodeType="withEffect">
                                  <p:stCondLst>
                                    <p:cond delay="0"/>
                                  </p:stCondLst>
                                  <p:childTnLst>
                                    <p:set>
                                      <p:cBhvr>
                                        <p:cTn id="34" dur="1" fill="hold">
                                          <p:stCondLst>
                                            <p:cond delay="0"/>
                                          </p:stCondLst>
                                        </p:cTn>
                                        <p:tgtEl>
                                          <p:spTgt spid="41"/>
                                        </p:tgtEl>
                                        <p:attrNameLst>
                                          <p:attrName>style.visibility</p:attrName>
                                        </p:attrNameLst>
                                      </p:cBhvr>
                                      <p:to>
                                        <p:strVal val="hidden"/>
                                      </p:to>
                                    </p:set>
                                  </p:childTnLst>
                                </p:cTn>
                              </p:par>
                              <p:par>
                                <p:cTn id="35" presetID="1" presetClass="exit" presetSubtype="0" fill="hold" grpId="0" nodeType="withEffect">
                                  <p:stCondLst>
                                    <p:cond delay="0"/>
                                  </p:stCondLst>
                                  <p:childTnLst>
                                    <p:set>
                                      <p:cBhvr>
                                        <p:cTn id="36" dur="1" fill="hold">
                                          <p:stCondLst>
                                            <p:cond delay="0"/>
                                          </p:stCondLst>
                                        </p:cTn>
                                        <p:tgtEl>
                                          <p:spTgt spid="43"/>
                                        </p:tgtEl>
                                        <p:attrNameLst>
                                          <p:attrName>style.visibility</p:attrName>
                                        </p:attrNameLst>
                                      </p:cBhvr>
                                      <p:to>
                                        <p:strVal val="hidden"/>
                                      </p:to>
                                    </p:set>
                                  </p:childTnLst>
                                </p:cTn>
                              </p:par>
                              <p:par>
                                <p:cTn id="37" presetID="1" presetClass="exit" presetSubtype="0" fill="hold" grpId="0" nodeType="withEffect">
                                  <p:stCondLst>
                                    <p:cond delay="0"/>
                                  </p:stCondLst>
                                  <p:childTnLst>
                                    <p:set>
                                      <p:cBhvr>
                                        <p:cTn id="38" dur="1" fill="hold">
                                          <p:stCondLst>
                                            <p:cond delay="0"/>
                                          </p:stCondLst>
                                        </p:cTn>
                                        <p:tgtEl>
                                          <p:spTgt spid="42"/>
                                        </p:tgtEl>
                                        <p:attrNameLst>
                                          <p:attrName>style.visibility</p:attrName>
                                        </p:attrNameLst>
                                      </p:cBhvr>
                                      <p:to>
                                        <p:strVal val="hidden"/>
                                      </p:to>
                                    </p:set>
                                  </p:childTnLst>
                                </p:cTn>
                              </p:par>
                              <p:par>
                                <p:cTn id="39" presetID="1" presetClass="exit" presetSubtype="0" fill="hold" grpId="0" nodeType="withEffect">
                                  <p:stCondLst>
                                    <p:cond delay="0"/>
                                  </p:stCondLst>
                                  <p:childTnLst>
                                    <p:set>
                                      <p:cBhvr>
                                        <p:cTn id="40" dur="1" fill="hold">
                                          <p:stCondLst>
                                            <p:cond delay="0"/>
                                          </p:stCondLst>
                                        </p:cTn>
                                        <p:tgtEl>
                                          <p:spTgt spid="44"/>
                                        </p:tgtEl>
                                        <p:attrNameLst>
                                          <p:attrName>style.visibility</p:attrName>
                                        </p:attrNameLst>
                                      </p:cBhvr>
                                      <p:to>
                                        <p:strVal val="hidden"/>
                                      </p:to>
                                    </p:set>
                                  </p:childTnLst>
                                </p:cTn>
                              </p:par>
                              <p:par>
                                <p:cTn id="41" presetID="1" presetClass="exit" presetSubtype="0" fill="hold" grpId="0" nodeType="withEffect">
                                  <p:stCondLst>
                                    <p:cond delay="0"/>
                                  </p:stCondLst>
                                  <p:childTnLst>
                                    <p:set>
                                      <p:cBhvr>
                                        <p:cTn id="42" dur="1" fill="hold">
                                          <p:stCondLst>
                                            <p:cond delay="0"/>
                                          </p:stCondLst>
                                        </p:cTn>
                                        <p:tgtEl>
                                          <p:spTgt spid="12"/>
                                        </p:tgtEl>
                                        <p:attrNameLst>
                                          <p:attrName>style.visibility</p:attrName>
                                        </p:attrNameLst>
                                      </p:cBhvr>
                                      <p:to>
                                        <p:strVal val="hidden"/>
                                      </p:to>
                                    </p:set>
                                  </p:childTnLst>
                                </p:cTn>
                              </p:par>
                              <p:par>
                                <p:cTn id="43" presetID="1" presetClass="exit" presetSubtype="0" fill="hold" grpId="0" nodeType="withEffect">
                                  <p:stCondLst>
                                    <p:cond delay="0"/>
                                  </p:stCondLst>
                                  <p:childTnLst>
                                    <p:set>
                                      <p:cBhvr>
                                        <p:cTn id="44" dur="1" fill="hold">
                                          <p:stCondLst>
                                            <p:cond delay="0"/>
                                          </p:stCondLst>
                                        </p:cTn>
                                        <p:tgtEl>
                                          <p:spTgt spid="14"/>
                                        </p:tgtEl>
                                        <p:attrNameLst>
                                          <p:attrName>style.visibility</p:attrName>
                                        </p:attrNameLst>
                                      </p:cBhvr>
                                      <p:to>
                                        <p:strVal val="hidden"/>
                                      </p:to>
                                    </p:set>
                                  </p:childTnLst>
                                </p:cTn>
                              </p:par>
                              <p:par>
                                <p:cTn id="45" presetID="1" presetClass="exit" presetSubtype="0" fill="hold" grpId="0" nodeType="withEffect">
                                  <p:stCondLst>
                                    <p:cond delay="0"/>
                                  </p:stCondLst>
                                  <p:childTnLst>
                                    <p:set>
                                      <p:cBhvr>
                                        <p:cTn id="46" dur="1" fill="hold">
                                          <p:stCondLst>
                                            <p:cond delay="0"/>
                                          </p:stCondLst>
                                        </p:cTn>
                                        <p:tgtEl>
                                          <p:spTgt spid="15"/>
                                        </p:tgtEl>
                                        <p:attrNameLst>
                                          <p:attrName>style.visibility</p:attrName>
                                        </p:attrNameLst>
                                      </p:cBhvr>
                                      <p:to>
                                        <p:strVal val="hidden"/>
                                      </p:to>
                                    </p:set>
                                  </p:childTnLst>
                                </p:cTn>
                              </p:par>
                              <p:par>
                                <p:cTn id="47" presetID="1" presetClass="exit" presetSubtype="0" fill="hold" grpId="0" nodeType="withEffect">
                                  <p:stCondLst>
                                    <p:cond delay="0"/>
                                  </p:stCondLst>
                                  <p:childTnLst>
                                    <p:set>
                                      <p:cBhvr>
                                        <p:cTn id="48" dur="1" fill="hold">
                                          <p:stCondLst>
                                            <p:cond delay="0"/>
                                          </p:stCondLst>
                                        </p:cTn>
                                        <p:tgtEl>
                                          <p:spTgt spid="17"/>
                                        </p:tgtEl>
                                        <p:attrNameLst>
                                          <p:attrName>style.visibility</p:attrName>
                                        </p:attrNameLst>
                                      </p:cBhvr>
                                      <p:to>
                                        <p:strVal val="hidden"/>
                                      </p:to>
                                    </p:set>
                                  </p:childTnLst>
                                </p:cTn>
                              </p:par>
                              <p:par>
                                <p:cTn id="49" presetID="1" presetClass="exit" presetSubtype="0" fill="hold" grpId="0" nodeType="withEffect">
                                  <p:stCondLst>
                                    <p:cond delay="0"/>
                                  </p:stCondLst>
                                  <p:childTnLst>
                                    <p:set>
                                      <p:cBhvr>
                                        <p:cTn id="50" dur="1" fill="hold">
                                          <p:stCondLst>
                                            <p:cond delay="0"/>
                                          </p:stCondLst>
                                        </p:cTn>
                                        <p:tgtEl>
                                          <p:spTgt spid="18"/>
                                        </p:tgtEl>
                                        <p:attrNameLst>
                                          <p:attrName>style.visibility</p:attrName>
                                        </p:attrNameLst>
                                      </p:cBhvr>
                                      <p:to>
                                        <p:strVal val="hidden"/>
                                      </p:to>
                                    </p:set>
                                  </p:childTnLst>
                                </p:cTn>
                              </p:par>
                              <p:par>
                                <p:cTn id="51" presetID="1" presetClass="exit" presetSubtype="0" fill="hold" grpId="0" nodeType="withEffect">
                                  <p:stCondLst>
                                    <p:cond delay="0"/>
                                  </p:stCondLst>
                                  <p:childTnLst>
                                    <p:set>
                                      <p:cBhvr>
                                        <p:cTn id="52" dur="1" fill="hold">
                                          <p:stCondLst>
                                            <p:cond delay="0"/>
                                          </p:stCondLst>
                                        </p:cTn>
                                        <p:tgtEl>
                                          <p:spTgt spid="19"/>
                                        </p:tgtEl>
                                        <p:attrNameLst>
                                          <p:attrName>style.visibility</p:attrName>
                                        </p:attrNameLst>
                                      </p:cBhvr>
                                      <p:to>
                                        <p:strVal val="hidden"/>
                                      </p:to>
                                    </p:set>
                                  </p:childTnLst>
                                </p:cTn>
                              </p:par>
                              <p:par>
                                <p:cTn id="53" presetID="1" presetClass="exit" presetSubtype="0" fill="hold" grpId="0" nodeType="withEffect">
                                  <p:stCondLst>
                                    <p:cond delay="0"/>
                                  </p:stCondLst>
                                  <p:childTnLst>
                                    <p:set>
                                      <p:cBhvr>
                                        <p:cTn id="54" dur="1" fill="hold">
                                          <p:stCondLst>
                                            <p:cond delay="0"/>
                                          </p:stCondLst>
                                        </p:cTn>
                                        <p:tgtEl>
                                          <p:spTgt spid="20"/>
                                        </p:tgtEl>
                                        <p:attrNameLst>
                                          <p:attrName>style.visibility</p:attrName>
                                        </p:attrNameLst>
                                      </p:cBhvr>
                                      <p:to>
                                        <p:strVal val="hidden"/>
                                      </p:to>
                                    </p:set>
                                  </p:childTnLst>
                                </p:cTn>
                              </p:par>
                              <p:par>
                                <p:cTn id="55" presetID="1" presetClass="exit" presetSubtype="0" fill="hold" grpId="0" nodeType="withEffect">
                                  <p:stCondLst>
                                    <p:cond delay="0"/>
                                  </p:stCondLst>
                                  <p:childTnLst>
                                    <p:set>
                                      <p:cBhvr>
                                        <p:cTn id="56" dur="1" fill="hold">
                                          <p:stCondLst>
                                            <p:cond delay="0"/>
                                          </p:stCondLst>
                                        </p:cTn>
                                        <p:tgtEl>
                                          <p:spTgt spid="22"/>
                                        </p:tgtEl>
                                        <p:attrNameLst>
                                          <p:attrName>style.visibility</p:attrName>
                                        </p:attrNameLst>
                                      </p:cBhvr>
                                      <p:to>
                                        <p:strVal val="hidden"/>
                                      </p:to>
                                    </p:set>
                                  </p:childTnLst>
                                </p:cTn>
                              </p:par>
                              <p:par>
                                <p:cTn id="57" presetID="1" presetClass="exit" presetSubtype="0" fill="hold" grpId="0" nodeType="withEffect">
                                  <p:stCondLst>
                                    <p:cond delay="0"/>
                                  </p:stCondLst>
                                  <p:childTnLst>
                                    <p:set>
                                      <p:cBhvr>
                                        <p:cTn id="58" dur="1" fill="hold">
                                          <p:stCondLst>
                                            <p:cond delay="0"/>
                                          </p:stCondLst>
                                        </p:cTn>
                                        <p:tgtEl>
                                          <p:spTgt spid="23"/>
                                        </p:tgtEl>
                                        <p:attrNameLst>
                                          <p:attrName>style.visibility</p:attrName>
                                        </p:attrNameLst>
                                      </p:cBhvr>
                                      <p:to>
                                        <p:strVal val="hidden"/>
                                      </p:to>
                                    </p:set>
                                  </p:childTnLst>
                                </p:cTn>
                              </p:par>
                              <p:par>
                                <p:cTn id="59" presetID="1" presetClass="exit" presetSubtype="0" fill="hold" grpId="0" nodeType="withEffect">
                                  <p:stCondLst>
                                    <p:cond delay="0"/>
                                  </p:stCondLst>
                                  <p:childTnLst>
                                    <p:set>
                                      <p:cBhvr>
                                        <p:cTn id="60" dur="1" fill="hold">
                                          <p:stCondLst>
                                            <p:cond delay="0"/>
                                          </p:stCondLst>
                                        </p:cTn>
                                        <p:tgtEl>
                                          <p:spTgt spid="24"/>
                                        </p:tgtEl>
                                        <p:attrNameLst>
                                          <p:attrName>style.visibility</p:attrName>
                                        </p:attrNameLst>
                                      </p:cBhvr>
                                      <p:to>
                                        <p:strVal val="hidden"/>
                                      </p:to>
                                    </p:set>
                                  </p:childTnLst>
                                </p:cTn>
                              </p:par>
                              <p:par>
                                <p:cTn id="61" presetID="2" presetClass="entr" presetSubtype="8" fill="hold" grpId="0" nodeType="withEffect">
                                  <p:stCondLst>
                                    <p:cond delay="0"/>
                                  </p:stCondLst>
                                  <p:iterate type="lt">
                                    <p:tmPct val="0"/>
                                  </p:iterate>
                                  <p:childTnLst>
                                    <p:set>
                                      <p:cBhvr>
                                        <p:cTn id="62" dur="1" fill="hold">
                                          <p:stCondLst>
                                            <p:cond delay="0"/>
                                          </p:stCondLst>
                                        </p:cTn>
                                        <p:tgtEl>
                                          <p:spTgt spid="5"/>
                                        </p:tgtEl>
                                        <p:attrNameLst>
                                          <p:attrName>style.visibility</p:attrName>
                                        </p:attrNameLst>
                                      </p:cBhvr>
                                      <p:to>
                                        <p:strVal val="visible"/>
                                      </p:to>
                                    </p:set>
                                    <p:anim calcmode="lin" valueType="num">
                                      <p:cBhvr additive="base">
                                        <p:cTn id="63" dur="500" fill="hold"/>
                                        <p:tgtEl>
                                          <p:spTgt spid="5"/>
                                        </p:tgtEl>
                                        <p:attrNameLst>
                                          <p:attrName>ppt_x</p:attrName>
                                        </p:attrNameLst>
                                      </p:cBhvr>
                                      <p:tavLst>
                                        <p:tav tm="0">
                                          <p:val>
                                            <p:strVal val="0-#ppt_w/2"/>
                                          </p:val>
                                        </p:tav>
                                        <p:tav tm="100000">
                                          <p:val>
                                            <p:strVal val="#ppt_x"/>
                                          </p:val>
                                        </p:tav>
                                      </p:tavLst>
                                    </p:anim>
                                    <p:anim calcmode="lin" valueType="num">
                                      <p:cBhvr additive="base">
                                        <p:cTn id="64" dur="500" fill="hold"/>
                                        <p:tgtEl>
                                          <p:spTgt spid="5"/>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61"/>
                                            </p:cond>
                                          </p:stCondLst>
                                          <p:endCondLst>
                                            <p:cond evt="onStopAudio" delay="0">
                                              <p:tgtEl>
                                                <p:sldTgt/>
                                              </p:tgtEl>
                                            </p:cond>
                                          </p:endCondLst>
                                        </p:cTn>
                                        <p:tgtEl>
                                          <p:sndTgt r:embed="rId3" name="WhizzLeft.wav"/>
                                        </p:tgtEl>
                                      </p:cMediaNode>
                                    </p:audio>
                                  </p:subTnLst>
                                </p:cTn>
                              </p:par>
                              <p:par>
                                <p:cTn id="65" presetID="2" presetClass="entr" presetSubtype="8" fill="hold" grpId="0" nodeType="withEffect">
                                  <p:stCondLst>
                                    <p:cond delay="1500"/>
                                  </p:stCondLst>
                                  <p:iterate type="lt">
                                    <p:tmPct val="0"/>
                                  </p:iterate>
                                  <p:childTnLst>
                                    <p:set>
                                      <p:cBhvr>
                                        <p:cTn id="66" dur="1" fill="hold">
                                          <p:stCondLst>
                                            <p:cond delay="0"/>
                                          </p:stCondLst>
                                        </p:cTn>
                                        <p:tgtEl>
                                          <p:spTgt spid="6"/>
                                        </p:tgtEl>
                                        <p:attrNameLst>
                                          <p:attrName>style.visibility</p:attrName>
                                        </p:attrNameLst>
                                      </p:cBhvr>
                                      <p:to>
                                        <p:strVal val="visible"/>
                                      </p:to>
                                    </p:set>
                                    <p:anim calcmode="lin" valueType="num">
                                      <p:cBhvr additive="base">
                                        <p:cTn id="67" dur="500" fill="hold"/>
                                        <p:tgtEl>
                                          <p:spTgt spid="6"/>
                                        </p:tgtEl>
                                        <p:attrNameLst>
                                          <p:attrName>ppt_x</p:attrName>
                                        </p:attrNameLst>
                                      </p:cBhvr>
                                      <p:tavLst>
                                        <p:tav tm="0">
                                          <p:val>
                                            <p:strVal val="0-#ppt_w/2"/>
                                          </p:val>
                                        </p:tav>
                                        <p:tav tm="100000">
                                          <p:val>
                                            <p:strVal val="#ppt_x"/>
                                          </p:val>
                                        </p:tav>
                                      </p:tavLst>
                                    </p:anim>
                                    <p:anim calcmode="lin" valueType="num">
                                      <p:cBhvr additive="base">
                                        <p:cTn id="68" dur="500" fill="hold"/>
                                        <p:tgtEl>
                                          <p:spTgt spid="6"/>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65"/>
                                            </p:cond>
                                          </p:stCondLst>
                                          <p:endCondLst>
                                            <p:cond evt="onStopAudio" delay="0">
                                              <p:tgtEl>
                                                <p:sldTgt/>
                                              </p:tgtEl>
                                            </p:cond>
                                          </p:endCondLst>
                                        </p:cTn>
                                        <p:tgtEl>
                                          <p:sndTgt r:embed="rId3" name="WhizzLeft.wav"/>
                                        </p:tgtEl>
                                      </p:cMediaNode>
                                    </p:audio>
                                  </p:subTnLst>
                                </p:cTn>
                              </p:par>
                              <p:par>
                                <p:cTn id="69" presetID="2" presetClass="entr" presetSubtype="8" fill="hold" grpId="0" nodeType="withEffect">
                                  <p:stCondLst>
                                    <p:cond delay="3000"/>
                                  </p:stCondLst>
                                  <p:iterate type="lt">
                                    <p:tmPct val="0"/>
                                  </p:iterate>
                                  <p:childTnLst>
                                    <p:set>
                                      <p:cBhvr>
                                        <p:cTn id="70" dur="1" fill="hold">
                                          <p:stCondLst>
                                            <p:cond delay="0"/>
                                          </p:stCondLst>
                                        </p:cTn>
                                        <p:tgtEl>
                                          <p:spTgt spid="7"/>
                                        </p:tgtEl>
                                        <p:attrNameLst>
                                          <p:attrName>style.visibility</p:attrName>
                                        </p:attrNameLst>
                                      </p:cBhvr>
                                      <p:to>
                                        <p:strVal val="visible"/>
                                      </p:to>
                                    </p:set>
                                    <p:anim calcmode="lin" valueType="num">
                                      <p:cBhvr additive="base">
                                        <p:cTn id="71" dur="500" fill="hold"/>
                                        <p:tgtEl>
                                          <p:spTgt spid="7"/>
                                        </p:tgtEl>
                                        <p:attrNameLst>
                                          <p:attrName>ppt_x</p:attrName>
                                        </p:attrNameLst>
                                      </p:cBhvr>
                                      <p:tavLst>
                                        <p:tav tm="0">
                                          <p:val>
                                            <p:strVal val="0-#ppt_w/2"/>
                                          </p:val>
                                        </p:tav>
                                        <p:tav tm="100000">
                                          <p:val>
                                            <p:strVal val="#ppt_x"/>
                                          </p:val>
                                        </p:tav>
                                      </p:tavLst>
                                    </p:anim>
                                    <p:anim calcmode="lin" valueType="num">
                                      <p:cBhvr additive="base">
                                        <p:cTn id="72" dur="500" fill="hold"/>
                                        <p:tgtEl>
                                          <p:spTgt spid="7"/>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69"/>
                                            </p:cond>
                                          </p:stCondLst>
                                          <p:endCondLst>
                                            <p:cond evt="onStopAudio" delay="0">
                                              <p:tgtEl>
                                                <p:sldTgt/>
                                              </p:tgtEl>
                                            </p:cond>
                                          </p:endCondLst>
                                        </p:cTn>
                                        <p:tgtEl>
                                          <p:sndTgt r:embed="rId3" name="WhizzLeft.wav"/>
                                        </p:tgtEl>
                                      </p:cMediaNode>
                                    </p:audio>
                                  </p:subTnLst>
                                </p:cTn>
                              </p:par>
                            </p:childTnLst>
                          </p:cTn>
                        </p:par>
                        <p:par>
                          <p:cTn id="73" fill="hold">
                            <p:stCondLst>
                              <p:cond delay="3500"/>
                            </p:stCondLst>
                            <p:childTnLst>
                              <p:par>
                                <p:cTn id="74" presetID="2" presetClass="entr" presetSubtype="1" fill="hold" grpId="2" nodeType="afterEffect">
                                  <p:stCondLst>
                                    <p:cond delay="500"/>
                                  </p:stCondLst>
                                  <p:iterate type="lt">
                                    <p:tmPct val="0"/>
                                  </p:iterate>
                                  <p:childTnLst>
                                    <p:set>
                                      <p:cBhvr>
                                        <p:cTn id="75" dur="1" fill="hold">
                                          <p:stCondLst>
                                            <p:cond delay="0"/>
                                          </p:stCondLst>
                                        </p:cTn>
                                        <p:tgtEl>
                                          <p:spTgt spid="4"/>
                                        </p:tgtEl>
                                        <p:attrNameLst>
                                          <p:attrName>style.visibility</p:attrName>
                                        </p:attrNameLst>
                                      </p:cBhvr>
                                      <p:to>
                                        <p:strVal val="visible"/>
                                      </p:to>
                                    </p:set>
                                    <p:anim calcmode="lin" valueType="num">
                                      <p:cBhvr additive="base">
                                        <p:cTn id="76" dur="500" fill="hold"/>
                                        <p:tgtEl>
                                          <p:spTgt spid="4"/>
                                        </p:tgtEl>
                                        <p:attrNameLst>
                                          <p:attrName>ppt_x</p:attrName>
                                        </p:attrNameLst>
                                      </p:cBhvr>
                                      <p:tavLst>
                                        <p:tav tm="0">
                                          <p:val>
                                            <p:strVal val="#ppt_x"/>
                                          </p:val>
                                        </p:tav>
                                        <p:tav tm="100000">
                                          <p:val>
                                            <p:strVal val="#ppt_x"/>
                                          </p:val>
                                        </p:tav>
                                      </p:tavLst>
                                    </p:anim>
                                    <p:anim calcmode="lin" valueType="num">
                                      <p:cBhvr additive="base">
                                        <p:cTn id="77" dur="500" fill="hold"/>
                                        <p:tgtEl>
                                          <p:spTgt spid="4"/>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74"/>
                                            </p:cond>
                                          </p:stCondLst>
                                          <p:endCondLst>
                                            <p:cond evt="onStopAudio" delay="0">
                                              <p:tgtEl>
                                                <p:sldTgt/>
                                              </p:tgtEl>
                                            </p:cond>
                                          </p:endCondLst>
                                        </p:cTn>
                                        <p:tgtEl>
                                          <p:sndTgt r:embed="rId4" name="Impact.wav"/>
                                        </p:tgtEl>
                                      </p:cMediaNode>
                                    </p:audio>
                                  </p:subTnLst>
                                </p:cTn>
                              </p:par>
                            </p:childTnLst>
                          </p:cTn>
                        </p:par>
                        <p:par>
                          <p:cTn id="78" fill="hold">
                            <p:stCondLst>
                              <p:cond delay="4500"/>
                            </p:stCondLst>
                            <p:childTnLst>
                              <p:par>
                                <p:cTn id="79" presetID="1" presetClass="entr" presetSubtype="0" fill="hold" grpId="3" nodeType="afterEffect">
                                  <p:stCondLst>
                                    <p:cond delay="1000"/>
                                  </p:stCondLst>
                                  <p:iterate type="lt">
                                    <p:tmAbs val="0"/>
                                  </p:iterate>
                                  <p:childTnLst>
                                    <p:set>
                                      <p:cBhvr>
                                        <p:cTn id="80" dur="1" fill="hold">
                                          <p:stCondLst>
                                            <p:cond delay="2499"/>
                                          </p:stCondLst>
                                        </p:cTn>
                                        <p:tgtEl>
                                          <p:spTgt spid="4"/>
                                        </p:tgtEl>
                                        <p:attrNameLst>
                                          <p:attrName>style.visibility</p:attrName>
                                        </p:attrNameLst>
                                      </p:cBhvr>
                                      <p:to>
                                        <p:strVal val="visible"/>
                                      </p:to>
                                    </p:set>
                                  </p:childTnLst>
                                  <p:subTnLst>
                                    <p:audio>
                                      <p:cMediaNode>
                                        <p:cTn display="0" masterRel="sameClick">
                                          <p:stCondLst>
                                            <p:cond evt="begin" delay="0">
                                              <p:tn val="79"/>
                                            </p:cond>
                                          </p:stCondLst>
                                          <p:endCondLst>
                                            <p:cond evt="onStopAudio" delay="0">
                                              <p:tgtEl>
                                                <p:sldTgt/>
                                              </p:tgtEl>
                                            </p:cond>
                                          </p:endCondLst>
                                        </p:cTn>
                                        <p:tgtEl>
                                          <p:sndTgt r:embed="rId5" name="L21S08_Headline.wav"/>
                                        </p:tgtEl>
                                      </p:cMediaNode>
                                    </p:audio>
                                  </p:subTnLst>
                                </p:cTn>
                              </p:par>
                            </p:childTnLst>
                          </p:cTn>
                        </p:par>
                      </p:childTnLst>
                    </p:cTn>
                  </p:par>
                </p:childTnLst>
              </p:cTn>
              <p:prevCondLst>
                <p:cond evt="onPrev" delay="0">
                  <p:tgtEl>
                    <p:sldTgt/>
                  </p:tgtEl>
                </p:cond>
              </p:prevCondLst>
              <p:nextCondLst>
                <p:cond evt="onNext" delay="0">
                  <p:tgtEl>
                    <p:sldTgt/>
                  </p:tgtEl>
                </p:cond>
              </p:nextCondLst>
            </p:seq>
            <p:seq concurrent="1" nextAc="seek">
              <p:cTn id="81" restart="whenNotActive" fill="hold" evtFilter="cancelBubble" nodeType="interactiveSeq">
                <p:stCondLst>
                  <p:cond evt="onClick" delay="0">
                    <p:tgtEl>
                      <p:spTgt spid="5"/>
                    </p:tgtEl>
                  </p:cond>
                </p:stCondLst>
                <p:endSync evt="end" delay="0">
                  <p:rtn val="all"/>
                </p:endSync>
                <p:childTnLst>
                  <p:par>
                    <p:cTn id="82" fill="hold">
                      <p:stCondLst>
                        <p:cond delay="0"/>
                      </p:stCondLst>
                      <p:childTnLst>
                        <p:par>
                          <p:cTn id="83" fill="hold">
                            <p:stCondLst>
                              <p:cond delay="0"/>
                            </p:stCondLst>
                            <p:childTnLst>
                              <p:par>
                                <p:cTn id="84" presetID="26" presetClass="emph" presetSubtype="0" fill="hold" grpId="1" nodeType="clickEffect">
                                  <p:stCondLst>
                                    <p:cond delay="0"/>
                                  </p:stCondLst>
                                  <p:iterate type="lt">
                                    <p:tmPct val="0"/>
                                  </p:iterate>
                                  <p:childTnLst>
                                    <p:animEffect transition="out" filter="fade">
                                      <p:cBhvr>
                                        <p:cTn id="85" dur="500" tmFilter="0, 0; .2, .5; .8, .5; 1, 0"/>
                                        <p:tgtEl>
                                          <p:spTgt spid="5"/>
                                        </p:tgtEl>
                                      </p:cBhvr>
                                    </p:animEffect>
                                    <p:animScale>
                                      <p:cBhvr>
                                        <p:cTn id="86" dur="250" autoRev="1" fill="hold"/>
                                        <p:tgtEl>
                                          <p:spTgt spid="5"/>
                                        </p:tgtEl>
                                      </p:cBhvr>
                                      <p:by x="105000" y="105000"/>
                                    </p:animScale>
                                  </p:childTnLst>
                                </p:cTn>
                              </p:par>
                              <p:par>
                                <p:cTn id="87" presetID="9" presetClass="entr" presetSubtype="0" fill="hold" grpId="1" nodeType="withEffect">
                                  <p:stCondLst>
                                    <p:cond delay="0"/>
                                  </p:stCondLst>
                                  <p:childTnLst>
                                    <p:set>
                                      <p:cBhvr>
                                        <p:cTn id="88" dur="1" fill="hold">
                                          <p:stCondLst>
                                            <p:cond delay="0"/>
                                          </p:stCondLst>
                                        </p:cTn>
                                        <p:tgtEl>
                                          <p:spTgt spid="16"/>
                                        </p:tgtEl>
                                        <p:attrNameLst>
                                          <p:attrName>style.visibility</p:attrName>
                                        </p:attrNameLst>
                                      </p:cBhvr>
                                      <p:to>
                                        <p:strVal val="visible"/>
                                      </p:to>
                                    </p:set>
                                    <p:animEffect transition="in" filter="dissolve">
                                      <p:cBhvr>
                                        <p:cTn id="89" dur="500"/>
                                        <p:tgtEl>
                                          <p:spTgt spid="16"/>
                                        </p:tgtEl>
                                      </p:cBhvr>
                                    </p:animEffect>
                                  </p:childTnLst>
                                </p:cTn>
                              </p:par>
                            </p:childTnLst>
                          </p:cTn>
                        </p:par>
                        <p:par>
                          <p:cTn id="90" fill="hold">
                            <p:stCondLst>
                              <p:cond delay="500"/>
                            </p:stCondLst>
                            <p:childTnLst>
                              <p:par>
                                <p:cTn id="91" presetID="22" presetClass="entr" presetSubtype="8" fill="hold" grpId="0" nodeType="afterEffect">
                                  <p:stCondLst>
                                    <p:cond delay="0"/>
                                  </p:stCondLst>
                                  <p:iterate type="lt">
                                    <p:tmPct val="10000"/>
                                  </p:iterate>
                                  <p:childTnLst>
                                    <p:set>
                                      <p:cBhvr>
                                        <p:cTn id="92" dur="1" fill="hold">
                                          <p:stCondLst>
                                            <p:cond delay="0"/>
                                          </p:stCondLst>
                                        </p:cTn>
                                        <p:tgtEl>
                                          <p:spTgt spid="29"/>
                                        </p:tgtEl>
                                        <p:attrNameLst>
                                          <p:attrName>style.visibility</p:attrName>
                                        </p:attrNameLst>
                                      </p:cBhvr>
                                      <p:to>
                                        <p:strVal val="visible"/>
                                      </p:to>
                                    </p:set>
                                    <p:animEffect transition="in" filter="wipe(left)">
                                      <p:cBhvr>
                                        <p:cTn id="93" dur="1000"/>
                                        <p:tgtEl>
                                          <p:spTgt spid="29"/>
                                        </p:tgtEl>
                                      </p:cBhvr>
                                    </p:animEffect>
                                  </p:childTnLst>
                                </p:cTn>
                              </p:par>
                              <p:par>
                                <p:cTn id="94" presetID="1" presetClass="entr" presetSubtype="0" fill="hold" grpId="1" nodeType="withEffect">
                                  <p:stCondLst>
                                    <p:cond delay="0"/>
                                  </p:stCondLst>
                                  <p:iterate type="lt">
                                    <p:tmAbs val="0"/>
                                  </p:iterate>
                                  <p:childTnLst>
                                    <p:set>
                                      <p:cBhvr>
                                        <p:cTn id="95" dur="1" fill="hold">
                                          <p:stCondLst>
                                            <p:cond delay="20699"/>
                                          </p:stCondLst>
                                        </p:cTn>
                                        <p:tgtEl>
                                          <p:spTgt spid="29"/>
                                        </p:tgtEl>
                                        <p:attrNameLst>
                                          <p:attrName>style.visibility</p:attrName>
                                        </p:attrNameLst>
                                      </p:cBhvr>
                                      <p:to>
                                        <p:strVal val="visible"/>
                                      </p:to>
                                    </p:set>
                                  </p:childTnLst>
                                  <p:subTnLst>
                                    <p:audio>
                                      <p:cMediaNode>
                                        <p:cTn display="0" masterRel="sameClick">
                                          <p:stCondLst>
                                            <p:cond evt="begin" delay="0">
                                              <p:tn val="94"/>
                                            </p:cond>
                                          </p:stCondLst>
                                          <p:endCondLst>
                                            <p:cond evt="onStopAudio" delay="0">
                                              <p:tgtEl>
                                                <p:sldTgt/>
                                              </p:tgtEl>
                                            </p:cond>
                                          </p:endCondLst>
                                        </p:cTn>
                                        <p:tgtEl>
                                          <p:sndTgt r:embed="rId6" name="L21S08_Clip_1.wav"/>
                                        </p:tgtEl>
                                      </p:cMediaNode>
                                    </p:audio>
                                  </p:subTnLst>
                                </p:cTn>
                              </p:par>
                              <p:par>
                                <p:cTn id="96" presetID="64" presetClass="path" presetSubtype="0" accel="50000" decel="50000" fill="hold" nodeType="withEffect">
                                  <p:stCondLst>
                                    <p:cond delay="0"/>
                                  </p:stCondLst>
                                  <p:childTnLst>
                                    <p:animMotion origin="layout" path="M 0.10642 0.04213 L 0.10642 -0.12963 " pathEditMode="fixed" rAng="0" ptsTypes="AA">
                                      <p:cBhvr>
                                        <p:cTn id="97" dur="1000" fill="hold"/>
                                        <p:tgtEl>
                                          <p:spTgt spid="35"/>
                                        </p:tgtEl>
                                        <p:attrNameLst>
                                          <p:attrName>ppt_x</p:attrName>
                                          <p:attrName>ppt_y</p:attrName>
                                        </p:attrNameLst>
                                      </p:cBhvr>
                                      <p:rCtr x="0" y="-8588"/>
                                    </p:animMotion>
                                  </p:childTnLst>
                                </p:cTn>
                              </p:par>
                              <p:par>
                                <p:cTn id="98" presetID="64" presetClass="path" presetSubtype="0" accel="50000" decel="50000" fill="hold" nodeType="withEffect">
                                  <p:stCondLst>
                                    <p:cond delay="0"/>
                                  </p:stCondLst>
                                  <p:childTnLst>
                                    <p:animMotion origin="layout" path="M 0.10642 0.04213 L 0.10642 -0.22939 " pathEditMode="fixed" rAng="0" ptsTypes="AA">
                                      <p:cBhvr>
                                        <p:cTn id="99" dur="1000" fill="hold"/>
                                        <p:tgtEl>
                                          <p:spTgt spid="45"/>
                                        </p:tgtEl>
                                        <p:attrNameLst>
                                          <p:attrName>ppt_x</p:attrName>
                                          <p:attrName>ppt_y</p:attrName>
                                        </p:attrNameLst>
                                      </p:cBhvr>
                                      <p:rCtr x="0" y="-13588"/>
                                    </p:animMotion>
                                  </p:childTnLst>
                                </p:cTn>
                              </p:par>
                            </p:childTnLst>
                          </p:cTn>
                        </p:par>
                        <p:par>
                          <p:cTn id="100" fill="hold">
                            <p:stCondLst>
                              <p:cond delay="21200"/>
                            </p:stCondLst>
                            <p:childTnLst>
                              <p:par>
                                <p:cTn id="101" presetID="2" presetClass="exit" presetSubtype="4" fill="hold" nodeType="afterEffect">
                                  <p:stCondLst>
                                    <p:cond delay="0"/>
                                  </p:stCondLst>
                                  <p:childTnLst>
                                    <p:anim calcmode="lin" valueType="num">
                                      <p:cBhvr additive="base">
                                        <p:cTn id="102" dur="500"/>
                                        <p:tgtEl>
                                          <p:spTgt spid="35"/>
                                        </p:tgtEl>
                                        <p:attrNameLst>
                                          <p:attrName>ppt_x</p:attrName>
                                        </p:attrNameLst>
                                      </p:cBhvr>
                                      <p:tavLst>
                                        <p:tav tm="0">
                                          <p:val>
                                            <p:strVal val="ppt_x"/>
                                          </p:val>
                                        </p:tav>
                                        <p:tav tm="100000">
                                          <p:val>
                                            <p:strVal val="ppt_x"/>
                                          </p:val>
                                        </p:tav>
                                      </p:tavLst>
                                    </p:anim>
                                    <p:anim calcmode="lin" valueType="num">
                                      <p:cBhvr additive="base">
                                        <p:cTn id="103" dur="500"/>
                                        <p:tgtEl>
                                          <p:spTgt spid="35"/>
                                        </p:tgtEl>
                                        <p:attrNameLst>
                                          <p:attrName>ppt_y</p:attrName>
                                        </p:attrNameLst>
                                      </p:cBhvr>
                                      <p:tavLst>
                                        <p:tav tm="0">
                                          <p:val>
                                            <p:strVal val="ppt_y"/>
                                          </p:val>
                                        </p:tav>
                                        <p:tav tm="100000">
                                          <p:val>
                                            <p:strVal val="1+ppt_h/2"/>
                                          </p:val>
                                        </p:tav>
                                      </p:tavLst>
                                    </p:anim>
                                    <p:set>
                                      <p:cBhvr>
                                        <p:cTn id="104" dur="1" fill="hold">
                                          <p:stCondLst>
                                            <p:cond delay="499"/>
                                          </p:stCondLst>
                                        </p:cTn>
                                        <p:tgtEl>
                                          <p:spTgt spid="35"/>
                                        </p:tgtEl>
                                        <p:attrNameLst>
                                          <p:attrName>style.visibility</p:attrName>
                                        </p:attrNameLst>
                                      </p:cBhvr>
                                      <p:to>
                                        <p:strVal val="hidden"/>
                                      </p:to>
                                    </p:set>
                                  </p:childTnLst>
                                </p:cTn>
                              </p:par>
                              <p:par>
                                <p:cTn id="105" presetID="2" presetClass="exit" presetSubtype="4" fill="hold" nodeType="withEffect">
                                  <p:stCondLst>
                                    <p:cond delay="0"/>
                                  </p:stCondLst>
                                  <p:childTnLst>
                                    <p:anim calcmode="lin" valueType="num">
                                      <p:cBhvr additive="base">
                                        <p:cTn id="106" dur="500"/>
                                        <p:tgtEl>
                                          <p:spTgt spid="45"/>
                                        </p:tgtEl>
                                        <p:attrNameLst>
                                          <p:attrName>ppt_x</p:attrName>
                                        </p:attrNameLst>
                                      </p:cBhvr>
                                      <p:tavLst>
                                        <p:tav tm="0">
                                          <p:val>
                                            <p:strVal val="ppt_x"/>
                                          </p:val>
                                        </p:tav>
                                        <p:tav tm="100000">
                                          <p:val>
                                            <p:strVal val="ppt_x"/>
                                          </p:val>
                                        </p:tav>
                                      </p:tavLst>
                                    </p:anim>
                                    <p:anim calcmode="lin" valueType="num">
                                      <p:cBhvr additive="base">
                                        <p:cTn id="107" dur="500"/>
                                        <p:tgtEl>
                                          <p:spTgt spid="45"/>
                                        </p:tgtEl>
                                        <p:attrNameLst>
                                          <p:attrName>ppt_y</p:attrName>
                                        </p:attrNameLst>
                                      </p:cBhvr>
                                      <p:tavLst>
                                        <p:tav tm="0">
                                          <p:val>
                                            <p:strVal val="ppt_y"/>
                                          </p:val>
                                        </p:tav>
                                        <p:tav tm="100000">
                                          <p:val>
                                            <p:strVal val="1+ppt_h/2"/>
                                          </p:val>
                                        </p:tav>
                                      </p:tavLst>
                                    </p:anim>
                                    <p:set>
                                      <p:cBhvr>
                                        <p:cTn id="108" dur="1" fill="hold">
                                          <p:stCondLst>
                                            <p:cond delay="499"/>
                                          </p:stCondLst>
                                        </p:cTn>
                                        <p:tgtEl>
                                          <p:spTgt spid="45"/>
                                        </p:tgtEl>
                                        <p:attrNameLst>
                                          <p:attrName>style.visibility</p:attrName>
                                        </p:attrNameLst>
                                      </p:cBhvr>
                                      <p:to>
                                        <p:strVal val="hidden"/>
                                      </p:to>
                                    </p:set>
                                  </p:childTnLst>
                                </p:cTn>
                              </p:par>
                            </p:childTnLst>
                          </p:cTn>
                        </p:par>
                        <p:par>
                          <p:cTn id="109" fill="hold">
                            <p:stCondLst>
                              <p:cond delay="21700"/>
                            </p:stCondLst>
                            <p:childTnLst>
                              <p:par>
                                <p:cTn id="110" presetID="22" presetClass="entr" presetSubtype="8" fill="hold" grpId="0" nodeType="afterEffect">
                                  <p:stCondLst>
                                    <p:cond delay="0"/>
                                  </p:stCondLst>
                                  <p:iterate type="lt">
                                    <p:tmPct val="10000"/>
                                  </p:iterate>
                                  <p:childTnLst>
                                    <p:set>
                                      <p:cBhvr>
                                        <p:cTn id="111" dur="1" fill="hold">
                                          <p:stCondLst>
                                            <p:cond delay="0"/>
                                          </p:stCondLst>
                                        </p:cTn>
                                        <p:tgtEl>
                                          <p:spTgt spid="75"/>
                                        </p:tgtEl>
                                        <p:attrNameLst>
                                          <p:attrName>style.visibility</p:attrName>
                                        </p:attrNameLst>
                                      </p:cBhvr>
                                      <p:to>
                                        <p:strVal val="visible"/>
                                      </p:to>
                                    </p:set>
                                    <p:animEffect transition="in" filter="wipe(left)">
                                      <p:cBhvr>
                                        <p:cTn id="112" dur="500"/>
                                        <p:tgtEl>
                                          <p:spTgt spid="75"/>
                                        </p:tgtEl>
                                      </p:cBhvr>
                                    </p:animEffect>
                                  </p:childTnLst>
                                </p:cTn>
                              </p:par>
                              <p:par>
                                <p:cTn id="113" presetID="1" presetClass="entr" presetSubtype="0" fill="hold" grpId="1" nodeType="withEffect">
                                  <p:stCondLst>
                                    <p:cond delay="0"/>
                                  </p:stCondLst>
                                  <p:iterate type="lt">
                                    <p:tmAbs val="0"/>
                                  </p:iterate>
                                  <p:childTnLst>
                                    <p:set>
                                      <p:cBhvr>
                                        <p:cTn id="114" dur="1" fill="hold">
                                          <p:stCondLst>
                                            <p:cond delay="22399"/>
                                          </p:stCondLst>
                                        </p:cTn>
                                        <p:tgtEl>
                                          <p:spTgt spid="75"/>
                                        </p:tgtEl>
                                        <p:attrNameLst>
                                          <p:attrName>style.visibility</p:attrName>
                                        </p:attrNameLst>
                                      </p:cBhvr>
                                      <p:to>
                                        <p:strVal val="visible"/>
                                      </p:to>
                                    </p:set>
                                  </p:childTnLst>
                                  <p:subTnLst>
                                    <p:audio>
                                      <p:cMediaNode>
                                        <p:cTn display="0" masterRel="sameClick">
                                          <p:stCondLst>
                                            <p:cond evt="begin" delay="0">
                                              <p:tn val="113"/>
                                            </p:cond>
                                          </p:stCondLst>
                                          <p:endCondLst>
                                            <p:cond evt="onStopAudio" delay="0">
                                              <p:tgtEl>
                                                <p:sldTgt/>
                                              </p:tgtEl>
                                            </p:cond>
                                          </p:endCondLst>
                                        </p:cTn>
                                        <p:tgtEl>
                                          <p:sndTgt r:embed="rId7" name="L21S08_Clip_1_1.wav"/>
                                        </p:tgtEl>
                                      </p:cMediaNode>
                                    </p:audio>
                                  </p:subTnLst>
                                </p:cTn>
                              </p:par>
                              <p:par>
                                <p:cTn id="115" presetID="64" presetClass="path" presetSubtype="0" accel="50000" decel="50000" fill="hold" nodeType="withEffect">
                                  <p:stCondLst>
                                    <p:cond delay="0"/>
                                  </p:stCondLst>
                                  <p:childTnLst>
                                    <p:animMotion origin="layout" path="M 0.08663 0.04213 L 0.08663 -0.12963 " pathEditMode="fixed" rAng="0" ptsTypes="AA">
                                      <p:cBhvr>
                                        <p:cTn id="116" dur="1000" fill="hold"/>
                                        <p:tgtEl>
                                          <p:spTgt spid="37"/>
                                        </p:tgtEl>
                                        <p:attrNameLst>
                                          <p:attrName>ppt_x</p:attrName>
                                          <p:attrName>ppt_y</p:attrName>
                                        </p:attrNameLst>
                                      </p:cBhvr>
                                      <p:rCtr x="0" y="-8588"/>
                                    </p:animMotion>
                                  </p:childTnLst>
                                </p:cTn>
                              </p:par>
                              <p:par>
                                <p:cTn id="117" presetID="64" presetClass="path" presetSubtype="0" accel="50000" decel="50000" fill="hold" nodeType="withEffect">
                                  <p:stCondLst>
                                    <p:cond delay="0"/>
                                  </p:stCondLst>
                                  <p:childTnLst>
                                    <p:animMotion origin="layout" path="M 0.08663 0.04213 L 0.08663 -0.22939 " pathEditMode="fixed" rAng="0" ptsTypes="AA">
                                      <p:cBhvr>
                                        <p:cTn id="118" dur="1000" fill="hold"/>
                                        <p:tgtEl>
                                          <p:spTgt spid="50"/>
                                        </p:tgtEl>
                                        <p:attrNameLst>
                                          <p:attrName>ppt_x</p:attrName>
                                          <p:attrName>ppt_y</p:attrName>
                                        </p:attrNameLst>
                                      </p:cBhvr>
                                      <p:rCtr x="0" y="-13588"/>
                                    </p:animMotion>
                                  </p:childTnLst>
                                </p:cTn>
                              </p:par>
                            </p:childTnLst>
                          </p:cTn>
                        </p:par>
                        <p:par>
                          <p:cTn id="119" fill="hold">
                            <p:stCondLst>
                              <p:cond delay="44100"/>
                            </p:stCondLst>
                            <p:childTnLst>
                              <p:par>
                                <p:cTn id="120" presetID="2" presetClass="exit" presetSubtype="4" fill="hold" nodeType="afterEffect">
                                  <p:stCondLst>
                                    <p:cond delay="0"/>
                                  </p:stCondLst>
                                  <p:childTnLst>
                                    <p:anim calcmode="lin" valueType="num">
                                      <p:cBhvr additive="base">
                                        <p:cTn id="121" dur="500"/>
                                        <p:tgtEl>
                                          <p:spTgt spid="37"/>
                                        </p:tgtEl>
                                        <p:attrNameLst>
                                          <p:attrName>ppt_x</p:attrName>
                                        </p:attrNameLst>
                                      </p:cBhvr>
                                      <p:tavLst>
                                        <p:tav tm="0">
                                          <p:val>
                                            <p:strVal val="ppt_x"/>
                                          </p:val>
                                        </p:tav>
                                        <p:tav tm="100000">
                                          <p:val>
                                            <p:strVal val="ppt_x"/>
                                          </p:val>
                                        </p:tav>
                                      </p:tavLst>
                                    </p:anim>
                                    <p:anim calcmode="lin" valueType="num">
                                      <p:cBhvr additive="base">
                                        <p:cTn id="122" dur="500"/>
                                        <p:tgtEl>
                                          <p:spTgt spid="37"/>
                                        </p:tgtEl>
                                        <p:attrNameLst>
                                          <p:attrName>ppt_y</p:attrName>
                                        </p:attrNameLst>
                                      </p:cBhvr>
                                      <p:tavLst>
                                        <p:tav tm="0">
                                          <p:val>
                                            <p:strVal val="ppt_y"/>
                                          </p:val>
                                        </p:tav>
                                        <p:tav tm="100000">
                                          <p:val>
                                            <p:strVal val="1+ppt_h/2"/>
                                          </p:val>
                                        </p:tav>
                                      </p:tavLst>
                                    </p:anim>
                                    <p:set>
                                      <p:cBhvr>
                                        <p:cTn id="123" dur="1" fill="hold">
                                          <p:stCondLst>
                                            <p:cond delay="499"/>
                                          </p:stCondLst>
                                        </p:cTn>
                                        <p:tgtEl>
                                          <p:spTgt spid="37"/>
                                        </p:tgtEl>
                                        <p:attrNameLst>
                                          <p:attrName>style.visibility</p:attrName>
                                        </p:attrNameLst>
                                      </p:cBhvr>
                                      <p:to>
                                        <p:strVal val="hidden"/>
                                      </p:to>
                                    </p:set>
                                  </p:childTnLst>
                                </p:cTn>
                              </p:par>
                              <p:par>
                                <p:cTn id="124" presetID="2" presetClass="exit" presetSubtype="4" fill="hold" nodeType="withEffect">
                                  <p:stCondLst>
                                    <p:cond delay="0"/>
                                  </p:stCondLst>
                                  <p:childTnLst>
                                    <p:anim calcmode="lin" valueType="num">
                                      <p:cBhvr additive="base">
                                        <p:cTn id="125" dur="500"/>
                                        <p:tgtEl>
                                          <p:spTgt spid="50"/>
                                        </p:tgtEl>
                                        <p:attrNameLst>
                                          <p:attrName>ppt_x</p:attrName>
                                        </p:attrNameLst>
                                      </p:cBhvr>
                                      <p:tavLst>
                                        <p:tav tm="0">
                                          <p:val>
                                            <p:strVal val="ppt_x"/>
                                          </p:val>
                                        </p:tav>
                                        <p:tav tm="100000">
                                          <p:val>
                                            <p:strVal val="ppt_x"/>
                                          </p:val>
                                        </p:tav>
                                      </p:tavLst>
                                    </p:anim>
                                    <p:anim calcmode="lin" valueType="num">
                                      <p:cBhvr additive="base">
                                        <p:cTn id="126" dur="500"/>
                                        <p:tgtEl>
                                          <p:spTgt spid="50"/>
                                        </p:tgtEl>
                                        <p:attrNameLst>
                                          <p:attrName>ppt_y</p:attrName>
                                        </p:attrNameLst>
                                      </p:cBhvr>
                                      <p:tavLst>
                                        <p:tav tm="0">
                                          <p:val>
                                            <p:strVal val="ppt_y"/>
                                          </p:val>
                                        </p:tav>
                                        <p:tav tm="100000">
                                          <p:val>
                                            <p:strVal val="1+ppt_h/2"/>
                                          </p:val>
                                        </p:tav>
                                      </p:tavLst>
                                    </p:anim>
                                    <p:set>
                                      <p:cBhvr>
                                        <p:cTn id="127" dur="1" fill="hold">
                                          <p:stCondLst>
                                            <p:cond delay="499"/>
                                          </p:stCondLst>
                                        </p:cTn>
                                        <p:tgtEl>
                                          <p:spTgt spid="50"/>
                                        </p:tgtEl>
                                        <p:attrNameLst>
                                          <p:attrName>style.visibility</p:attrName>
                                        </p:attrNameLst>
                                      </p:cBhvr>
                                      <p:to>
                                        <p:strVal val="hidden"/>
                                      </p:to>
                                    </p:set>
                                  </p:childTnLst>
                                </p:cTn>
                              </p:par>
                            </p:childTnLst>
                          </p:cTn>
                        </p:par>
                        <p:par>
                          <p:cTn id="128" fill="hold">
                            <p:stCondLst>
                              <p:cond delay="44600"/>
                            </p:stCondLst>
                            <p:childTnLst>
                              <p:par>
                                <p:cTn id="129" presetID="16" presetClass="emph" presetSubtype="0" fill="hold" grpId="2" nodeType="afterEffect">
                                  <p:stCondLst>
                                    <p:cond delay="0"/>
                                  </p:stCondLst>
                                  <p:iterate type="lt">
                                    <p:tmPct val="4000"/>
                                  </p:iterate>
                                  <p:childTnLst>
                                    <p:set>
                                      <p:cBhvr override="childStyle">
                                        <p:cTn id="130" dur="500" fill="hold"/>
                                        <p:tgtEl>
                                          <p:spTgt spid="5"/>
                                        </p:tgtEl>
                                        <p:attrNameLst>
                                          <p:attrName>style.color</p:attrName>
                                        </p:attrNameLst>
                                      </p:cBhvr>
                                      <p:to>
                                        <p:clrVal>
                                          <a:srgbClr val="C00000"/>
                                        </p:clrVal>
                                      </p:to>
                                    </p:set>
                                    <p:set>
                                      <p:cBhvr>
                                        <p:cTn id="131" dur="500" fill="hold"/>
                                        <p:tgtEl>
                                          <p:spTgt spid="5"/>
                                        </p:tgtEl>
                                        <p:attrNameLst>
                                          <p:attrName>fillcolor</p:attrName>
                                        </p:attrNameLst>
                                      </p:cBhvr>
                                      <p:to>
                                        <p:clrVal>
                                          <a:srgbClr val="C00000"/>
                                        </p:clrVal>
                                      </p:to>
                                    </p:set>
                                    <p:set>
                                      <p:cBhvr>
                                        <p:cTn id="132" dur="500" fill="hold"/>
                                        <p:tgtEl>
                                          <p:spTgt spid="5"/>
                                        </p:tgtEl>
                                        <p:attrNameLst>
                                          <p:attrName>fill.type</p:attrName>
                                        </p:attrNameLst>
                                      </p:cBhvr>
                                      <p:to>
                                        <p:strVal val="solid"/>
                                      </p:to>
                                    </p:set>
                                  </p:childTnLst>
                                </p:cTn>
                              </p:par>
                            </p:childTnLst>
                          </p:cTn>
                        </p:par>
                      </p:childTnLst>
                    </p:cTn>
                  </p:par>
                </p:childTnLst>
              </p:cTn>
              <p:nextCondLst>
                <p:cond evt="onClick" delay="0">
                  <p:tgtEl>
                    <p:spTgt spid="5"/>
                  </p:tgtEl>
                </p:cond>
              </p:nextCondLst>
            </p:seq>
            <p:seq concurrent="1" nextAc="seek">
              <p:cTn id="133" restart="whenNotActive" fill="hold" evtFilter="cancelBubble" nodeType="interactiveSeq">
                <p:stCondLst>
                  <p:cond evt="onClick" delay="0">
                    <p:tgtEl>
                      <p:spTgt spid="8"/>
                    </p:tgtEl>
                  </p:cond>
                </p:stCondLst>
                <p:endSync evt="end" delay="0">
                  <p:rtn val="all"/>
                </p:endSync>
                <p:childTnLst>
                  <p:par>
                    <p:cTn id="134" fill="hold">
                      <p:stCondLst>
                        <p:cond delay="0"/>
                      </p:stCondLst>
                      <p:childTnLst>
                        <p:par>
                          <p:cTn id="135" fill="hold">
                            <p:stCondLst>
                              <p:cond delay="0"/>
                            </p:stCondLst>
                            <p:childTnLst>
                              <p:par>
                                <p:cTn id="136" presetID="1" presetClass="entr" presetSubtype="0" fill="hold" grpId="1" nodeType="withEffect">
                                  <p:stCondLst>
                                    <p:cond delay="0"/>
                                  </p:stCondLst>
                                  <p:childTnLst>
                                    <p:set>
                                      <p:cBhvr>
                                        <p:cTn id="137" dur="1" fill="hold">
                                          <p:stCondLst>
                                            <p:cond delay="0"/>
                                          </p:stCondLst>
                                        </p:cTn>
                                        <p:tgtEl>
                                          <p:spTgt spid="35"/>
                                        </p:tgtEl>
                                        <p:attrNameLst>
                                          <p:attrName>style.visibility</p:attrName>
                                        </p:attrNameLst>
                                      </p:cBhvr>
                                      <p:to>
                                        <p:strVal val="visible"/>
                                      </p:to>
                                    </p:set>
                                  </p:childTnLst>
                                </p:cTn>
                              </p:par>
                              <p:par>
                                <p:cTn id="138" presetID="1" presetClass="entr" presetSubtype="0" fill="hold" grpId="1" nodeType="withEffect">
                                  <p:stCondLst>
                                    <p:cond delay="0"/>
                                  </p:stCondLst>
                                  <p:childTnLst>
                                    <p:set>
                                      <p:cBhvr>
                                        <p:cTn id="139" dur="1" fill="hold">
                                          <p:stCondLst>
                                            <p:cond delay="0"/>
                                          </p:stCondLst>
                                        </p:cTn>
                                        <p:tgtEl>
                                          <p:spTgt spid="37"/>
                                        </p:tgtEl>
                                        <p:attrNameLst>
                                          <p:attrName>style.visibility</p:attrName>
                                        </p:attrNameLst>
                                      </p:cBhvr>
                                      <p:to>
                                        <p:strVal val="visible"/>
                                      </p:to>
                                    </p:set>
                                  </p:childTnLst>
                                </p:cTn>
                              </p:par>
                              <p:par>
                                <p:cTn id="140" presetID="1" presetClass="entr" presetSubtype="0" fill="hold" grpId="1" nodeType="withEffect">
                                  <p:stCondLst>
                                    <p:cond delay="0"/>
                                  </p:stCondLst>
                                  <p:childTnLst>
                                    <p:set>
                                      <p:cBhvr>
                                        <p:cTn id="141" dur="1" fill="hold">
                                          <p:stCondLst>
                                            <p:cond delay="0"/>
                                          </p:stCondLst>
                                        </p:cTn>
                                        <p:tgtEl>
                                          <p:spTgt spid="38"/>
                                        </p:tgtEl>
                                        <p:attrNameLst>
                                          <p:attrName>style.visibility</p:attrName>
                                        </p:attrNameLst>
                                      </p:cBhvr>
                                      <p:to>
                                        <p:strVal val="visible"/>
                                      </p:to>
                                    </p:set>
                                  </p:childTnLst>
                                </p:cTn>
                              </p:par>
                              <p:par>
                                <p:cTn id="142" presetID="1" presetClass="entr" presetSubtype="0" fill="hold" grpId="1" nodeType="withEffect">
                                  <p:stCondLst>
                                    <p:cond delay="0"/>
                                  </p:stCondLst>
                                  <p:childTnLst>
                                    <p:set>
                                      <p:cBhvr>
                                        <p:cTn id="143" dur="1" fill="hold">
                                          <p:stCondLst>
                                            <p:cond delay="0"/>
                                          </p:stCondLst>
                                        </p:cTn>
                                        <p:tgtEl>
                                          <p:spTgt spid="39"/>
                                        </p:tgtEl>
                                        <p:attrNameLst>
                                          <p:attrName>style.visibility</p:attrName>
                                        </p:attrNameLst>
                                      </p:cBhvr>
                                      <p:to>
                                        <p:strVal val="visible"/>
                                      </p:to>
                                    </p:set>
                                  </p:childTnLst>
                                </p:cTn>
                              </p:par>
                              <p:par>
                                <p:cTn id="144" presetID="1" presetClass="entr" presetSubtype="0" fill="hold" grpId="1" nodeType="withEffect">
                                  <p:stCondLst>
                                    <p:cond delay="0"/>
                                  </p:stCondLst>
                                  <p:childTnLst>
                                    <p:set>
                                      <p:cBhvr>
                                        <p:cTn id="145" dur="1" fill="hold">
                                          <p:stCondLst>
                                            <p:cond delay="0"/>
                                          </p:stCondLst>
                                        </p:cTn>
                                        <p:tgtEl>
                                          <p:spTgt spid="40"/>
                                        </p:tgtEl>
                                        <p:attrNameLst>
                                          <p:attrName>style.visibility</p:attrName>
                                        </p:attrNameLst>
                                      </p:cBhvr>
                                      <p:to>
                                        <p:strVal val="visible"/>
                                      </p:to>
                                    </p:set>
                                  </p:childTnLst>
                                </p:cTn>
                              </p:par>
                              <p:par>
                                <p:cTn id="146" presetID="1" presetClass="entr" presetSubtype="0" fill="hold" grpId="1" nodeType="withEffect">
                                  <p:stCondLst>
                                    <p:cond delay="0"/>
                                  </p:stCondLst>
                                  <p:childTnLst>
                                    <p:set>
                                      <p:cBhvr>
                                        <p:cTn id="147" dur="1" fill="hold">
                                          <p:stCondLst>
                                            <p:cond delay="0"/>
                                          </p:stCondLst>
                                        </p:cTn>
                                        <p:tgtEl>
                                          <p:spTgt spid="41"/>
                                        </p:tgtEl>
                                        <p:attrNameLst>
                                          <p:attrName>style.visibility</p:attrName>
                                        </p:attrNameLst>
                                      </p:cBhvr>
                                      <p:to>
                                        <p:strVal val="visible"/>
                                      </p:to>
                                    </p:set>
                                  </p:childTnLst>
                                </p:cTn>
                              </p:par>
                              <p:par>
                                <p:cTn id="148" presetID="1" presetClass="entr" presetSubtype="0" fill="hold" grpId="1" nodeType="withEffect">
                                  <p:stCondLst>
                                    <p:cond delay="0"/>
                                  </p:stCondLst>
                                  <p:childTnLst>
                                    <p:set>
                                      <p:cBhvr>
                                        <p:cTn id="149" dur="1" fill="hold">
                                          <p:stCondLst>
                                            <p:cond delay="0"/>
                                          </p:stCondLst>
                                        </p:cTn>
                                        <p:tgtEl>
                                          <p:spTgt spid="43"/>
                                        </p:tgtEl>
                                        <p:attrNameLst>
                                          <p:attrName>style.visibility</p:attrName>
                                        </p:attrNameLst>
                                      </p:cBhvr>
                                      <p:to>
                                        <p:strVal val="visible"/>
                                      </p:to>
                                    </p:set>
                                  </p:childTnLst>
                                </p:cTn>
                              </p:par>
                              <p:par>
                                <p:cTn id="150" presetID="1" presetClass="entr" presetSubtype="0" fill="hold" grpId="1" nodeType="withEffect">
                                  <p:stCondLst>
                                    <p:cond delay="0"/>
                                  </p:stCondLst>
                                  <p:childTnLst>
                                    <p:set>
                                      <p:cBhvr>
                                        <p:cTn id="151" dur="1" fill="hold">
                                          <p:stCondLst>
                                            <p:cond delay="0"/>
                                          </p:stCondLst>
                                        </p:cTn>
                                        <p:tgtEl>
                                          <p:spTgt spid="42"/>
                                        </p:tgtEl>
                                        <p:attrNameLst>
                                          <p:attrName>style.visibility</p:attrName>
                                        </p:attrNameLst>
                                      </p:cBhvr>
                                      <p:to>
                                        <p:strVal val="visible"/>
                                      </p:to>
                                    </p:set>
                                  </p:childTnLst>
                                </p:cTn>
                              </p:par>
                              <p:par>
                                <p:cTn id="152" presetID="1" presetClass="entr" presetSubtype="0" fill="hold" grpId="1" nodeType="withEffect">
                                  <p:stCondLst>
                                    <p:cond delay="0"/>
                                  </p:stCondLst>
                                  <p:childTnLst>
                                    <p:set>
                                      <p:cBhvr>
                                        <p:cTn id="153" dur="1" fill="hold">
                                          <p:stCondLst>
                                            <p:cond delay="0"/>
                                          </p:stCondLst>
                                        </p:cTn>
                                        <p:tgtEl>
                                          <p:spTgt spid="44"/>
                                        </p:tgtEl>
                                        <p:attrNameLst>
                                          <p:attrName>style.visibility</p:attrName>
                                        </p:attrNameLst>
                                      </p:cBhvr>
                                      <p:to>
                                        <p:strVal val="visible"/>
                                      </p:to>
                                    </p:set>
                                  </p:childTnLst>
                                </p:cTn>
                              </p:par>
                              <p:par>
                                <p:cTn id="154" presetID="1" presetClass="entr" presetSubtype="0" fill="hold" grpId="1" nodeType="withEffect">
                                  <p:stCondLst>
                                    <p:cond delay="0"/>
                                  </p:stCondLst>
                                  <p:childTnLst>
                                    <p:set>
                                      <p:cBhvr>
                                        <p:cTn id="155" dur="1" fill="hold">
                                          <p:stCondLst>
                                            <p:cond delay="0"/>
                                          </p:stCondLst>
                                        </p:cTn>
                                        <p:tgtEl>
                                          <p:spTgt spid="12"/>
                                        </p:tgtEl>
                                        <p:attrNameLst>
                                          <p:attrName>style.visibility</p:attrName>
                                        </p:attrNameLst>
                                      </p:cBhvr>
                                      <p:to>
                                        <p:strVal val="visible"/>
                                      </p:to>
                                    </p:set>
                                  </p:childTnLst>
                                </p:cTn>
                              </p:par>
                              <p:par>
                                <p:cTn id="156" presetID="1" presetClass="entr" presetSubtype="0" fill="hold" grpId="1" nodeType="withEffect">
                                  <p:stCondLst>
                                    <p:cond delay="0"/>
                                  </p:stCondLst>
                                  <p:childTnLst>
                                    <p:set>
                                      <p:cBhvr>
                                        <p:cTn id="157" dur="1" fill="hold">
                                          <p:stCondLst>
                                            <p:cond delay="0"/>
                                          </p:stCondLst>
                                        </p:cTn>
                                        <p:tgtEl>
                                          <p:spTgt spid="14"/>
                                        </p:tgtEl>
                                        <p:attrNameLst>
                                          <p:attrName>style.visibility</p:attrName>
                                        </p:attrNameLst>
                                      </p:cBhvr>
                                      <p:to>
                                        <p:strVal val="visible"/>
                                      </p:to>
                                    </p:set>
                                  </p:childTnLst>
                                </p:cTn>
                              </p:par>
                              <p:par>
                                <p:cTn id="158" presetID="1" presetClass="entr" presetSubtype="0" fill="hold" grpId="1" nodeType="withEffect">
                                  <p:stCondLst>
                                    <p:cond delay="0"/>
                                  </p:stCondLst>
                                  <p:childTnLst>
                                    <p:set>
                                      <p:cBhvr>
                                        <p:cTn id="159" dur="1" fill="hold">
                                          <p:stCondLst>
                                            <p:cond delay="0"/>
                                          </p:stCondLst>
                                        </p:cTn>
                                        <p:tgtEl>
                                          <p:spTgt spid="15"/>
                                        </p:tgtEl>
                                        <p:attrNameLst>
                                          <p:attrName>style.visibility</p:attrName>
                                        </p:attrNameLst>
                                      </p:cBhvr>
                                      <p:to>
                                        <p:strVal val="visible"/>
                                      </p:to>
                                    </p:set>
                                  </p:childTnLst>
                                </p:cTn>
                              </p:par>
                              <p:par>
                                <p:cTn id="160" presetID="1" presetClass="entr" presetSubtype="0" fill="hold" grpId="1" nodeType="withEffect">
                                  <p:stCondLst>
                                    <p:cond delay="0"/>
                                  </p:stCondLst>
                                  <p:childTnLst>
                                    <p:set>
                                      <p:cBhvr>
                                        <p:cTn id="161" dur="1" fill="hold">
                                          <p:stCondLst>
                                            <p:cond delay="0"/>
                                          </p:stCondLst>
                                        </p:cTn>
                                        <p:tgtEl>
                                          <p:spTgt spid="17"/>
                                        </p:tgtEl>
                                        <p:attrNameLst>
                                          <p:attrName>style.visibility</p:attrName>
                                        </p:attrNameLst>
                                      </p:cBhvr>
                                      <p:to>
                                        <p:strVal val="visible"/>
                                      </p:to>
                                    </p:set>
                                  </p:childTnLst>
                                </p:cTn>
                              </p:par>
                              <p:par>
                                <p:cTn id="162" presetID="1" presetClass="entr" presetSubtype="0" fill="hold" grpId="1" nodeType="withEffect">
                                  <p:stCondLst>
                                    <p:cond delay="0"/>
                                  </p:stCondLst>
                                  <p:childTnLst>
                                    <p:set>
                                      <p:cBhvr>
                                        <p:cTn id="163" dur="1" fill="hold">
                                          <p:stCondLst>
                                            <p:cond delay="0"/>
                                          </p:stCondLst>
                                        </p:cTn>
                                        <p:tgtEl>
                                          <p:spTgt spid="18"/>
                                        </p:tgtEl>
                                        <p:attrNameLst>
                                          <p:attrName>style.visibility</p:attrName>
                                        </p:attrNameLst>
                                      </p:cBhvr>
                                      <p:to>
                                        <p:strVal val="visible"/>
                                      </p:to>
                                    </p:set>
                                  </p:childTnLst>
                                </p:cTn>
                              </p:par>
                              <p:par>
                                <p:cTn id="164" presetID="1" presetClass="emph" presetSubtype="2" fill="hold" nodeType="withEffect">
                                  <p:stCondLst>
                                    <p:cond delay="0"/>
                                  </p:stCondLst>
                                  <p:childTnLst>
                                    <p:animClr clrSpc="rgb" dir="cw">
                                      <p:cBhvr>
                                        <p:cTn id="165" dur="1000" fill="hold"/>
                                        <p:tgtEl>
                                          <p:spTgt spid="8"/>
                                        </p:tgtEl>
                                        <p:attrNameLst>
                                          <p:attrName>fillcolor</p:attrName>
                                        </p:attrNameLst>
                                      </p:cBhvr>
                                      <p:to>
                                        <a:srgbClr val="4E67C8"/>
                                      </p:to>
                                    </p:animClr>
                                    <p:set>
                                      <p:cBhvr>
                                        <p:cTn id="166" dur="1000" fill="hold"/>
                                        <p:tgtEl>
                                          <p:spTgt spid="8"/>
                                        </p:tgtEl>
                                        <p:attrNameLst>
                                          <p:attrName>fill.type</p:attrName>
                                        </p:attrNameLst>
                                      </p:cBhvr>
                                      <p:to>
                                        <p:strVal val="solid"/>
                                      </p:to>
                                    </p:set>
                                    <p:set>
                                      <p:cBhvr>
                                        <p:cTn id="167" dur="1000" fill="hold"/>
                                        <p:tgtEl>
                                          <p:spTgt spid="8"/>
                                        </p:tgtEl>
                                        <p:attrNameLst>
                                          <p:attrName>fill.on</p:attrName>
                                        </p:attrNameLst>
                                      </p:cBhvr>
                                      <p:to>
                                        <p:strVal val="true"/>
                                      </p:to>
                                    </p:set>
                                  </p:childTnLst>
                                </p:cTn>
                              </p:par>
                              <p:par>
                                <p:cTn id="168" presetID="1" presetClass="emph" presetSubtype="2" fill="hold" nodeType="withEffect">
                                  <p:stCondLst>
                                    <p:cond delay="0"/>
                                  </p:stCondLst>
                                  <p:childTnLst>
                                    <p:animClr clrSpc="rgb" dir="cw">
                                      <p:cBhvr>
                                        <p:cTn id="169" dur="1000" fill="hold"/>
                                        <p:tgtEl>
                                          <p:spTgt spid="48"/>
                                        </p:tgtEl>
                                        <p:attrNameLst>
                                          <p:attrName>fillcolor</p:attrName>
                                        </p:attrNameLst>
                                      </p:cBhvr>
                                      <p:to>
                                        <a:srgbClr val="B4DCFA"/>
                                      </p:to>
                                    </p:animClr>
                                    <p:set>
                                      <p:cBhvr>
                                        <p:cTn id="170" dur="1000" fill="hold"/>
                                        <p:tgtEl>
                                          <p:spTgt spid="48"/>
                                        </p:tgtEl>
                                        <p:attrNameLst>
                                          <p:attrName>fill.type</p:attrName>
                                        </p:attrNameLst>
                                      </p:cBhvr>
                                      <p:to>
                                        <p:strVal val="solid"/>
                                      </p:to>
                                    </p:set>
                                    <p:set>
                                      <p:cBhvr>
                                        <p:cTn id="171" dur="1000" fill="hold"/>
                                        <p:tgtEl>
                                          <p:spTgt spid="48"/>
                                        </p:tgtEl>
                                        <p:attrNameLst>
                                          <p:attrName>fill.on</p:attrName>
                                        </p:attrNameLst>
                                      </p:cBhvr>
                                      <p:to>
                                        <p:strVal val="true"/>
                                      </p:to>
                                    </p:set>
                                  </p:childTnLst>
                                </p:cTn>
                              </p:par>
                            </p:childTnLst>
                          </p:cTn>
                        </p:par>
                        <p:par>
                          <p:cTn id="172" fill="hold">
                            <p:stCondLst>
                              <p:cond delay="1000"/>
                            </p:stCondLst>
                            <p:childTnLst>
                              <p:par>
                                <p:cTn id="173" presetID="9" presetClass="entr" presetSubtype="0" fill="hold" grpId="3" nodeType="afterEffect">
                                  <p:stCondLst>
                                    <p:cond delay="0"/>
                                  </p:stCondLst>
                                  <p:childTnLst>
                                    <p:set>
                                      <p:cBhvr>
                                        <p:cTn id="174" dur="1" fill="hold">
                                          <p:stCondLst>
                                            <p:cond delay="0"/>
                                          </p:stCondLst>
                                        </p:cTn>
                                        <p:tgtEl>
                                          <p:spTgt spid="16"/>
                                        </p:tgtEl>
                                        <p:attrNameLst>
                                          <p:attrName>style.visibility</p:attrName>
                                        </p:attrNameLst>
                                      </p:cBhvr>
                                      <p:to>
                                        <p:strVal val="visible"/>
                                      </p:to>
                                    </p:set>
                                    <p:animEffect transition="in" filter="dissolve">
                                      <p:cBhvr>
                                        <p:cTn id="175" dur="1000"/>
                                        <p:tgtEl>
                                          <p:spTgt spid="16"/>
                                        </p:tgtEl>
                                      </p:cBhvr>
                                    </p:animEffect>
                                  </p:childTnLst>
                                </p:cTn>
                              </p:par>
                            </p:childTnLst>
                          </p:cTn>
                        </p:par>
                      </p:childTnLst>
                    </p:cTn>
                  </p:par>
                </p:childTnLst>
              </p:cTn>
              <p:nextCondLst>
                <p:cond evt="onClick" delay="0">
                  <p:tgtEl>
                    <p:spTgt spid="8"/>
                  </p:tgtEl>
                </p:cond>
              </p:nextCondLst>
            </p:seq>
            <p:seq concurrent="1" nextAc="seek">
              <p:cTn id="176" restart="whenNotActive" fill="hold" evtFilter="cancelBubble" nodeType="interactiveSeq">
                <p:stCondLst>
                  <p:cond evt="onClick" delay="0">
                    <p:tgtEl>
                      <p:spTgt spid="47"/>
                    </p:tgtEl>
                  </p:cond>
                </p:stCondLst>
                <p:endSync evt="end" delay="0">
                  <p:rtn val="all"/>
                </p:endSync>
                <p:childTnLst>
                  <p:par>
                    <p:cTn id="177" fill="hold">
                      <p:stCondLst>
                        <p:cond delay="0"/>
                      </p:stCondLst>
                      <p:childTnLst>
                        <p:par>
                          <p:cTn id="178" fill="hold">
                            <p:stCondLst>
                              <p:cond delay="0"/>
                            </p:stCondLst>
                            <p:childTnLst>
                              <p:par>
                                <p:cTn id="179" presetID="1" presetClass="entr" presetSubtype="0" fill="hold" grpId="1" nodeType="withEffect">
                                  <p:stCondLst>
                                    <p:cond delay="0"/>
                                  </p:stCondLst>
                                  <p:childTnLst>
                                    <p:set>
                                      <p:cBhvr>
                                        <p:cTn id="180" dur="1" fill="hold">
                                          <p:stCondLst>
                                            <p:cond delay="0"/>
                                          </p:stCondLst>
                                        </p:cTn>
                                        <p:tgtEl>
                                          <p:spTgt spid="45"/>
                                        </p:tgtEl>
                                        <p:attrNameLst>
                                          <p:attrName>style.visibility</p:attrName>
                                        </p:attrNameLst>
                                      </p:cBhvr>
                                      <p:to>
                                        <p:strVal val="visible"/>
                                      </p:to>
                                    </p:set>
                                  </p:childTnLst>
                                </p:cTn>
                              </p:par>
                              <p:par>
                                <p:cTn id="181" presetID="1" presetClass="entr" presetSubtype="0" fill="hold" grpId="1" nodeType="withEffect">
                                  <p:stCondLst>
                                    <p:cond delay="0"/>
                                  </p:stCondLst>
                                  <p:childTnLst>
                                    <p:set>
                                      <p:cBhvr>
                                        <p:cTn id="182" dur="1" fill="hold">
                                          <p:stCondLst>
                                            <p:cond delay="0"/>
                                          </p:stCondLst>
                                        </p:cTn>
                                        <p:tgtEl>
                                          <p:spTgt spid="50"/>
                                        </p:tgtEl>
                                        <p:attrNameLst>
                                          <p:attrName>style.visibility</p:attrName>
                                        </p:attrNameLst>
                                      </p:cBhvr>
                                      <p:to>
                                        <p:strVal val="visible"/>
                                      </p:to>
                                    </p:set>
                                  </p:childTnLst>
                                </p:cTn>
                              </p:par>
                              <p:par>
                                <p:cTn id="183" presetID="1" presetClass="entr" presetSubtype="0" fill="hold" grpId="1" nodeType="withEffect">
                                  <p:stCondLst>
                                    <p:cond delay="0"/>
                                  </p:stCondLst>
                                  <p:childTnLst>
                                    <p:set>
                                      <p:cBhvr>
                                        <p:cTn id="184" dur="1" fill="hold">
                                          <p:stCondLst>
                                            <p:cond delay="0"/>
                                          </p:stCondLst>
                                        </p:cTn>
                                        <p:tgtEl>
                                          <p:spTgt spid="51"/>
                                        </p:tgtEl>
                                        <p:attrNameLst>
                                          <p:attrName>style.visibility</p:attrName>
                                        </p:attrNameLst>
                                      </p:cBhvr>
                                      <p:to>
                                        <p:strVal val="visible"/>
                                      </p:to>
                                    </p:set>
                                  </p:childTnLst>
                                </p:cTn>
                              </p:par>
                              <p:par>
                                <p:cTn id="185" presetID="1" presetClass="entr" presetSubtype="0" fill="hold" grpId="1" nodeType="withEffect">
                                  <p:stCondLst>
                                    <p:cond delay="0"/>
                                  </p:stCondLst>
                                  <p:childTnLst>
                                    <p:set>
                                      <p:cBhvr>
                                        <p:cTn id="186" dur="1" fill="hold">
                                          <p:stCondLst>
                                            <p:cond delay="0"/>
                                          </p:stCondLst>
                                        </p:cTn>
                                        <p:tgtEl>
                                          <p:spTgt spid="52"/>
                                        </p:tgtEl>
                                        <p:attrNameLst>
                                          <p:attrName>style.visibility</p:attrName>
                                        </p:attrNameLst>
                                      </p:cBhvr>
                                      <p:to>
                                        <p:strVal val="visible"/>
                                      </p:to>
                                    </p:set>
                                  </p:childTnLst>
                                </p:cTn>
                              </p:par>
                              <p:par>
                                <p:cTn id="187" presetID="1" presetClass="entr" presetSubtype="0" fill="hold" grpId="1" nodeType="withEffect">
                                  <p:stCondLst>
                                    <p:cond delay="0"/>
                                  </p:stCondLst>
                                  <p:childTnLst>
                                    <p:set>
                                      <p:cBhvr>
                                        <p:cTn id="188" dur="1" fill="hold">
                                          <p:stCondLst>
                                            <p:cond delay="0"/>
                                          </p:stCondLst>
                                        </p:cTn>
                                        <p:tgtEl>
                                          <p:spTgt spid="53"/>
                                        </p:tgtEl>
                                        <p:attrNameLst>
                                          <p:attrName>style.visibility</p:attrName>
                                        </p:attrNameLst>
                                      </p:cBhvr>
                                      <p:to>
                                        <p:strVal val="visible"/>
                                      </p:to>
                                    </p:set>
                                  </p:childTnLst>
                                </p:cTn>
                              </p:par>
                              <p:par>
                                <p:cTn id="189" presetID="1" presetClass="entr" presetSubtype="0" fill="hold" grpId="1" nodeType="withEffect">
                                  <p:stCondLst>
                                    <p:cond delay="0"/>
                                  </p:stCondLst>
                                  <p:childTnLst>
                                    <p:set>
                                      <p:cBhvr>
                                        <p:cTn id="190" dur="1" fill="hold">
                                          <p:stCondLst>
                                            <p:cond delay="0"/>
                                          </p:stCondLst>
                                        </p:cTn>
                                        <p:tgtEl>
                                          <p:spTgt spid="54"/>
                                        </p:tgtEl>
                                        <p:attrNameLst>
                                          <p:attrName>style.visibility</p:attrName>
                                        </p:attrNameLst>
                                      </p:cBhvr>
                                      <p:to>
                                        <p:strVal val="visible"/>
                                      </p:to>
                                    </p:set>
                                  </p:childTnLst>
                                </p:cTn>
                              </p:par>
                              <p:par>
                                <p:cTn id="191" presetID="1" presetClass="entr" presetSubtype="0" fill="hold" grpId="1" nodeType="withEffect">
                                  <p:stCondLst>
                                    <p:cond delay="0"/>
                                  </p:stCondLst>
                                  <p:childTnLst>
                                    <p:set>
                                      <p:cBhvr>
                                        <p:cTn id="192" dur="1" fill="hold">
                                          <p:stCondLst>
                                            <p:cond delay="0"/>
                                          </p:stCondLst>
                                        </p:cTn>
                                        <p:tgtEl>
                                          <p:spTgt spid="55"/>
                                        </p:tgtEl>
                                        <p:attrNameLst>
                                          <p:attrName>style.visibility</p:attrName>
                                        </p:attrNameLst>
                                      </p:cBhvr>
                                      <p:to>
                                        <p:strVal val="visible"/>
                                      </p:to>
                                    </p:set>
                                  </p:childTnLst>
                                </p:cTn>
                              </p:par>
                              <p:par>
                                <p:cTn id="193" presetID="1" presetClass="entr" presetSubtype="0" fill="hold" grpId="1" nodeType="withEffect">
                                  <p:stCondLst>
                                    <p:cond delay="0"/>
                                  </p:stCondLst>
                                  <p:childTnLst>
                                    <p:set>
                                      <p:cBhvr>
                                        <p:cTn id="194" dur="1" fill="hold">
                                          <p:stCondLst>
                                            <p:cond delay="0"/>
                                          </p:stCondLst>
                                        </p:cTn>
                                        <p:tgtEl>
                                          <p:spTgt spid="56"/>
                                        </p:tgtEl>
                                        <p:attrNameLst>
                                          <p:attrName>style.visibility</p:attrName>
                                        </p:attrNameLst>
                                      </p:cBhvr>
                                      <p:to>
                                        <p:strVal val="visible"/>
                                      </p:to>
                                    </p:set>
                                  </p:childTnLst>
                                </p:cTn>
                              </p:par>
                              <p:par>
                                <p:cTn id="195" presetID="1" presetClass="entr" presetSubtype="0" fill="hold" grpId="1" nodeType="withEffect">
                                  <p:stCondLst>
                                    <p:cond delay="0"/>
                                  </p:stCondLst>
                                  <p:childTnLst>
                                    <p:set>
                                      <p:cBhvr>
                                        <p:cTn id="196" dur="1" fill="hold">
                                          <p:stCondLst>
                                            <p:cond delay="0"/>
                                          </p:stCondLst>
                                        </p:cTn>
                                        <p:tgtEl>
                                          <p:spTgt spid="58"/>
                                        </p:tgtEl>
                                        <p:attrNameLst>
                                          <p:attrName>style.visibility</p:attrName>
                                        </p:attrNameLst>
                                      </p:cBhvr>
                                      <p:to>
                                        <p:strVal val="visible"/>
                                      </p:to>
                                    </p:set>
                                  </p:childTnLst>
                                </p:cTn>
                              </p:par>
                              <p:par>
                                <p:cTn id="197" presetID="1" presetClass="entr" presetSubtype="0" fill="hold" grpId="1" nodeType="withEffect">
                                  <p:stCondLst>
                                    <p:cond delay="0"/>
                                  </p:stCondLst>
                                  <p:childTnLst>
                                    <p:set>
                                      <p:cBhvr>
                                        <p:cTn id="198" dur="1" fill="hold">
                                          <p:stCondLst>
                                            <p:cond delay="0"/>
                                          </p:stCondLst>
                                        </p:cTn>
                                        <p:tgtEl>
                                          <p:spTgt spid="19"/>
                                        </p:tgtEl>
                                        <p:attrNameLst>
                                          <p:attrName>style.visibility</p:attrName>
                                        </p:attrNameLst>
                                      </p:cBhvr>
                                      <p:to>
                                        <p:strVal val="visible"/>
                                      </p:to>
                                    </p:set>
                                  </p:childTnLst>
                                </p:cTn>
                              </p:par>
                              <p:par>
                                <p:cTn id="199" presetID="1" presetClass="entr" presetSubtype="0" fill="hold" grpId="1" nodeType="withEffect">
                                  <p:stCondLst>
                                    <p:cond delay="0"/>
                                  </p:stCondLst>
                                  <p:childTnLst>
                                    <p:set>
                                      <p:cBhvr>
                                        <p:cTn id="200" dur="1" fill="hold">
                                          <p:stCondLst>
                                            <p:cond delay="0"/>
                                          </p:stCondLst>
                                        </p:cTn>
                                        <p:tgtEl>
                                          <p:spTgt spid="20"/>
                                        </p:tgtEl>
                                        <p:attrNameLst>
                                          <p:attrName>style.visibility</p:attrName>
                                        </p:attrNameLst>
                                      </p:cBhvr>
                                      <p:to>
                                        <p:strVal val="visible"/>
                                      </p:to>
                                    </p:set>
                                  </p:childTnLst>
                                </p:cTn>
                              </p:par>
                              <p:par>
                                <p:cTn id="201" presetID="1" presetClass="entr" presetSubtype="0" fill="hold" grpId="1" nodeType="withEffect">
                                  <p:stCondLst>
                                    <p:cond delay="0"/>
                                  </p:stCondLst>
                                  <p:childTnLst>
                                    <p:set>
                                      <p:cBhvr>
                                        <p:cTn id="202" dur="1" fill="hold">
                                          <p:stCondLst>
                                            <p:cond delay="0"/>
                                          </p:stCondLst>
                                        </p:cTn>
                                        <p:tgtEl>
                                          <p:spTgt spid="22"/>
                                        </p:tgtEl>
                                        <p:attrNameLst>
                                          <p:attrName>style.visibility</p:attrName>
                                        </p:attrNameLst>
                                      </p:cBhvr>
                                      <p:to>
                                        <p:strVal val="visible"/>
                                      </p:to>
                                    </p:set>
                                  </p:childTnLst>
                                </p:cTn>
                              </p:par>
                              <p:par>
                                <p:cTn id="203" presetID="1" presetClass="entr" presetSubtype="0" fill="hold" grpId="1" nodeType="withEffect">
                                  <p:stCondLst>
                                    <p:cond delay="0"/>
                                  </p:stCondLst>
                                  <p:childTnLst>
                                    <p:set>
                                      <p:cBhvr>
                                        <p:cTn id="204" dur="1" fill="hold">
                                          <p:stCondLst>
                                            <p:cond delay="0"/>
                                          </p:stCondLst>
                                        </p:cTn>
                                        <p:tgtEl>
                                          <p:spTgt spid="23"/>
                                        </p:tgtEl>
                                        <p:attrNameLst>
                                          <p:attrName>style.visibility</p:attrName>
                                        </p:attrNameLst>
                                      </p:cBhvr>
                                      <p:to>
                                        <p:strVal val="visible"/>
                                      </p:to>
                                    </p:set>
                                  </p:childTnLst>
                                </p:cTn>
                              </p:par>
                              <p:par>
                                <p:cTn id="205" presetID="1" presetClass="entr" presetSubtype="0" fill="hold" grpId="1" nodeType="withEffect">
                                  <p:stCondLst>
                                    <p:cond delay="0"/>
                                  </p:stCondLst>
                                  <p:childTnLst>
                                    <p:set>
                                      <p:cBhvr>
                                        <p:cTn id="206" dur="1" fill="hold">
                                          <p:stCondLst>
                                            <p:cond delay="0"/>
                                          </p:stCondLst>
                                        </p:cTn>
                                        <p:tgtEl>
                                          <p:spTgt spid="24"/>
                                        </p:tgtEl>
                                        <p:attrNameLst>
                                          <p:attrName>style.visibility</p:attrName>
                                        </p:attrNameLst>
                                      </p:cBhvr>
                                      <p:to>
                                        <p:strVal val="visible"/>
                                      </p:to>
                                    </p:set>
                                  </p:childTnLst>
                                </p:cTn>
                              </p:par>
                              <p:par>
                                <p:cTn id="207" presetID="1" presetClass="emph" presetSubtype="2" fill="hold" nodeType="withEffect">
                                  <p:stCondLst>
                                    <p:cond delay="0"/>
                                  </p:stCondLst>
                                  <p:childTnLst>
                                    <p:animClr clrSpc="rgb" dir="cw">
                                      <p:cBhvr>
                                        <p:cTn id="208" dur="1000" fill="hold"/>
                                        <p:tgtEl>
                                          <p:spTgt spid="47"/>
                                        </p:tgtEl>
                                        <p:attrNameLst>
                                          <p:attrName>fillcolor</p:attrName>
                                        </p:attrNameLst>
                                      </p:cBhvr>
                                      <p:to>
                                        <a:srgbClr val="4E67C8"/>
                                      </p:to>
                                    </p:animClr>
                                    <p:set>
                                      <p:cBhvr>
                                        <p:cTn id="209" dur="1000" fill="hold"/>
                                        <p:tgtEl>
                                          <p:spTgt spid="47"/>
                                        </p:tgtEl>
                                        <p:attrNameLst>
                                          <p:attrName>fill.type</p:attrName>
                                        </p:attrNameLst>
                                      </p:cBhvr>
                                      <p:to>
                                        <p:strVal val="solid"/>
                                      </p:to>
                                    </p:set>
                                    <p:set>
                                      <p:cBhvr>
                                        <p:cTn id="210" dur="1000" fill="hold"/>
                                        <p:tgtEl>
                                          <p:spTgt spid="47"/>
                                        </p:tgtEl>
                                        <p:attrNameLst>
                                          <p:attrName>fill.on</p:attrName>
                                        </p:attrNameLst>
                                      </p:cBhvr>
                                      <p:to>
                                        <p:strVal val="true"/>
                                      </p:to>
                                    </p:set>
                                  </p:childTnLst>
                                </p:cTn>
                              </p:par>
                              <p:par>
                                <p:cTn id="211" presetID="1" presetClass="emph" presetSubtype="2" fill="hold" nodeType="withEffect">
                                  <p:stCondLst>
                                    <p:cond delay="0"/>
                                  </p:stCondLst>
                                  <p:childTnLst>
                                    <p:animClr clrSpc="rgb" dir="cw">
                                      <p:cBhvr>
                                        <p:cTn id="212" dur="1000" fill="hold"/>
                                        <p:tgtEl>
                                          <p:spTgt spid="48"/>
                                        </p:tgtEl>
                                        <p:attrNameLst>
                                          <p:attrName>fillcolor</p:attrName>
                                        </p:attrNameLst>
                                      </p:cBhvr>
                                      <p:to>
                                        <a:srgbClr val="B4DCFA"/>
                                      </p:to>
                                    </p:animClr>
                                    <p:set>
                                      <p:cBhvr>
                                        <p:cTn id="213" dur="1000" fill="hold"/>
                                        <p:tgtEl>
                                          <p:spTgt spid="48"/>
                                        </p:tgtEl>
                                        <p:attrNameLst>
                                          <p:attrName>fill.type</p:attrName>
                                        </p:attrNameLst>
                                      </p:cBhvr>
                                      <p:to>
                                        <p:strVal val="solid"/>
                                      </p:to>
                                    </p:set>
                                    <p:set>
                                      <p:cBhvr>
                                        <p:cTn id="214" dur="1000" fill="hold"/>
                                        <p:tgtEl>
                                          <p:spTgt spid="48"/>
                                        </p:tgtEl>
                                        <p:attrNameLst>
                                          <p:attrName>fill.on</p:attrName>
                                        </p:attrNameLst>
                                      </p:cBhvr>
                                      <p:to>
                                        <p:strVal val="true"/>
                                      </p:to>
                                    </p:set>
                                  </p:childTnLst>
                                </p:cTn>
                              </p:par>
                            </p:childTnLst>
                          </p:cTn>
                        </p:par>
                        <p:par>
                          <p:cTn id="215" fill="hold">
                            <p:stCondLst>
                              <p:cond delay="1000"/>
                            </p:stCondLst>
                            <p:childTnLst>
                              <p:par>
                                <p:cTn id="216" presetID="9" presetClass="entr" presetSubtype="0" fill="hold" grpId="4" nodeType="afterEffect">
                                  <p:stCondLst>
                                    <p:cond delay="0"/>
                                  </p:stCondLst>
                                  <p:childTnLst>
                                    <p:set>
                                      <p:cBhvr>
                                        <p:cTn id="217" dur="1" fill="hold">
                                          <p:stCondLst>
                                            <p:cond delay="0"/>
                                          </p:stCondLst>
                                        </p:cTn>
                                        <p:tgtEl>
                                          <p:spTgt spid="16"/>
                                        </p:tgtEl>
                                        <p:attrNameLst>
                                          <p:attrName>style.visibility</p:attrName>
                                        </p:attrNameLst>
                                      </p:cBhvr>
                                      <p:to>
                                        <p:strVal val="visible"/>
                                      </p:to>
                                    </p:set>
                                    <p:animEffect transition="in" filter="dissolve">
                                      <p:cBhvr>
                                        <p:cTn id="218" dur="1000"/>
                                        <p:tgtEl>
                                          <p:spTgt spid="16"/>
                                        </p:tgtEl>
                                      </p:cBhvr>
                                    </p:animEffect>
                                  </p:childTnLst>
                                </p:cTn>
                              </p:par>
                            </p:childTnLst>
                          </p:cTn>
                        </p:par>
                      </p:childTnLst>
                    </p:cTn>
                  </p:par>
                </p:childTnLst>
              </p:cTn>
              <p:nextCondLst>
                <p:cond evt="onClick" delay="0">
                  <p:tgtEl>
                    <p:spTgt spid="47"/>
                  </p:tgtEl>
                </p:cond>
              </p:nextCondLst>
            </p:seq>
            <p:seq concurrent="1" nextAc="seek">
              <p:cTn id="219" restart="whenNotActive" fill="hold" evtFilter="cancelBubble" nodeType="interactiveSeq">
                <p:stCondLst>
                  <p:cond evt="onClick" delay="0">
                    <p:tgtEl>
                      <p:spTgt spid="6"/>
                    </p:tgtEl>
                  </p:cond>
                </p:stCondLst>
                <p:endSync evt="end" delay="0">
                  <p:rtn val="all"/>
                </p:endSync>
                <p:childTnLst>
                  <p:par>
                    <p:cTn id="220" fill="hold">
                      <p:stCondLst>
                        <p:cond delay="0"/>
                      </p:stCondLst>
                      <p:childTnLst>
                        <p:par>
                          <p:cTn id="221" fill="hold">
                            <p:stCondLst>
                              <p:cond delay="0"/>
                            </p:stCondLst>
                            <p:childTnLst>
                              <p:par>
                                <p:cTn id="222" presetID="26" presetClass="emph" presetSubtype="0" fill="hold" grpId="1" nodeType="clickEffect">
                                  <p:stCondLst>
                                    <p:cond delay="0"/>
                                  </p:stCondLst>
                                  <p:iterate type="lt">
                                    <p:tmPct val="0"/>
                                  </p:iterate>
                                  <p:childTnLst>
                                    <p:animEffect transition="out" filter="fade">
                                      <p:cBhvr>
                                        <p:cTn id="223" dur="500" tmFilter="0, 0; .2, .5; .8, .5; 1, 0"/>
                                        <p:tgtEl>
                                          <p:spTgt spid="6"/>
                                        </p:tgtEl>
                                      </p:cBhvr>
                                    </p:animEffect>
                                    <p:animScale>
                                      <p:cBhvr>
                                        <p:cTn id="224" dur="250" autoRev="1" fill="hold"/>
                                        <p:tgtEl>
                                          <p:spTgt spid="6"/>
                                        </p:tgtEl>
                                      </p:cBhvr>
                                      <p:by x="105000" y="105000"/>
                                    </p:animScale>
                                  </p:childTnLst>
                                </p:cTn>
                              </p:par>
                              <p:par>
                                <p:cTn id="225" presetID="9" presetClass="entr" presetSubtype="0" fill="hold" grpId="2" nodeType="withEffect">
                                  <p:stCondLst>
                                    <p:cond delay="0"/>
                                  </p:stCondLst>
                                  <p:childTnLst>
                                    <p:set>
                                      <p:cBhvr>
                                        <p:cTn id="226" dur="1" fill="hold">
                                          <p:stCondLst>
                                            <p:cond delay="0"/>
                                          </p:stCondLst>
                                        </p:cTn>
                                        <p:tgtEl>
                                          <p:spTgt spid="16"/>
                                        </p:tgtEl>
                                        <p:attrNameLst>
                                          <p:attrName>style.visibility</p:attrName>
                                        </p:attrNameLst>
                                      </p:cBhvr>
                                      <p:to>
                                        <p:strVal val="visible"/>
                                      </p:to>
                                    </p:set>
                                    <p:animEffect transition="in" filter="dissolve">
                                      <p:cBhvr>
                                        <p:cTn id="227" dur="500"/>
                                        <p:tgtEl>
                                          <p:spTgt spid="16"/>
                                        </p:tgtEl>
                                      </p:cBhvr>
                                    </p:animEffect>
                                  </p:childTnLst>
                                </p:cTn>
                              </p:par>
                            </p:childTnLst>
                          </p:cTn>
                        </p:par>
                        <p:par>
                          <p:cTn id="228" fill="hold">
                            <p:stCondLst>
                              <p:cond delay="1000"/>
                            </p:stCondLst>
                            <p:childTnLst>
                              <p:par>
                                <p:cTn id="229" presetID="22" presetClass="entr" presetSubtype="8" fill="hold" grpId="0" nodeType="afterEffect">
                                  <p:stCondLst>
                                    <p:cond delay="0"/>
                                  </p:stCondLst>
                                  <p:iterate type="lt">
                                    <p:tmPct val="10000"/>
                                  </p:iterate>
                                  <p:childTnLst>
                                    <p:set>
                                      <p:cBhvr>
                                        <p:cTn id="230" dur="1" fill="hold">
                                          <p:stCondLst>
                                            <p:cond delay="0"/>
                                          </p:stCondLst>
                                        </p:cTn>
                                        <p:tgtEl>
                                          <p:spTgt spid="78"/>
                                        </p:tgtEl>
                                        <p:attrNameLst>
                                          <p:attrName>style.visibility</p:attrName>
                                        </p:attrNameLst>
                                      </p:cBhvr>
                                      <p:to>
                                        <p:strVal val="visible"/>
                                      </p:to>
                                    </p:set>
                                    <p:animEffect transition="in" filter="wipe(left)">
                                      <p:cBhvr>
                                        <p:cTn id="231" dur="500"/>
                                        <p:tgtEl>
                                          <p:spTgt spid="78"/>
                                        </p:tgtEl>
                                      </p:cBhvr>
                                    </p:animEffect>
                                  </p:childTnLst>
                                </p:cTn>
                              </p:par>
                              <p:par>
                                <p:cTn id="232" presetID="1" presetClass="entr" presetSubtype="0" fill="hold" grpId="1" nodeType="withEffect">
                                  <p:stCondLst>
                                    <p:cond delay="0"/>
                                  </p:stCondLst>
                                  <p:iterate type="lt">
                                    <p:tmAbs val="0"/>
                                  </p:iterate>
                                  <p:childTnLst>
                                    <p:set>
                                      <p:cBhvr>
                                        <p:cTn id="233" dur="1" fill="hold">
                                          <p:stCondLst>
                                            <p:cond delay="21499"/>
                                          </p:stCondLst>
                                        </p:cTn>
                                        <p:tgtEl>
                                          <p:spTgt spid="78"/>
                                        </p:tgtEl>
                                        <p:attrNameLst>
                                          <p:attrName>style.visibility</p:attrName>
                                        </p:attrNameLst>
                                      </p:cBhvr>
                                      <p:to>
                                        <p:strVal val="visible"/>
                                      </p:to>
                                    </p:set>
                                  </p:childTnLst>
                                  <p:subTnLst>
                                    <p:audio>
                                      <p:cMediaNode>
                                        <p:cTn display="0" masterRel="sameClick">
                                          <p:stCondLst>
                                            <p:cond evt="begin" delay="0">
                                              <p:tn val="232"/>
                                            </p:cond>
                                          </p:stCondLst>
                                          <p:endCondLst>
                                            <p:cond evt="onStopAudio" delay="0">
                                              <p:tgtEl>
                                                <p:sldTgt/>
                                              </p:tgtEl>
                                            </p:cond>
                                          </p:endCondLst>
                                        </p:cTn>
                                        <p:tgtEl>
                                          <p:sndTgt r:embed="rId8" name="L21S08_Clip_2.wav"/>
                                        </p:tgtEl>
                                      </p:cMediaNode>
                                    </p:audio>
                                  </p:subTnLst>
                                </p:cTn>
                              </p:par>
                              <p:par>
                                <p:cTn id="234" presetID="64" presetClass="path" presetSubtype="0" accel="50000" decel="50000" fill="hold" nodeType="withEffect">
                                  <p:stCondLst>
                                    <p:cond delay="0"/>
                                  </p:stCondLst>
                                  <p:childTnLst>
                                    <p:animMotion origin="layout" path="M 0.06701 0.04213 L 0.06701 -0.12963 " pathEditMode="fixed" rAng="0" ptsTypes="AA">
                                      <p:cBhvr>
                                        <p:cTn id="235" dur="1000" fill="hold"/>
                                        <p:tgtEl>
                                          <p:spTgt spid="38"/>
                                        </p:tgtEl>
                                        <p:attrNameLst>
                                          <p:attrName>ppt_x</p:attrName>
                                          <p:attrName>ppt_y</p:attrName>
                                        </p:attrNameLst>
                                      </p:cBhvr>
                                      <p:rCtr x="0" y="-8588"/>
                                    </p:animMotion>
                                  </p:childTnLst>
                                </p:cTn>
                              </p:par>
                              <p:par>
                                <p:cTn id="236" presetID="64" presetClass="path" presetSubtype="0" accel="50000" decel="50000" fill="hold" nodeType="withEffect">
                                  <p:stCondLst>
                                    <p:cond delay="0"/>
                                  </p:stCondLst>
                                  <p:childTnLst>
                                    <p:animMotion origin="layout" path="M 0.06701 0.04213 L 0.06701 -0.22939 " pathEditMode="fixed" rAng="0" ptsTypes="AA">
                                      <p:cBhvr>
                                        <p:cTn id="237" dur="1000" fill="hold"/>
                                        <p:tgtEl>
                                          <p:spTgt spid="51"/>
                                        </p:tgtEl>
                                        <p:attrNameLst>
                                          <p:attrName>ppt_x</p:attrName>
                                          <p:attrName>ppt_y</p:attrName>
                                        </p:attrNameLst>
                                      </p:cBhvr>
                                      <p:rCtr x="0" y="-13588"/>
                                    </p:animMotion>
                                  </p:childTnLst>
                                </p:cTn>
                              </p:par>
                              <p:par>
                                <p:cTn id="238" presetID="53" presetClass="entr" presetSubtype="16" fill="hold" nodeType="withEffect">
                                  <p:stCondLst>
                                    <p:cond delay="1100"/>
                                  </p:stCondLst>
                                  <p:childTnLst>
                                    <p:set>
                                      <p:cBhvr>
                                        <p:cTn id="239" dur="1" fill="hold">
                                          <p:stCondLst>
                                            <p:cond delay="0"/>
                                          </p:stCondLst>
                                        </p:cTn>
                                        <p:tgtEl>
                                          <p:spTgt spid="13"/>
                                        </p:tgtEl>
                                        <p:attrNameLst>
                                          <p:attrName>style.visibility</p:attrName>
                                        </p:attrNameLst>
                                      </p:cBhvr>
                                      <p:to>
                                        <p:strVal val="visible"/>
                                      </p:to>
                                    </p:set>
                                    <p:anim calcmode="lin" valueType="num">
                                      <p:cBhvr>
                                        <p:cTn id="240" dur="1000" fill="hold"/>
                                        <p:tgtEl>
                                          <p:spTgt spid="13"/>
                                        </p:tgtEl>
                                        <p:attrNameLst>
                                          <p:attrName>ppt_w</p:attrName>
                                        </p:attrNameLst>
                                      </p:cBhvr>
                                      <p:tavLst>
                                        <p:tav tm="0">
                                          <p:val>
                                            <p:fltVal val="0"/>
                                          </p:val>
                                        </p:tav>
                                        <p:tav tm="100000">
                                          <p:val>
                                            <p:strVal val="#ppt_w"/>
                                          </p:val>
                                        </p:tav>
                                      </p:tavLst>
                                    </p:anim>
                                    <p:anim calcmode="lin" valueType="num">
                                      <p:cBhvr>
                                        <p:cTn id="241" dur="1000" fill="hold"/>
                                        <p:tgtEl>
                                          <p:spTgt spid="13"/>
                                        </p:tgtEl>
                                        <p:attrNameLst>
                                          <p:attrName>ppt_h</p:attrName>
                                        </p:attrNameLst>
                                      </p:cBhvr>
                                      <p:tavLst>
                                        <p:tav tm="0">
                                          <p:val>
                                            <p:fltVal val="0"/>
                                          </p:val>
                                        </p:tav>
                                        <p:tav tm="100000">
                                          <p:val>
                                            <p:strVal val="#ppt_h"/>
                                          </p:val>
                                        </p:tav>
                                      </p:tavLst>
                                    </p:anim>
                                    <p:animEffect transition="in" filter="fade">
                                      <p:cBhvr>
                                        <p:cTn id="242" dur="1000"/>
                                        <p:tgtEl>
                                          <p:spTgt spid="13"/>
                                        </p:tgtEl>
                                      </p:cBhvr>
                                    </p:animEffect>
                                  </p:childTnLst>
                                </p:cTn>
                              </p:par>
                              <p:par>
                                <p:cTn id="243" presetID="53" presetClass="entr" presetSubtype="16" fill="hold" nodeType="withEffect">
                                  <p:stCondLst>
                                    <p:cond delay="1100"/>
                                  </p:stCondLst>
                                  <p:childTnLst>
                                    <p:set>
                                      <p:cBhvr>
                                        <p:cTn id="244" dur="1" fill="hold">
                                          <p:stCondLst>
                                            <p:cond delay="0"/>
                                          </p:stCondLst>
                                        </p:cTn>
                                        <p:tgtEl>
                                          <p:spTgt spid="21"/>
                                        </p:tgtEl>
                                        <p:attrNameLst>
                                          <p:attrName>style.visibility</p:attrName>
                                        </p:attrNameLst>
                                      </p:cBhvr>
                                      <p:to>
                                        <p:strVal val="visible"/>
                                      </p:to>
                                    </p:set>
                                    <p:anim calcmode="lin" valueType="num">
                                      <p:cBhvr>
                                        <p:cTn id="245" dur="1000" fill="hold"/>
                                        <p:tgtEl>
                                          <p:spTgt spid="21"/>
                                        </p:tgtEl>
                                        <p:attrNameLst>
                                          <p:attrName>ppt_w</p:attrName>
                                        </p:attrNameLst>
                                      </p:cBhvr>
                                      <p:tavLst>
                                        <p:tav tm="0">
                                          <p:val>
                                            <p:fltVal val="0"/>
                                          </p:val>
                                        </p:tav>
                                        <p:tav tm="100000">
                                          <p:val>
                                            <p:strVal val="#ppt_w"/>
                                          </p:val>
                                        </p:tav>
                                      </p:tavLst>
                                    </p:anim>
                                    <p:anim calcmode="lin" valueType="num">
                                      <p:cBhvr>
                                        <p:cTn id="246" dur="1000" fill="hold"/>
                                        <p:tgtEl>
                                          <p:spTgt spid="21"/>
                                        </p:tgtEl>
                                        <p:attrNameLst>
                                          <p:attrName>ppt_h</p:attrName>
                                        </p:attrNameLst>
                                      </p:cBhvr>
                                      <p:tavLst>
                                        <p:tav tm="0">
                                          <p:val>
                                            <p:fltVal val="0"/>
                                          </p:val>
                                        </p:tav>
                                        <p:tav tm="100000">
                                          <p:val>
                                            <p:strVal val="#ppt_h"/>
                                          </p:val>
                                        </p:tav>
                                      </p:tavLst>
                                    </p:anim>
                                    <p:animEffect transition="in" filter="fade">
                                      <p:cBhvr>
                                        <p:cTn id="247" dur="1000"/>
                                        <p:tgtEl>
                                          <p:spTgt spid="21"/>
                                        </p:tgtEl>
                                      </p:cBhvr>
                                    </p:animEffect>
                                  </p:childTnLst>
                                </p:cTn>
                              </p:par>
                              <p:par>
                                <p:cTn id="248" presetID="53" presetClass="entr" presetSubtype="16" fill="hold" nodeType="withEffect">
                                  <p:stCondLst>
                                    <p:cond delay="1100"/>
                                  </p:stCondLst>
                                  <p:childTnLst>
                                    <p:set>
                                      <p:cBhvr>
                                        <p:cTn id="249" dur="1" fill="hold">
                                          <p:stCondLst>
                                            <p:cond delay="0"/>
                                          </p:stCondLst>
                                        </p:cTn>
                                        <p:tgtEl>
                                          <p:spTgt spid="65"/>
                                        </p:tgtEl>
                                        <p:attrNameLst>
                                          <p:attrName>style.visibility</p:attrName>
                                        </p:attrNameLst>
                                      </p:cBhvr>
                                      <p:to>
                                        <p:strVal val="visible"/>
                                      </p:to>
                                    </p:set>
                                    <p:anim calcmode="lin" valueType="num">
                                      <p:cBhvr>
                                        <p:cTn id="250" dur="1000" fill="hold"/>
                                        <p:tgtEl>
                                          <p:spTgt spid="65"/>
                                        </p:tgtEl>
                                        <p:attrNameLst>
                                          <p:attrName>ppt_w</p:attrName>
                                        </p:attrNameLst>
                                      </p:cBhvr>
                                      <p:tavLst>
                                        <p:tav tm="0">
                                          <p:val>
                                            <p:fltVal val="0"/>
                                          </p:val>
                                        </p:tav>
                                        <p:tav tm="100000">
                                          <p:val>
                                            <p:strVal val="#ppt_w"/>
                                          </p:val>
                                        </p:tav>
                                      </p:tavLst>
                                    </p:anim>
                                    <p:anim calcmode="lin" valueType="num">
                                      <p:cBhvr>
                                        <p:cTn id="251" dur="1000" fill="hold"/>
                                        <p:tgtEl>
                                          <p:spTgt spid="65"/>
                                        </p:tgtEl>
                                        <p:attrNameLst>
                                          <p:attrName>ppt_h</p:attrName>
                                        </p:attrNameLst>
                                      </p:cBhvr>
                                      <p:tavLst>
                                        <p:tav tm="0">
                                          <p:val>
                                            <p:fltVal val="0"/>
                                          </p:val>
                                        </p:tav>
                                        <p:tav tm="100000">
                                          <p:val>
                                            <p:strVal val="#ppt_h"/>
                                          </p:val>
                                        </p:tav>
                                      </p:tavLst>
                                    </p:anim>
                                    <p:animEffect transition="in" filter="fade">
                                      <p:cBhvr>
                                        <p:cTn id="252" dur="1000"/>
                                        <p:tgtEl>
                                          <p:spTgt spid="65"/>
                                        </p:tgtEl>
                                      </p:cBhvr>
                                    </p:animEffect>
                                  </p:childTnLst>
                                </p:cTn>
                              </p:par>
                              <p:par>
                                <p:cTn id="253" presetID="53" presetClass="entr" presetSubtype="16" fill="hold" nodeType="withEffect">
                                  <p:stCondLst>
                                    <p:cond delay="1100"/>
                                  </p:stCondLst>
                                  <p:childTnLst>
                                    <p:set>
                                      <p:cBhvr>
                                        <p:cTn id="254" dur="1" fill="hold">
                                          <p:stCondLst>
                                            <p:cond delay="0"/>
                                          </p:stCondLst>
                                        </p:cTn>
                                        <p:tgtEl>
                                          <p:spTgt spid="30"/>
                                        </p:tgtEl>
                                        <p:attrNameLst>
                                          <p:attrName>style.visibility</p:attrName>
                                        </p:attrNameLst>
                                      </p:cBhvr>
                                      <p:to>
                                        <p:strVal val="visible"/>
                                      </p:to>
                                    </p:set>
                                    <p:anim calcmode="lin" valueType="num">
                                      <p:cBhvr>
                                        <p:cTn id="255" dur="1000" fill="hold"/>
                                        <p:tgtEl>
                                          <p:spTgt spid="30"/>
                                        </p:tgtEl>
                                        <p:attrNameLst>
                                          <p:attrName>ppt_w</p:attrName>
                                        </p:attrNameLst>
                                      </p:cBhvr>
                                      <p:tavLst>
                                        <p:tav tm="0">
                                          <p:val>
                                            <p:fltVal val="0"/>
                                          </p:val>
                                        </p:tav>
                                        <p:tav tm="100000">
                                          <p:val>
                                            <p:strVal val="#ppt_w"/>
                                          </p:val>
                                        </p:tav>
                                      </p:tavLst>
                                    </p:anim>
                                    <p:anim calcmode="lin" valueType="num">
                                      <p:cBhvr>
                                        <p:cTn id="256" dur="1000" fill="hold"/>
                                        <p:tgtEl>
                                          <p:spTgt spid="30"/>
                                        </p:tgtEl>
                                        <p:attrNameLst>
                                          <p:attrName>ppt_h</p:attrName>
                                        </p:attrNameLst>
                                      </p:cBhvr>
                                      <p:tavLst>
                                        <p:tav tm="0">
                                          <p:val>
                                            <p:fltVal val="0"/>
                                          </p:val>
                                        </p:tav>
                                        <p:tav tm="100000">
                                          <p:val>
                                            <p:strVal val="#ppt_h"/>
                                          </p:val>
                                        </p:tav>
                                      </p:tavLst>
                                    </p:anim>
                                    <p:animEffect transition="in" filter="fade">
                                      <p:cBhvr>
                                        <p:cTn id="257" dur="1000"/>
                                        <p:tgtEl>
                                          <p:spTgt spid="30"/>
                                        </p:tgtEl>
                                      </p:cBhvr>
                                    </p:animEffect>
                                  </p:childTnLst>
                                </p:cTn>
                              </p:par>
                              <p:par>
                                <p:cTn id="258" presetID="53" presetClass="exit" presetSubtype="32" fill="hold" nodeType="withEffect">
                                  <p:stCondLst>
                                    <p:cond delay="5800"/>
                                  </p:stCondLst>
                                  <p:childTnLst>
                                    <p:anim calcmode="lin" valueType="num">
                                      <p:cBhvr>
                                        <p:cTn id="259" dur="1000"/>
                                        <p:tgtEl>
                                          <p:spTgt spid="21"/>
                                        </p:tgtEl>
                                        <p:attrNameLst>
                                          <p:attrName>ppt_w</p:attrName>
                                        </p:attrNameLst>
                                      </p:cBhvr>
                                      <p:tavLst>
                                        <p:tav tm="0">
                                          <p:val>
                                            <p:strVal val="ppt_w"/>
                                          </p:val>
                                        </p:tav>
                                        <p:tav tm="100000">
                                          <p:val>
                                            <p:fltVal val="0"/>
                                          </p:val>
                                        </p:tav>
                                      </p:tavLst>
                                    </p:anim>
                                    <p:anim calcmode="lin" valueType="num">
                                      <p:cBhvr>
                                        <p:cTn id="260" dur="1000"/>
                                        <p:tgtEl>
                                          <p:spTgt spid="21"/>
                                        </p:tgtEl>
                                        <p:attrNameLst>
                                          <p:attrName>ppt_h</p:attrName>
                                        </p:attrNameLst>
                                      </p:cBhvr>
                                      <p:tavLst>
                                        <p:tav tm="0">
                                          <p:val>
                                            <p:strVal val="ppt_h"/>
                                          </p:val>
                                        </p:tav>
                                        <p:tav tm="100000">
                                          <p:val>
                                            <p:fltVal val="0"/>
                                          </p:val>
                                        </p:tav>
                                      </p:tavLst>
                                    </p:anim>
                                    <p:animEffect transition="out" filter="fade">
                                      <p:cBhvr>
                                        <p:cTn id="261" dur="1000"/>
                                        <p:tgtEl>
                                          <p:spTgt spid="21"/>
                                        </p:tgtEl>
                                      </p:cBhvr>
                                    </p:animEffect>
                                    <p:set>
                                      <p:cBhvr>
                                        <p:cTn id="262" dur="1" fill="hold">
                                          <p:stCondLst>
                                            <p:cond delay="999"/>
                                          </p:stCondLst>
                                        </p:cTn>
                                        <p:tgtEl>
                                          <p:spTgt spid="21"/>
                                        </p:tgtEl>
                                        <p:attrNameLst>
                                          <p:attrName>style.visibility</p:attrName>
                                        </p:attrNameLst>
                                      </p:cBhvr>
                                      <p:to>
                                        <p:strVal val="hidden"/>
                                      </p:to>
                                    </p:set>
                                  </p:childTnLst>
                                </p:cTn>
                              </p:par>
                              <p:par>
                                <p:cTn id="263" presetID="53" presetClass="exit" presetSubtype="32" fill="hold" nodeType="withEffect">
                                  <p:stCondLst>
                                    <p:cond delay="5800"/>
                                  </p:stCondLst>
                                  <p:childTnLst>
                                    <p:anim calcmode="lin" valueType="num">
                                      <p:cBhvr>
                                        <p:cTn id="264" dur="1000"/>
                                        <p:tgtEl>
                                          <p:spTgt spid="65"/>
                                        </p:tgtEl>
                                        <p:attrNameLst>
                                          <p:attrName>ppt_w</p:attrName>
                                        </p:attrNameLst>
                                      </p:cBhvr>
                                      <p:tavLst>
                                        <p:tav tm="0">
                                          <p:val>
                                            <p:strVal val="ppt_w"/>
                                          </p:val>
                                        </p:tav>
                                        <p:tav tm="100000">
                                          <p:val>
                                            <p:fltVal val="0"/>
                                          </p:val>
                                        </p:tav>
                                      </p:tavLst>
                                    </p:anim>
                                    <p:anim calcmode="lin" valueType="num">
                                      <p:cBhvr>
                                        <p:cTn id="265" dur="1000"/>
                                        <p:tgtEl>
                                          <p:spTgt spid="65"/>
                                        </p:tgtEl>
                                        <p:attrNameLst>
                                          <p:attrName>ppt_h</p:attrName>
                                        </p:attrNameLst>
                                      </p:cBhvr>
                                      <p:tavLst>
                                        <p:tav tm="0">
                                          <p:val>
                                            <p:strVal val="ppt_h"/>
                                          </p:val>
                                        </p:tav>
                                        <p:tav tm="100000">
                                          <p:val>
                                            <p:fltVal val="0"/>
                                          </p:val>
                                        </p:tav>
                                      </p:tavLst>
                                    </p:anim>
                                    <p:animEffect transition="out" filter="fade">
                                      <p:cBhvr>
                                        <p:cTn id="266" dur="1000"/>
                                        <p:tgtEl>
                                          <p:spTgt spid="65"/>
                                        </p:tgtEl>
                                      </p:cBhvr>
                                    </p:animEffect>
                                    <p:set>
                                      <p:cBhvr>
                                        <p:cTn id="267" dur="1" fill="hold">
                                          <p:stCondLst>
                                            <p:cond delay="999"/>
                                          </p:stCondLst>
                                        </p:cTn>
                                        <p:tgtEl>
                                          <p:spTgt spid="65"/>
                                        </p:tgtEl>
                                        <p:attrNameLst>
                                          <p:attrName>style.visibility</p:attrName>
                                        </p:attrNameLst>
                                      </p:cBhvr>
                                      <p:to>
                                        <p:strVal val="hidden"/>
                                      </p:to>
                                    </p:set>
                                  </p:childTnLst>
                                </p:cTn>
                              </p:par>
                              <p:par>
                                <p:cTn id="268" presetID="53" presetClass="exit" presetSubtype="32" fill="hold" nodeType="withEffect">
                                  <p:stCondLst>
                                    <p:cond delay="5800"/>
                                  </p:stCondLst>
                                  <p:childTnLst>
                                    <p:anim calcmode="lin" valueType="num">
                                      <p:cBhvr>
                                        <p:cTn id="269" dur="1000"/>
                                        <p:tgtEl>
                                          <p:spTgt spid="30"/>
                                        </p:tgtEl>
                                        <p:attrNameLst>
                                          <p:attrName>ppt_w</p:attrName>
                                        </p:attrNameLst>
                                      </p:cBhvr>
                                      <p:tavLst>
                                        <p:tav tm="0">
                                          <p:val>
                                            <p:strVal val="ppt_w"/>
                                          </p:val>
                                        </p:tav>
                                        <p:tav tm="100000">
                                          <p:val>
                                            <p:fltVal val="0"/>
                                          </p:val>
                                        </p:tav>
                                      </p:tavLst>
                                    </p:anim>
                                    <p:anim calcmode="lin" valueType="num">
                                      <p:cBhvr>
                                        <p:cTn id="270" dur="1000"/>
                                        <p:tgtEl>
                                          <p:spTgt spid="30"/>
                                        </p:tgtEl>
                                        <p:attrNameLst>
                                          <p:attrName>ppt_h</p:attrName>
                                        </p:attrNameLst>
                                      </p:cBhvr>
                                      <p:tavLst>
                                        <p:tav tm="0">
                                          <p:val>
                                            <p:strVal val="ppt_h"/>
                                          </p:val>
                                        </p:tav>
                                        <p:tav tm="100000">
                                          <p:val>
                                            <p:fltVal val="0"/>
                                          </p:val>
                                        </p:tav>
                                      </p:tavLst>
                                    </p:anim>
                                    <p:animEffect transition="out" filter="fade">
                                      <p:cBhvr>
                                        <p:cTn id="271" dur="1000"/>
                                        <p:tgtEl>
                                          <p:spTgt spid="30"/>
                                        </p:tgtEl>
                                      </p:cBhvr>
                                    </p:animEffect>
                                    <p:set>
                                      <p:cBhvr>
                                        <p:cTn id="272" dur="1" fill="hold">
                                          <p:stCondLst>
                                            <p:cond delay="999"/>
                                          </p:stCondLst>
                                        </p:cTn>
                                        <p:tgtEl>
                                          <p:spTgt spid="30"/>
                                        </p:tgtEl>
                                        <p:attrNameLst>
                                          <p:attrName>style.visibility</p:attrName>
                                        </p:attrNameLst>
                                      </p:cBhvr>
                                      <p:to>
                                        <p:strVal val="hidden"/>
                                      </p:to>
                                    </p:set>
                                  </p:childTnLst>
                                </p:cTn>
                              </p:par>
                              <p:par>
                                <p:cTn id="273" presetID="22" presetClass="entr" presetSubtype="2" repeatCount="5000" fill="hold" grpId="0" nodeType="withEffect">
                                  <p:stCondLst>
                                    <p:cond delay="10900"/>
                                  </p:stCondLst>
                                  <p:childTnLst>
                                    <p:set>
                                      <p:cBhvr>
                                        <p:cTn id="274" dur="1" fill="hold">
                                          <p:stCondLst>
                                            <p:cond delay="0"/>
                                          </p:stCondLst>
                                        </p:cTn>
                                        <p:tgtEl>
                                          <p:spTgt spid="93"/>
                                        </p:tgtEl>
                                        <p:attrNameLst>
                                          <p:attrName>style.visibility</p:attrName>
                                        </p:attrNameLst>
                                      </p:cBhvr>
                                      <p:to>
                                        <p:strVal val="visible"/>
                                      </p:to>
                                    </p:set>
                                    <p:animEffect transition="in" filter="wipe(right)">
                                      <p:cBhvr>
                                        <p:cTn id="275" dur="500"/>
                                        <p:tgtEl>
                                          <p:spTgt spid="93"/>
                                        </p:tgtEl>
                                      </p:cBhvr>
                                    </p:animEffect>
                                  </p:childTnLst>
                                </p:cTn>
                              </p:par>
                            </p:childTnLst>
                          </p:cTn>
                        </p:par>
                        <p:par>
                          <p:cTn id="276" fill="hold">
                            <p:stCondLst>
                              <p:cond delay="22500"/>
                            </p:stCondLst>
                            <p:childTnLst>
                              <p:par>
                                <p:cTn id="277" presetID="2" presetClass="exit" presetSubtype="4" fill="hold" nodeType="afterEffect">
                                  <p:stCondLst>
                                    <p:cond delay="0"/>
                                  </p:stCondLst>
                                  <p:childTnLst>
                                    <p:anim calcmode="lin" valueType="num">
                                      <p:cBhvr additive="base">
                                        <p:cTn id="278" dur="500"/>
                                        <p:tgtEl>
                                          <p:spTgt spid="38"/>
                                        </p:tgtEl>
                                        <p:attrNameLst>
                                          <p:attrName>ppt_x</p:attrName>
                                        </p:attrNameLst>
                                      </p:cBhvr>
                                      <p:tavLst>
                                        <p:tav tm="0">
                                          <p:val>
                                            <p:strVal val="ppt_x"/>
                                          </p:val>
                                        </p:tav>
                                        <p:tav tm="100000">
                                          <p:val>
                                            <p:strVal val="ppt_x"/>
                                          </p:val>
                                        </p:tav>
                                      </p:tavLst>
                                    </p:anim>
                                    <p:anim calcmode="lin" valueType="num">
                                      <p:cBhvr additive="base">
                                        <p:cTn id="279" dur="500"/>
                                        <p:tgtEl>
                                          <p:spTgt spid="38"/>
                                        </p:tgtEl>
                                        <p:attrNameLst>
                                          <p:attrName>ppt_y</p:attrName>
                                        </p:attrNameLst>
                                      </p:cBhvr>
                                      <p:tavLst>
                                        <p:tav tm="0">
                                          <p:val>
                                            <p:strVal val="ppt_y"/>
                                          </p:val>
                                        </p:tav>
                                        <p:tav tm="100000">
                                          <p:val>
                                            <p:strVal val="1+ppt_h/2"/>
                                          </p:val>
                                        </p:tav>
                                      </p:tavLst>
                                    </p:anim>
                                    <p:set>
                                      <p:cBhvr>
                                        <p:cTn id="280" dur="1" fill="hold">
                                          <p:stCondLst>
                                            <p:cond delay="499"/>
                                          </p:stCondLst>
                                        </p:cTn>
                                        <p:tgtEl>
                                          <p:spTgt spid="38"/>
                                        </p:tgtEl>
                                        <p:attrNameLst>
                                          <p:attrName>style.visibility</p:attrName>
                                        </p:attrNameLst>
                                      </p:cBhvr>
                                      <p:to>
                                        <p:strVal val="hidden"/>
                                      </p:to>
                                    </p:set>
                                  </p:childTnLst>
                                </p:cTn>
                              </p:par>
                              <p:par>
                                <p:cTn id="281" presetID="2" presetClass="exit" presetSubtype="4" fill="hold" nodeType="withEffect">
                                  <p:stCondLst>
                                    <p:cond delay="0"/>
                                  </p:stCondLst>
                                  <p:childTnLst>
                                    <p:anim calcmode="lin" valueType="num">
                                      <p:cBhvr additive="base">
                                        <p:cTn id="282" dur="500"/>
                                        <p:tgtEl>
                                          <p:spTgt spid="51"/>
                                        </p:tgtEl>
                                        <p:attrNameLst>
                                          <p:attrName>ppt_x</p:attrName>
                                        </p:attrNameLst>
                                      </p:cBhvr>
                                      <p:tavLst>
                                        <p:tav tm="0">
                                          <p:val>
                                            <p:strVal val="ppt_x"/>
                                          </p:val>
                                        </p:tav>
                                        <p:tav tm="100000">
                                          <p:val>
                                            <p:strVal val="ppt_x"/>
                                          </p:val>
                                        </p:tav>
                                      </p:tavLst>
                                    </p:anim>
                                    <p:anim calcmode="lin" valueType="num">
                                      <p:cBhvr additive="base">
                                        <p:cTn id="283" dur="500"/>
                                        <p:tgtEl>
                                          <p:spTgt spid="51"/>
                                        </p:tgtEl>
                                        <p:attrNameLst>
                                          <p:attrName>ppt_y</p:attrName>
                                        </p:attrNameLst>
                                      </p:cBhvr>
                                      <p:tavLst>
                                        <p:tav tm="0">
                                          <p:val>
                                            <p:strVal val="ppt_y"/>
                                          </p:val>
                                        </p:tav>
                                        <p:tav tm="100000">
                                          <p:val>
                                            <p:strVal val="1+ppt_h/2"/>
                                          </p:val>
                                        </p:tav>
                                      </p:tavLst>
                                    </p:anim>
                                    <p:set>
                                      <p:cBhvr>
                                        <p:cTn id="284" dur="1" fill="hold">
                                          <p:stCondLst>
                                            <p:cond delay="499"/>
                                          </p:stCondLst>
                                        </p:cTn>
                                        <p:tgtEl>
                                          <p:spTgt spid="51"/>
                                        </p:tgtEl>
                                        <p:attrNameLst>
                                          <p:attrName>style.visibility</p:attrName>
                                        </p:attrNameLst>
                                      </p:cBhvr>
                                      <p:to>
                                        <p:strVal val="hidden"/>
                                      </p:to>
                                    </p:set>
                                  </p:childTnLst>
                                </p:cTn>
                              </p:par>
                            </p:childTnLst>
                          </p:cTn>
                        </p:par>
                        <p:par>
                          <p:cTn id="285" fill="hold">
                            <p:stCondLst>
                              <p:cond delay="23000"/>
                            </p:stCondLst>
                            <p:childTnLst>
                              <p:par>
                                <p:cTn id="286" presetID="1" presetClass="entr" presetSubtype="0" fill="hold" grpId="0" nodeType="afterEffect">
                                  <p:stCondLst>
                                    <p:cond delay="0"/>
                                  </p:stCondLst>
                                  <p:childTnLst>
                                    <p:set>
                                      <p:cBhvr>
                                        <p:cTn id="287" dur="1" fill="hold">
                                          <p:stCondLst>
                                            <p:cond delay="41899"/>
                                          </p:stCondLst>
                                        </p:cTn>
                                        <p:tgtEl>
                                          <p:spTgt spid="25"/>
                                        </p:tgtEl>
                                        <p:attrNameLst>
                                          <p:attrName>style.visibility</p:attrName>
                                        </p:attrNameLst>
                                      </p:cBhvr>
                                      <p:to>
                                        <p:strVal val="visible"/>
                                      </p:to>
                                    </p:set>
                                  </p:childTnLst>
                                  <p:subTnLst>
                                    <p:audio>
                                      <p:cMediaNode>
                                        <p:cTn display="0" masterRel="sameClick">
                                          <p:stCondLst>
                                            <p:cond evt="begin" delay="0">
                                              <p:tn val="286"/>
                                            </p:cond>
                                          </p:stCondLst>
                                          <p:endCondLst>
                                            <p:cond evt="onStopAudio" delay="0">
                                              <p:tgtEl>
                                                <p:sldTgt/>
                                              </p:tgtEl>
                                            </p:cond>
                                          </p:endCondLst>
                                        </p:cTn>
                                        <p:tgtEl>
                                          <p:sndTgt r:embed="rId9" name="L21S08_Clip_2a.wav"/>
                                        </p:tgtEl>
                                      </p:cMediaNode>
                                    </p:audio>
                                  </p:subTnLst>
                                </p:cTn>
                              </p:par>
                              <p:par>
                                <p:cTn id="288" presetID="64" presetClass="path" presetSubtype="0" accel="50000" decel="50000" fill="hold" nodeType="withEffect">
                                  <p:stCondLst>
                                    <p:cond delay="0"/>
                                  </p:stCondLst>
                                  <p:childTnLst>
                                    <p:animMotion origin="layout" path="M 0.04722 0.04213 L 0.04722 -0.12963 " pathEditMode="fixed" rAng="0" ptsTypes="AA">
                                      <p:cBhvr>
                                        <p:cTn id="289" dur="1000" fill="hold"/>
                                        <p:tgtEl>
                                          <p:spTgt spid="39"/>
                                        </p:tgtEl>
                                        <p:attrNameLst>
                                          <p:attrName>ppt_x</p:attrName>
                                          <p:attrName>ppt_y</p:attrName>
                                        </p:attrNameLst>
                                      </p:cBhvr>
                                      <p:rCtr x="0" y="-8588"/>
                                    </p:animMotion>
                                  </p:childTnLst>
                                </p:cTn>
                              </p:par>
                              <p:par>
                                <p:cTn id="290" presetID="64" presetClass="path" presetSubtype="0" accel="50000" decel="50000" fill="hold" nodeType="withEffect">
                                  <p:stCondLst>
                                    <p:cond delay="0"/>
                                  </p:stCondLst>
                                  <p:childTnLst>
                                    <p:animMotion origin="layout" path="M 0.04722 0.04213 L 0.04722 -0.22939 " pathEditMode="fixed" rAng="0" ptsTypes="AA">
                                      <p:cBhvr>
                                        <p:cTn id="291" dur="1000" fill="hold"/>
                                        <p:tgtEl>
                                          <p:spTgt spid="52"/>
                                        </p:tgtEl>
                                        <p:attrNameLst>
                                          <p:attrName>ppt_x</p:attrName>
                                          <p:attrName>ppt_y</p:attrName>
                                        </p:attrNameLst>
                                      </p:cBhvr>
                                      <p:rCtr x="0" y="-13588"/>
                                    </p:animMotion>
                                  </p:childTnLst>
                                </p:cTn>
                              </p:par>
                              <p:par>
                                <p:cTn id="292" presetID="1" presetClass="entr" presetSubtype="0" fill="hold" nodeType="withEffect">
                                  <p:stCondLst>
                                    <p:cond delay="10300"/>
                                  </p:stCondLst>
                                  <p:childTnLst>
                                    <p:set>
                                      <p:cBhvr>
                                        <p:cTn id="293" dur="1" fill="hold">
                                          <p:stCondLst>
                                            <p:cond delay="0"/>
                                          </p:stCondLst>
                                        </p:cTn>
                                        <p:tgtEl>
                                          <p:spTgt spid="90"/>
                                        </p:tgtEl>
                                        <p:attrNameLst>
                                          <p:attrName>style.visibility</p:attrName>
                                        </p:attrNameLst>
                                      </p:cBhvr>
                                      <p:to>
                                        <p:strVal val="visible"/>
                                      </p:to>
                                    </p:set>
                                  </p:childTnLst>
                                </p:cTn>
                              </p:par>
                              <p:par>
                                <p:cTn id="294" presetID="32" presetClass="emph" presetSubtype="0" fill="hold" nodeType="withEffect">
                                  <p:stCondLst>
                                    <p:cond delay="10300"/>
                                  </p:stCondLst>
                                  <p:childTnLst>
                                    <p:animRot by="120000">
                                      <p:cBhvr>
                                        <p:cTn id="295" dur="150" fill="hold">
                                          <p:stCondLst>
                                            <p:cond delay="0"/>
                                          </p:stCondLst>
                                        </p:cTn>
                                        <p:tgtEl>
                                          <p:spTgt spid="90"/>
                                        </p:tgtEl>
                                        <p:attrNameLst>
                                          <p:attrName>r</p:attrName>
                                        </p:attrNameLst>
                                      </p:cBhvr>
                                    </p:animRot>
                                    <p:animRot by="-240000">
                                      <p:cBhvr>
                                        <p:cTn id="296" dur="300" fill="hold">
                                          <p:stCondLst>
                                            <p:cond delay="300"/>
                                          </p:stCondLst>
                                        </p:cTn>
                                        <p:tgtEl>
                                          <p:spTgt spid="90"/>
                                        </p:tgtEl>
                                        <p:attrNameLst>
                                          <p:attrName>r</p:attrName>
                                        </p:attrNameLst>
                                      </p:cBhvr>
                                    </p:animRot>
                                    <p:animRot by="240000">
                                      <p:cBhvr>
                                        <p:cTn id="297" dur="300" fill="hold">
                                          <p:stCondLst>
                                            <p:cond delay="600"/>
                                          </p:stCondLst>
                                        </p:cTn>
                                        <p:tgtEl>
                                          <p:spTgt spid="90"/>
                                        </p:tgtEl>
                                        <p:attrNameLst>
                                          <p:attrName>r</p:attrName>
                                        </p:attrNameLst>
                                      </p:cBhvr>
                                    </p:animRot>
                                    <p:animRot by="-240000">
                                      <p:cBhvr>
                                        <p:cTn id="298" dur="300" fill="hold">
                                          <p:stCondLst>
                                            <p:cond delay="900"/>
                                          </p:stCondLst>
                                        </p:cTn>
                                        <p:tgtEl>
                                          <p:spTgt spid="90"/>
                                        </p:tgtEl>
                                        <p:attrNameLst>
                                          <p:attrName>r</p:attrName>
                                        </p:attrNameLst>
                                      </p:cBhvr>
                                    </p:animRot>
                                    <p:animRot by="120000">
                                      <p:cBhvr>
                                        <p:cTn id="299" dur="300" fill="hold">
                                          <p:stCondLst>
                                            <p:cond delay="1200"/>
                                          </p:stCondLst>
                                        </p:cTn>
                                        <p:tgtEl>
                                          <p:spTgt spid="90"/>
                                        </p:tgtEl>
                                        <p:attrNameLst>
                                          <p:attrName>r</p:attrName>
                                        </p:attrNameLst>
                                      </p:cBhvr>
                                    </p:animRot>
                                  </p:childTnLst>
                                </p:cTn>
                              </p:par>
                              <p:par>
                                <p:cTn id="300" presetID="1" presetClass="exit" presetSubtype="0" fill="hold" nodeType="withEffect">
                                  <p:stCondLst>
                                    <p:cond delay="11800"/>
                                  </p:stCondLst>
                                  <p:childTnLst>
                                    <p:set>
                                      <p:cBhvr>
                                        <p:cTn id="301" dur="1" fill="hold">
                                          <p:stCondLst>
                                            <p:cond delay="0"/>
                                          </p:stCondLst>
                                        </p:cTn>
                                        <p:tgtEl>
                                          <p:spTgt spid="90"/>
                                        </p:tgtEl>
                                        <p:attrNameLst>
                                          <p:attrName>style.visibility</p:attrName>
                                        </p:attrNameLst>
                                      </p:cBhvr>
                                      <p:to>
                                        <p:strVal val="hidden"/>
                                      </p:to>
                                    </p:set>
                                  </p:childTnLst>
                                </p:cTn>
                              </p:par>
                              <p:par>
                                <p:cTn id="302" presetID="2" presetClass="exit" presetSubtype="4" fill="hold" nodeType="withEffect">
                                  <p:stCondLst>
                                    <p:cond delay="23900"/>
                                  </p:stCondLst>
                                  <p:childTnLst>
                                    <p:anim calcmode="lin" valueType="num">
                                      <p:cBhvr additive="base">
                                        <p:cTn id="303" dur="500"/>
                                        <p:tgtEl>
                                          <p:spTgt spid="39"/>
                                        </p:tgtEl>
                                        <p:attrNameLst>
                                          <p:attrName>ppt_x</p:attrName>
                                        </p:attrNameLst>
                                      </p:cBhvr>
                                      <p:tavLst>
                                        <p:tav tm="0">
                                          <p:val>
                                            <p:strVal val="ppt_x"/>
                                          </p:val>
                                        </p:tav>
                                        <p:tav tm="100000">
                                          <p:val>
                                            <p:strVal val="ppt_x"/>
                                          </p:val>
                                        </p:tav>
                                      </p:tavLst>
                                    </p:anim>
                                    <p:anim calcmode="lin" valueType="num">
                                      <p:cBhvr additive="base">
                                        <p:cTn id="304" dur="500"/>
                                        <p:tgtEl>
                                          <p:spTgt spid="39"/>
                                        </p:tgtEl>
                                        <p:attrNameLst>
                                          <p:attrName>ppt_y</p:attrName>
                                        </p:attrNameLst>
                                      </p:cBhvr>
                                      <p:tavLst>
                                        <p:tav tm="0">
                                          <p:val>
                                            <p:strVal val="ppt_y"/>
                                          </p:val>
                                        </p:tav>
                                        <p:tav tm="100000">
                                          <p:val>
                                            <p:strVal val="1+ppt_h/2"/>
                                          </p:val>
                                        </p:tav>
                                      </p:tavLst>
                                    </p:anim>
                                    <p:set>
                                      <p:cBhvr>
                                        <p:cTn id="305" dur="1" fill="hold">
                                          <p:stCondLst>
                                            <p:cond delay="499"/>
                                          </p:stCondLst>
                                        </p:cTn>
                                        <p:tgtEl>
                                          <p:spTgt spid="39"/>
                                        </p:tgtEl>
                                        <p:attrNameLst>
                                          <p:attrName>style.visibility</p:attrName>
                                        </p:attrNameLst>
                                      </p:cBhvr>
                                      <p:to>
                                        <p:strVal val="hidden"/>
                                      </p:to>
                                    </p:set>
                                  </p:childTnLst>
                                </p:cTn>
                              </p:par>
                              <p:par>
                                <p:cTn id="306" presetID="2" presetClass="exit" presetSubtype="4" fill="hold" nodeType="withEffect">
                                  <p:stCondLst>
                                    <p:cond delay="23900"/>
                                  </p:stCondLst>
                                  <p:childTnLst>
                                    <p:anim calcmode="lin" valueType="num">
                                      <p:cBhvr additive="base">
                                        <p:cTn id="307" dur="500"/>
                                        <p:tgtEl>
                                          <p:spTgt spid="52"/>
                                        </p:tgtEl>
                                        <p:attrNameLst>
                                          <p:attrName>ppt_x</p:attrName>
                                        </p:attrNameLst>
                                      </p:cBhvr>
                                      <p:tavLst>
                                        <p:tav tm="0">
                                          <p:val>
                                            <p:strVal val="ppt_x"/>
                                          </p:val>
                                        </p:tav>
                                        <p:tav tm="100000">
                                          <p:val>
                                            <p:strVal val="ppt_x"/>
                                          </p:val>
                                        </p:tav>
                                      </p:tavLst>
                                    </p:anim>
                                    <p:anim calcmode="lin" valueType="num">
                                      <p:cBhvr additive="base">
                                        <p:cTn id="308" dur="500"/>
                                        <p:tgtEl>
                                          <p:spTgt spid="52"/>
                                        </p:tgtEl>
                                        <p:attrNameLst>
                                          <p:attrName>ppt_y</p:attrName>
                                        </p:attrNameLst>
                                      </p:cBhvr>
                                      <p:tavLst>
                                        <p:tav tm="0">
                                          <p:val>
                                            <p:strVal val="ppt_y"/>
                                          </p:val>
                                        </p:tav>
                                        <p:tav tm="100000">
                                          <p:val>
                                            <p:strVal val="1+ppt_h/2"/>
                                          </p:val>
                                        </p:tav>
                                      </p:tavLst>
                                    </p:anim>
                                    <p:set>
                                      <p:cBhvr>
                                        <p:cTn id="309" dur="1" fill="hold">
                                          <p:stCondLst>
                                            <p:cond delay="499"/>
                                          </p:stCondLst>
                                        </p:cTn>
                                        <p:tgtEl>
                                          <p:spTgt spid="52"/>
                                        </p:tgtEl>
                                        <p:attrNameLst>
                                          <p:attrName>style.visibility</p:attrName>
                                        </p:attrNameLst>
                                      </p:cBhvr>
                                      <p:to>
                                        <p:strVal val="hidden"/>
                                      </p:to>
                                    </p:set>
                                  </p:childTnLst>
                                </p:cTn>
                              </p:par>
                              <p:par>
                                <p:cTn id="310" presetID="64" presetClass="path" presetSubtype="0" accel="50000" decel="50000" fill="hold" nodeType="withEffect">
                                  <p:stCondLst>
                                    <p:cond delay="24700"/>
                                  </p:stCondLst>
                                  <p:childTnLst>
                                    <p:animMotion origin="layout" path="M 0.0276 0.04213 L 0.0276 -0.12963 " pathEditMode="fixed" rAng="0" ptsTypes="AA">
                                      <p:cBhvr>
                                        <p:cTn id="311" dur="1000" fill="hold"/>
                                        <p:tgtEl>
                                          <p:spTgt spid="40"/>
                                        </p:tgtEl>
                                        <p:attrNameLst>
                                          <p:attrName>ppt_x</p:attrName>
                                          <p:attrName>ppt_y</p:attrName>
                                        </p:attrNameLst>
                                      </p:cBhvr>
                                      <p:rCtr x="0" y="-8588"/>
                                    </p:animMotion>
                                  </p:childTnLst>
                                </p:cTn>
                              </p:par>
                              <p:par>
                                <p:cTn id="312" presetID="64" presetClass="path" presetSubtype="0" accel="50000" decel="50000" fill="hold" nodeType="withEffect">
                                  <p:stCondLst>
                                    <p:cond delay="24700"/>
                                  </p:stCondLst>
                                  <p:childTnLst>
                                    <p:animMotion origin="layout" path="M 0.0276 0.04213 L 0.0276 -0.22939 " pathEditMode="fixed" rAng="0" ptsTypes="AA">
                                      <p:cBhvr>
                                        <p:cTn id="313" dur="1000" fill="hold"/>
                                        <p:tgtEl>
                                          <p:spTgt spid="53"/>
                                        </p:tgtEl>
                                        <p:attrNameLst>
                                          <p:attrName>ppt_x</p:attrName>
                                          <p:attrName>ppt_y</p:attrName>
                                        </p:attrNameLst>
                                      </p:cBhvr>
                                      <p:rCtr x="0" y="-13588"/>
                                    </p:animMotion>
                                  </p:childTnLst>
                                </p:cTn>
                              </p:par>
                              <p:par>
                                <p:cTn id="314" presetID="1" presetClass="entr" presetSubtype="0" fill="hold" nodeType="withEffect">
                                  <p:stCondLst>
                                    <p:cond delay="32200"/>
                                  </p:stCondLst>
                                  <p:childTnLst>
                                    <p:set>
                                      <p:cBhvr>
                                        <p:cTn id="315" dur="1" fill="hold">
                                          <p:stCondLst>
                                            <p:cond delay="0"/>
                                          </p:stCondLst>
                                        </p:cTn>
                                        <p:tgtEl>
                                          <p:spTgt spid="94"/>
                                        </p:tgtEl>
                                        <p:attrNameLst>
                                          <p:attrName>style.visibility</p:attrName>
                                        </p:attrNameLst>
                                      </p:cBhvr>
                                      <p:to>
                                        <p:strVal val="visible"/>
                                      </p:to>
                                    </p:set>
                                  </p:childTnLst>
                                </p:cTn>
                              </p:par>
                              <p:par>
                                <p:cTn id="316" presetID="32" presetClass="emph" presetSubtype="0" fill="hold" nodeType="withEffect">
                                  <p:stCondLst>
                                    <p:cond delay="32200"/>
                                  </p:stCondLst>
                                  <p:childTnLst>
                                    <p:animRot by="120000">
                                      <p:cBhvr>
                                        <p:cTn id="317" dur="150" fill="hold">
                                          <p:stCondLst>
                                            <p:cond delay="0"/>
                                          </p:stCondLst>
                                        </p:cTn>
                                        <p:tgtEl>
                                          <p:spTgt spid="94"/>
                                        </p:tgtEl>
                                        <p:attrNameLst>
                                          <p:attrName>r</p:attrName>
                                        </p:attrNameLst>
                                      </p:cBhvr>
                                    </p:animRot>
                                    <p:animRot by="-240000">
                                      <p:cBhvr>
                                        <p:cTn id="318" dur="300" fill="hold">
                                          <p:stCondLst>
                                            <p:cond delay="300"/>
                                          </p:stCondLst>
                                        </p:cTn>
                                        <p:tgtEl>
                                          <p:spTgt spid="94"/>
                                        </p:tgtEl>
                                        <p:attrNameLst>
                                          <p:attrName>r</p:attrName>
                                        </p:attrNameLst>
                                      </p:cBhvr>
                                    </p:animRot>
                                    <p:animRot by="240000">
                                      <p:cBhvr>
                                        <p:cTn id="319" dur="300" fill="hold">
                                          <p:stCondLst>
                                            <p:cond delay="600"/>
                                          </p:stCondLst>
                                        </p:cTn>
                                        <p:tgtEl>
                                          <p:spTgt spid="94"/>
                                        </p:tgtEl>
                                        <p:attrNameLst>
                                          <p:attrName>r</p:attrName>
                                        </p:attrNameLst>
                                      </p:cBhvr>
                                    </p:animRot>
                                    <p:animRot by="-240000">
                                      <p:cBhvr>
                                        <p:cTn id="320" dur="300" fill="hold">
                                          <p:stCondLst>
                                            <p:cond delay="900"/>
                                          </p:stCondLst>
                                        </p:cTn>
                                        <p:tgtEl>
                                          <p:spTgt spid="94"/>
                                        </p:tgtEl>
                                        <p:attrNameLst>
                                          <p:attrName>r</p:attrName>
                                        </p:attrNameLst>
                                      </p:cBhvr>
                                    </p:animRot>
                                    <p:animRot by="120000">
                                      <p:cBhvr>
                                        <p:cTn id="321" dur="300" fill="hold">
                                          <p:stCondLst>
                                            <p:cond delay="1200"/>
                                          </p:stCondLst>
                                        </p:cTn>
                                        <p:tgtEl>
                                          <p:spTgt spid="94"/>
                                        </p:tgtEl>
                                        <p:attrNameLst>
                                          <p:attrName>r</p:attrName>
                                        </p:attrNameLst>
                                      </p:cBhvr>
                                    </p:animRot>
                                  </p:childTnLst>
                                </p:cTn>
                              </p:par>
                              <p:par>
                                <p:cTn id="322" presetID="1" presetClass="exit" presetSubtype="0" fill="hold" nodeType="withEffect">
                                  <p:stCondLst>
                                    <p:cond delay="33700"/>
                                  </p:stCondLst>
                                  <p:childTnLst>
                                    <p:set>
                                      <p:cBhvr>
                                        <p:cTn id="323" dur="1" fill="hold">
                                          <p:stCondLst>
                                            <p:cond delay="0"/>
                                          </p:stCondLst>
                                        </p:cTn>
                                        <p:tgtEl>
                                          <p:spTgt spid="94"/>
                                        </p:tgtEl>
                                        <p:attrNameLst>
                                          <p:attrName>style.visibility</p:attrName>
                                        </p:attrNameLst>
                                      </p:cBhvr>
                                      <p:to>
                                        <p:strVal val="hidden"/>
                                      </p:to>
                                    </p:set>
                                  </p:childTnLst>
                                </p:cTn>
                              </p:par>
                            </p:childTnLst>
                          </p:cTn>
                        </p:par>
                        <p:par>
                          <p:cTn id="324" fill="hold">
                            <p:stCondLst>
                              <p:cond delay="64900"/>
                            </p:stCondLst>
                            <p:childTnLst>
                              <p:par>
                                <p:cTn id="325" presetID="2" presetClass="exit" presetSubtype="4" fill="hold" nodeType="afterEffect">
                                  <p:stCondLst>
                                    <p:cond delay="0"/>
                                  </p:stCondLst>
                                  <p:childTnLst>
                                    <p:anim calcmode="lin" valueType="num">
                                      <p:cBhvr additive="base">
                                        <p:cTn id="326" dur="500"/>
                                        <p:tgtEl>
                                          <p:spTgt spid="40"/>
                                        </p:tgtEl>
                                        <p:attrNameLst>
                                          <p:attrName>ppt_x</p:attrName>
                                        </p:attrNameLst>
                                      </p:cBhvr>
                                      <p:tavLst>
                                        <p:tav tm="0">
                                          <p:val>
                                            <p:strVal val="ppt_x"/>
                                          </p:val>
                                        </p:tav>
                                        <p:tav tm="100000">
                                          <p:val>
                                            <p:strVal val="ppt_x"/>
                                          </p:val>
                                        </p:tav>
                                      </p:tavLst>
                                    </p:anim>
                                    <p:anim calcmode="lin" valueType="num">
                                      <p:cBhvr additive="base">
                                        <p:cTn id="327" dur="500"/>
                                        <p:tgtEl>
                                          <p:spTgt spid="40"/>
                                        </p:tgtEl>
                                        <p:attrNameLst>
                                          <p:attrName>ppt_y</p:attrName>
                                        </p:attrNameLst>
                                      </p:cBhvr>
                                      <p:tavLst>
                                        <p:tav tm="0">
                                          <p:val>
                                            <p:strVal val="ppt_y"/>
                                          </p:val>
                                        </p:tav>
                                        <p:tav tm="100000">
                                          <p:val>
                                            <p:strVal val="1+ppt_h/2"/>
                                          </p:val>
                                        </p:tav>
                                      </p:tavLst>
                                    </p:anim>
                                    <p:set>
                                      <p:cBhvr>
                                        <p:cTn id="328" dur="1" fill="hold">
                                          <p:stCondLst>
                                            <p:cond delay="499"/>
                                          </p:stCondLst>
                                        </p:cTn>
                                        <p:tgtEl>
                                          <p:spTgt spid="40"/>
                                        </p:tgtEl>
                                        <p:attrNameLst>
                                          <p:attrName>style.visibility</p:attrName>
                                        </p:attrNameLst>
                                      </p:cBhvr>
                                      <p:to>
                                        <p:strVal val="hidden"/>
                                      </p:to>
                                    </p:set>
                                  </p:childTnLst>
                                </p:cTn>
                              </p:par>
                              <p:par>
                                <p:cTn id="329" presetID="2" presetClass="exit" presetSubtype="4" fill="hold" nodeType="withEffect">
                                  <p:stCondLst>
                                    <p:cond delay="0"/>
                                  </p:stCondLst>
                                  <p:childTnLst>
                                    <p:anim calcmode="lin" valueType="num">
                                      <p:cBhvr additive="base">
                                        <p:cTn id="330" dur="500"/>
                                        <p:tgtEl>
                                          <p:spTgt spid="53"/>
                                        </p:tgtEl>
                                        <p:attrNameLst>
                                          <p:attrName>ppt_x</p:attrName>
                                        </p:attrNameLst>
                                      </p:cBhvr>
                                      <p:tavLst>
                                        <p:tav tm="0">
                                          <p:val>
                                            <p:strVal val="ppt_x"/>
                                          </p:val>
                                        </p:tav>
                                        <p:tav tm="100000">
                                          <p:val>
                                            <p:strVal val="ppt_x"/>
                                          </p:val>
                                        </p:tav>
                                      </p:tavLst>
                                    </p:anim>
                                    <p:anim calcmode="lin" valueType="num">
                                      <p:cBhvr additive="base">
                                        <p:cTn id="331" dur="500"/>
                                        <p:tgtEl>
                                          <p:spTgt spid="53"/>
                                        </p:tgtEl>
                                        <p:attrNameLst>
                                          <p:attrName>ppt_y</p:attrName>
                                        </p:attrNameLst>
                                      </p:cBhvr>
                                      <p:tavLst>
                                        <p:tav tm="0">
                                          <p:val>
                                            <p:strVal val="ppt_y"/>
                                          </p:val>
                                        </p:tav>
                                        <p:tav tm="100000">
                                          <p:val>
                                            <p:strVal val="1+ppt_h/2"/>
                                          </p:val>
                                        </p:tav>
                                      </p:tavLst>
                                    </p:anim>
                                    <p:set>
                                      <p:cBhvr>
                                        <p:cTn id="332" dur="1" fill="hold">
                                          <p:stCondLst>
                                            <p:cond delay="499"/>
                                          </p:stCondLst>
                                        </p:cTn>
                                        <p:tgtEl>
                                          <p:spTgt spid="53"/>
                                        </p:tgtEl>
                                        <p:attrNameLst>
                                          <p:attrName>style.visibility</p:attrName>
                                        </p:attrNameLst>
                                      </p:cBhvr>
                                      <p:to>
                                        <p:strVal val="hidden"/>
                                      </p:to>
                                    </p:set>
                                  </p:childTnLst>
                                </p:cTn>
                              </p:par>
                              <p:par>
                                <p:cTn id="333" presetID="22" presetClass="exit" presetSubtype="8" fill="hold" grpId="1" nodeType="withEffect">
                                  <p:stCondLst>
                                    <p:cond delay="0"/>
                                  </p:stCondLst>
                                  <p:childTnLst>
                                    <p:animEffect transition="out" filter="wipe(left)">
                                      <p:cBhvr>
                                        <p:cTn id="334" dur="1000"/>
                                        <p:tgtEl>
                                          <p:spTgt spid="93"/>
                                        </p:tgtEl>
                                      </p:cBhvr>
                                    </p:animEffect>
                                    <p:set>
                                      <p:cBhvr>
                                        <p:cTn id="335" dur="1" fill="hold">
                                          <p:stCondLst>
                                            <p:cond delay="999"/>
                                          </p:stCondLst>
                                        </p:cTn>
                                        <p:tgtEl>
                                          <p:spTgt spid="93"/>
                                        </p:tgtEl>
                                        <p:attrNameLst>
                                          <p:attrName>style.visibility</p:attrName>
                                        </p:attrNameLst>
                                      </p:cBhvr>
                                      <p:to>
                                        <p:strVal val="hidden"/>
                                      </p:to>
                                    </p:set>
                                  </p:childTnLst>
                                </p:cTn>
                              </p:par>
                            </p:childTnLst>
                          </p:cTn>
                        </p:par>
                        <p:par>
                          <p:cTn id="336" fill="hold">
                            <p:stCondLst>
                              <p:cond delay="65900"/>
                            </p:stCondLst>
                            <p:childTnLst>
                              <p:par>
                                <p:cTn id="337" presetID="1" presetClass="entr" presetSubtype="0" fill="hold" grpId="0" nodeType="afterEffect">
                                  <p:stCondLst>
                                    <p:cond delay="0"/>
                                  </p:stCondLst>
                                  <p:childTnLst>
                                    <p:set>
                                      <p:cBhvr>
                                        <p:cTn id="338" dur="1" fill="hold">
                                          <p:stCondLst>
                                            <p:cond delay="32299"/>
                                          </p:stCondLst>
                                        </p:cTn>
                                        <p:tgtEl>
                                          <p:spTgt spid="26"/>
                                        </p:tgtEl>
                                        <p:attrNameLst>
                                          <p:attrName>style.visibility</p:attrName>
                                        </p:attrNameLst>
                                      </p:cBhvr>
                                      <p:to>
                                        <p:strVal val="visible"/>
                                      </p:to>
                                    </p:set>
                                  </p:childTnLst>
                                  <p:subTnLst>
                                    <p:audio>
                                      <p:cMediaNode>
                                        <p:cTn display="0" masterRel="sameClick">
                                          <p:stCondLst>
                                            <p:cond evt="begin" delay="0">
                                              <p:tn val="337"/>
                                            </p:cond>
                                          </p:stCondLst>
                                          <p:endCondLst>
                                            <p:cond evt="onStopAudio" delay="0">
                                              <p:tgtEl>
                                                <p:sldTgt/>
                                              </p:tgtEl>
                                            </p:cond>
                                          </p:endCondLst>
                                        </p:cTn>
                                        <p:tgtEl>
                                          <p:sndTgt r:embed="rId10" name="L21S08_Clip_2b.wav"/>
                                        </p:tgtEl>
                                      </p:cMediaNode>
                                    </p:audio>
                                  </p:subTnLst>
                                </p:cTn>
                              </p:par>
                              <p:par>
                                <p:cTn id="339" presetID="64" presetClass="path" presetSubtype="0" accel="50000" decel="50000" fill="hold" nodeType="withEffect">
                                  <p:stCondLst>
                                    <p:cond delay="0"/>
                                  </p:stCondLst>
                                  <p:childTnLst>
                                    <p:animMotion origin="layout" path="M 0.00799 0.04213 L 0.00799 -0.12963 " pathEditMode="fixed" rAng="0" ptsTypes="AA">
                                      <p:cBhvr>
                                        <p:cTn id="340" dur="1000" fill="hold"/>
                                        <p:tgtEl>
                                          <p:spTgt spid="41"/>
                                        </p:tgtEl>
                                        <p:attrNameLst>
                                          <p:attrName>ppt_x</p:attrName>
                                          <p:attrName>ppt_y</p:attrName>
                                        </p:attrNameLst>
                                      </p:cBhvr>
                                      <p:rCtr x="0" y="-8588"/>
                                    </p:animMotion>
                                  </p:childTnLst>
                                </p:cTn>
                              </p:par>
                              <p:par>
                                <p:cTn id="341" presetID="64" presetClass="path" presetSubtype="0" accel="50000" decel="50000" fill="hold" nodeType="withEffect">
                                  <p:stCondLst>
                                    <p:cond delay="0"/>
                                  </p:stCondLst>
                                  <p:childTnLst>
                                    <p:animMotion origin="layout" path="M 0.00799 0.04213 L 0.00799 -0.22939 " pathEditMode="fixed" rAng="0" ptsTypes="AA">
                                      <p:cBhvr>
                                        <p:cTn id="342" dur="1000" fill="hold"/>
                                        <p:tgtEl>
                                          <p:spTgt spid="54"/>
                                        </p:tgtEl>
                                        <p:attrNameLst>
                                          <p:attrName>ppt_x</p:attrName>
                                          <p:attrName>ppt_y</p:attrName>
                                        </p:attrNameLst>
                                      </p:cBhvr>
                                      <p:rCtr x="0" y="-13588"/>
                                    </p:animMotion>
                                  </p:childTnLst>
                                </p:cTn>
                              </p:par>
                              <p:par>
                                <p:cTn id="343" presetID="53" presetClass="entr" presetSubtype="16" fill="hold" nodeType="withEffect">
                                  <p:stCondLst>
                                    <p:cond delay="800"/>
                                  </p:stCondLst>
                                  <p:childTnLst>
                                    <p:set>
                                      <p:cBhvr>
                                        <p:cTn id="344" dur="1" fill="hold">
                                          <p:stCondLst>
                                            <p:cond delay="0"/>
                                          </p:stCondLst>
                                        </p:cTn>
                                        <p:tgtEl>
                                          <p:spTgt spid="21"/>
                                        </p:tgtEl>
                                        <p:attrNameLst>
                                          <p:attrName>style.visibility</p:attrName>
                                        </p:attrNameLst>
                                      </p:cBhvr>
                                      <p:to>
                                        <p:strVal val="visible"/>
                                      </p:to>
                                    </p:set>
                                    <p:anim calcmode="lin" valueType="num">
                                      <p:cBhvr>
                                        <p:cTn id="345" dur="1000" fill="hold"/>
                                        <p:tgtEl>
                                          <p:spTgt spid="21"/>
                                        </p:tgtEl>
                                        <p:attrNameLst>
                                          <p:attrName>ppt_w</p:attrName>
                                        </p:attrNameLst>
                                      </p:cBhvr>
                                      <p:tavLst>
                                        <p:tav tm="0">
                                          <p:val>
                                            <p:fltVal val="0"/>
                                          </p:val>
                                        </p:tav>
                                        <p:tav tm="100000">
                                          <p:val>
                                            <p:strVal val="#ppt_w"/>
                                          </p:val>
                                        </p:tav>
                                      </p:tavLst>
                                    </p:anim>
                                    <p:anim calcmode="lin" valueType="num">
                                      <p:cBhvr>
                                        <p:cTn id="346" dur="1000" fill="hold"/>
                                        <p:tgtEl>
                                          <p:spTgt spid="21"/>
                                        </p:tgtEl>
                                        <p:attrNameLst>
                                          <p:attrName>ppt_h</p:attrName>
                                        </p:attrNameLst>
                                      </p:cBhvr>
                                      <p:tavLst>
                                        <p:tav tm="0">
                                          <p:val>
                                            <p:fltVal val="0"/>
                                          </p:val>
                                        </p:tav>
                                        <p:tav tm="100000">
                                          <p:val>
                                            <p:strVal val="#ppt_h"/>
                                          </p:val>
                                        </p:tav>
                                      </p:tavLst>
                                    </p:anim>
                                    <p:animEffect transition="in" filter="fade">
                                      <p:cBhvr>
                                        <p:cTn id="347" dur="1000"/>
                                        <p:tgtEl>
                                          <p:spTgt spid="21"/>
                                        </p:tgtEl>
                                      </p:cBhvr>
                                    </p:animEffect>
                                  </p:childTnLst>
                                </p:cTn>
                              </p:par>
                              <p:par>
                                <p:cTn id="348" presetID="22" presetClass="entr" presetSubtype="2" repeatCount="5000" fill="hold" grpId="0" nodeType="withEffect">
                                  <p:stCondLst>
                                    <p:cond delay="5800"/>
                                  </p:stCondLst>
                                  <p:childTnLst>
                                    <p:set>
                                      <p:cBhvr>
                                        <p:cTn id="349" dur="1" fill="hold">
                                          <p:stCondLst>
                                            <p:cond delay="0"/>
                                          </p:stCondLst>
                                        </p:cTn>
                                        <p:tgtEl>
                                          <p:spTgt spid="104"/>
                                        </p:tgtEl>
                                        <p:attrNameLst>
                                          <p:attrName>style.visibility</p:attrName>
                                        </p:attrNameLst>
                                      </p:cBhvr>
                                      <p:to>
                                        <p:strVal val="visible"/>
                                      </p:to>
                                    </p:set>
                                    <p:animEffect transition="in" filter="wipe(right)">
                                      <p:cBhvr>
                                        <p:cTn id="350" dur="500"/>
                                        <p:tgtEl>
                                          <p:spTgt spid="104"/>
                                        </p:tgtEl>
                                      </p:cBhvr>
                                    </p:animEffect>
                                  </p:childTnLst>
                                </p:cTn>
                              </p:par>
                              <p:par>
                                <p:cTn id="351" presetID="1" presetClass="entr" presetSubtype="0" fill="hold" nodeType="withEffect">
                                  <p:stCondLst>
                                    <p:cond delay="16500"/>
                                  </p:stCondLst>
                                  <p:childTnLst>
                                    <p:set>
                                      <p:cBhvr>
                                        <p:cTn id="352" dur="1" fill="hold">
                                          <p:stCondLst>
                                            <p:cond delay="0"/>
                                          </p:stCondLst>
                                        </p:cTn>
                                        <p:tgtEl>
                                          <p:spTgt spid="107"/>
                                        </p:tgtEl>
                                        <p:attrNameLst>
                                          <p:attrName>style.visibility</p:attrName>
                                        </p:attrNameLst>
                                      </p:cBhvr>
                                      <p:to>
                                        <p:strVal val="visible"/>
                                      </p:to>
                                    </p:set>
                                  </p:childTnLst>
                                </p:cTn>
                              </p:par>
                              <p:par>
                                <p:cTn id="353" presetID="32" presetClass="emph" presetSubtype="0" fill="hold" nodeType="withEffect">
                                  <p:stCondLst>
                                    <p:cond delay="16500"/>
                                  </p:stCondLst>
                                  <p:childTnLst>
                                    <p:animRot by="120000">
                                      <p:cBhvr>
                                        <p:cTn id="354" dur="150" fill="hold">
                                          <p:stCondLst>
                                            <p:cond delay="0"/>
                                          </p:stCondLst>
                                        </p:cTn>
                                        <p:tgtEl>
                                          <p:spTgt spid="107"/>
                                        </p:tgtEl>
                                        <p:attrNameLst>
                                          <p:attrName>r</p:attrName>
                                        </p:attrNameLst>
                                      </p:cBhvr>
                                    </p:animRot>
                                    <p:animRot by="-240000">
                                      <p:cBhvr>
                                        <p:cTn id="355" dur="300" fill="hold">
                                          <p:stCondLst>
                                            <p:cond delay="300"/>
                                          </p:stCondLst>
                                        </p:cTn>
                                        <p:tgtEl>
                                          <p:spTgt spid="107"/>
                                        </p:tgtEl>
                                        <p:attrNameLst>
                                          <p:attrName>r</p:attrName>
                                        </p:attrNameLst>
                                      </p:cBhvr>
                                    </p:animRot>
                                    <p:animRot by="240000">
                                      <p:cBhvr>
                                        <p:cTn id="356" dur="300" fill="hold">
                                          <p:stCondLst>
                                            <p:cond delay="600"/>
                                          </p:stCondLst>
                                        </p:cTn>
                                        <p:tgtEl>
                                          <p:spTgt spid="107"/>
                                        </p:tgtEl>
                                        <p:attrNameLst>
                                          <p:attrName>r</p:attrName>
                                        </p:attrNameLst>
                                      </p:cBhvr>
                                    </p:animRot>
                                    <p:animRot by="-240000">
                                      <p:cBhvr>
                                        <p:cTn id="357" dur="300" fill="hold">
                                          <p:stCondLst>
                                            <p:cond delay="900"/>
                                          </p:stCondLst>
                                        </p:cTn>
                                        <p:tgtEl>
                                          <p:spTgt spid="107"/>
                                        </p:tgtEl>
                                        <p:attrNameLst>
                                          <p:attrName>r</p:attrName>
                                        </p:attrNameLst>
                                      </p:cBhvr>
                                    </p:animRot>
                                    <p:animRot by="120000">
                                      <p:cBhvr>
                                        <p:cTn id="358" dur="300" fill="hold">
                                          <p:stCondLst>
                                            <p:cond delay="1200"/>
                                          </p:stCondLst>
                                        </p:cTn>
                                        <p:tgtEl>
                                          <p:spTgt spid="107"/>
                                        </p:tgtEl>
                                        <p:attrNameLst>
                                          <p:attrName>r</p:attrName>
                                        </p:attrNameLst>
                                      </p:cBhvr>
                                    </p:animRot>
                                  </p:childTnLst>
                                </p:cTn>
                              </p:par>
                              <p:par>
                                <p:cTn id="359" presetID="1" presetClass="entr" presetSubtype="0" fill="hold" nodeType="withEffect">
                                  <p:stCondLst>
                                    <p:cond delay="16500"/>
                                  </p:stCondLst>
                                  <p:childTnLst>
                                    <p:set>
                                      <p:cBhvr>
                                        <p:cTn id="360" dur="1" fill="hold">
                                          <p:stCondLst>
                                            <p:cond delay="0"/>
                                          </p:stCondLst>
                                        </p:cTn>
                                        <p:tgtEl>
                                          <p:spTgt spid="108"/>
                                        </p:tgtEl>
                                        <p:attrNameLst>
                                          <p:attrName>style.visibility</p:attrName>
                                        </p:attrNameLst>
                                      </p:cBhvr>
                                      <p:to>
                                        <p:strVal val="visible"/>
                                      </p:to>
                                    </p:set>
                                  </p:childTnLst>
                                </p:cTn>
                              </p:par>
                              <p:par>
                                <p:cTn id="361" presetID="32" presetClass="emph" presetSubtype="0" fill="hold" nodeType="withEffect">
                                  <p:stCondLst>
                                    <p:cond delay="16500"/>
                                  </p:stCondLst>
                                  <p:childTnLst>
                                    <p:animRot by="120000">
                                      <p:cBhvr>
                                        <p:cTn id="362" dur="150" fill="hold">
                                          <p:stCondLst>
                                            <p:cond delay="0"/>
                                          </p:stCondLst>
                                        </p:cTn>
                                        <p:tgtEl>
                                          <p:spTgt spid="108"/>
                                        </p:tgtEl>
                                        <p:attrNameLst>
                                          <p:attrName>r</p:attrName>
                                        </p:attrNameLst>
                                      </p:cBhvr>
                                    </p:animRot>
                                    <p:animRot by="-240000">
                                      <p:cBhvr>
                                        <p:cTn id="363" dur="300" fill="hold">
                                          <p:stCondLst>
                                            <p:cond delay="300"/>
                                          </p:stCondLst>
                                        </p:cTn>
                                        <p:tgtEl>
                                          <p:spTgt spid="108"/>
                                        </p:tgtEl>
                                        <p:attrNameLst>
                                          <p:attrName>r</p:attrName>
                                        </p:attrNameLst>
                                      </p:cBhvr>
                                    </p:animRot>
                                    <p:animRot by="240000">
                                      <p:cBhvr>
                                        <p:cTn id="364" dur="300" fill="hold">
                                          <p:stCondLst>
                                            <p:cond delay="600"/>
                                          </p:stCondLst>
                                        </p:cTn>
                                        <p:tgtEl>
                                          <p:spTgt spid="108"/>
                                        </p:tgtEl>
                                        <p:attrNameLst>
                                          <p:attrName>r</p:attrName>
                                        </p:attrNameLst>
                                      </p:cBhvr>
                                    </p:animRot>
                                    <p:animRot by="-240000">
                                      <p:cBhvr>
                                        <p:cTn id="365" dur="300" fill="hold">
                                          <p:stCondLst>
                                            <p:cond delay="900"/>
                                          </p:stCondLst>
                                        </p:cTn>
                                        <p:tgtEl>
                                          <p:spTgt spid="108"/>
                                        </p:tgtEl>
                                        <p:attrNameLst>
                                          <p:attrName>r</p:attrName>
                                        </p:attrNameLst>
                                      </p:cBhvr>
                                    </p:animRot>
                                    <p:animRot by="120000">
                                      <p:cBhvr>
                                        <p:cTn id="366" dur="300" fill="hold">
                                          <p:stCondLst>
                                            <p:cond delay="1200"/>
                                          </p:stCondLst>
                                        </p:cTn>
                                        <p:tgtEl>
                                          <p:spTgt spid="108"/>
                                        </p:tgtEl>
                                        <p:attrNameLst>
                                          <p:attrName>r</p:attrName>
                                        </p:attrNameLst>
                                      </p:cBhvr>
                                    </p:animRot>
                                  </p:childTnLst>
                                </p:cTn>
                              </p:par>
                              <p:par>
                                <p:cTn id="367" presetID="1" presetClass="exit" presetSubtype="0" fill="hold" nodeType="withEffect">
                                  <p:stCondLst>
                                    <p:cond delay="18000"/>
                                  </p:stCondLst>
                                  <p:childTnLst>
                                    <p:set>
                                      <p:cBhvr>
                                        <p:cTn id="368" dur="1" fill="hold">
                                          <p:stCondLst>
                                            <p:cond delay="0"/>
                                          </p:stCondLst>
                                        </p:cTn>
                                        <p:tgtEl>
                                          <p:spTgt spid="107"/>
                                        </p:tgtEl>
                                        <p:attrNameLst>
                                          <p:attrName>style.visibility</p:attrName>
                                        </p:attrNameLst>
                                      </p:cBhvr>
                                      <p:to>
                                        <p:strVal val="hidden"/>
                                      </p:to>
                                    </p:set>
                                  </p:childTnLst>
                                </p:cTn>
                              </p:par>
                              <p:par>
                                <p:cTn id="369" presetID="1" presetClass="exit" presetSubtype="0" fill="hold" nodeType="withEffect">
                                  <p:stCondLst>
                                    <p:cond delay="18000"/>
                                  </p:stCondLst>
                                  <p:childTnLst>
                                    <p:set>
                                      <p:cBhvr>
                                        <p:cTn id="370" dur="1" fill="hold">
                                          <p:stCondLst>
                                            <p:cond delay="0"/>
                                          </p:stCondLst>
                                        </p:cTn>
                                        <p:tgtEl>
                                          <p:spTgt spid="108"/>
                                        </p:tgtEl>
                                        <p:attrNameLst>
                                          <p:attrName>style.visibility</p:attrName>
                                        </p:attrNameLst>
                                      </p:cBhvr>
                                      <p:to>
                                        <p:strVal val="hidden"/>
                                      </p:to>
                                    </p:set>
                                  </p:childTnLst>
                                </p:cTn>
                              </p:par>
                              <p:par>
                                <p:cTn id="371" presetID="2" presetClass="exit" presetSubtype="4" fill="hold" nodeType="withEffect">
                                  <p:stCondLst>
                                    <p:cond delay="24000"/>
                                  </p:stCondLst>
                                  <p:childTnLst>
                                    <p:anim calcmode="lin" valueType="num">
                                      <p:cBhvr additive="base">
                                        <p:cTn id="372" dur="500"/>
                                        <p:tgtEl>
                                          <p:spTgt spid="41"/>
                                        </p:tgtEl>
                                        <p:attrNameLst>
                                          <p:attrName>ppt_x</p:attrName>
                                        </p:attrNameLst>
                                      </p:cBhvr>
                                      <p:tavLst>
                                        <p:tav tm="0">
                                          <p:val>
                                            <p:strVal val="ppt_x"/>
                                          </p:val>
                                        </p:tav>
                                        <p:tav tm="100000">
                                          <p:val>
                                            <p:strVal val="ppt_x"/>
                                          </p:val>
                                        </p:tav>
                                      </p:tavLst>
                                    </p:anim>
                                    <p:anim calcmode="lin" valueType="num">
                                      <p:cBhvr additive="base">
                                        <p:cTn id="373" dur="500"/>
                                        <p:tgtEl>
                                          <p:spTgt spid="41"/>
                                        </p:tgtEl>
                                        <p:attrNameLst>
                                          <p:attrName>ppt_y</p:attrName>
                                        </p:attrNameLst>
                                      </p:cBhvr>
                                      <p:tavLst>
                                        <p:tav tm="0">
                                          <p:val>
                                            <p:strVal val="ppt_y"/>
                                          </p:val>
                                        </p:tav>
                                        <p:tav tm="100000">
                                          <p:val>
                                            <p:strVal val="1+ppt_h/2"/>
                                          </p:val>
                                        </p:tav>
                                      </p:tavLst>
                                    </p:anim>
                                    <p:set>
                                      <p:cBhvr>
                                        <p:cTn id="374" dur="1" fill="hold">
                                          <p:stCondLst>
                                            <p:cond delay="499"/>
                                          </p:stCondLst>
                                        </p:cTn>
                                        <p:tgtEl>
                                          <p:spTgt spid="41"/>
                                        </p:tgtEl>
                                        <p:attrNameLst>
                                          <p:attrName>style.visibility</p:attrName>
                                        </p:attrNameLst>
                                      </p:cBhvr>
                                      <p:to>
                                        <p:strVal val="hidden"/>
                                      </p:to>
                                    </p:set>
                                  </p:childTnLst>
                                </p:cTn>
                              </p:par>
                              <p:par>
                                <p:cTn id="375" presetID="2" presetClass="exit" presetSubtype="4" fill="hold" nodeType="withEffect">
                                  <p:stCondLst>
                                    <p:cond delay="24000"/>
                                  </p:stCondLst>
                                  <p:childTnLst>
                                    <p:anim calcmode="lin" valueType="num">
                                      <p:cBhvr additive="base">
                                        <p:cTn id="376" dur="500"/>
                                        <p:tgtEl>
                                          <p:spTgt spid="54"/>
                                        </p:tgtEl>
                                        <p:attrNameLst>
                                          <p:attrName>ppt_x</p:attrName>
                                        </p:attrNameLst>
                                      </p:cBhvr>
                                      <p:tavLst>
                                        <p:tav tm="0">
                                          <p:val>
                                            <p:strVal val="ppt_x"/>
                                          </p:val>
                                        </p:tav>
                                        <p:tav tm="100000">
                                          <p:val>
                                            <p:strVal val="ppt_x"/>
                                          </p:val>
                                        </p:tav>
                                      </p:tavLst>
                                    </p:anim>
                                    <p:anim calcmode="lin" valueType="num">
                                      <p:cBhvr additive="base">
                                        <p:cTn id="377" dur="500"/>
                                        <p:tgtEl>
                                          <p:spTgt spid="54"/>
                                        </p:tgtEl>
                                        <p:attrNameLst>
                                          <p:attrName>ppt_y</p:attrName>
                                        </p:attrNameLst>
                                      </p:cBhvr>
                                      <p:tavLst>
                                        <p:tav tm="0">
                                          <p:val>
                                            <p:strVal val="ppt_y"/>
                                          </p:val>
                                        </p:tav>
                                        <p:tav tm="100000">
                                          <p:val>
                                            <p:strVal val="1+ppt_h/2"/>
                                          </p:val>
                                        </p:tav>
                                      </p:tavLst>
                                    </p:anim>
                                    <p:set>
                                      <p:cBhvr>
                                        <p:cTn id="378" dur="1" fill="hold">
                                          <p:stCondLst>
                                            <p:cond delay="499"/>
                                          </p:stCondLst>
                                        </p:cTn>
                                        <p:tgtEl>
                                          <p:spTgt spid="54"/>
                                        </p:tgtEl>
                                        <p:attrNameLst>
                                          <p:attrName>style.visibility</p:attrName>
                                        </p:attrNameLst>
                                      </p:cBhvr>
                                      <p:to>
                                        <p:strVal val="hidden"/>
                                      </p:to>
                                    </p:set>
                                  </p:childTnLst>
                                </p:cTn>
                              </p:par>
                              <p:par>
                                <p:cTn id="379" presetID="64" presetClass="path" presetSubtype="0" accel="50000" decel="50000" fill="hold" nodeType="withEffect">
                                  <p:stCondLst>
                                    <p:cond delay="24800"/>
                                  </p:stCondLst>
                                  <p:childTnLst>
                                    <p:animMotion origin="layout" path="M -0.01181 0.04213 L -0.01181 -0.12963 " pathEditMode="relative" rAng="0" ptsTypes="AA">
                                      <p:cBhvr>
                                        <p:cTn id="380" dur="1000" fill="hold"/>
                                        <p:tgtEl>
                                          <p:spTgt spid="43"/>
                                        </p:tgtEl>
                                        <p:attrNameLst>
                                          <p:attrName>ppt_x</p:attrName>
                                          <p:attrName>ppt_y</p:attrName>
                                        </p:attrNameLst>
                                      </p:cBhvr>
                                      <p:rCtr x="0" y="-8588"/>
                                    </p:animMotion>
                                  </p:childTnLst>
                                </p:cTn>
                              </p:par>
                              <p:par>
                                <p:cTn id="381" presetID="64" presetClass="path" presetSubtype="0" accel="50000" decel="50000" fill="hold" nodeType="withEffect">
                                  <p:stCondLst>
                                    <p:cond delay="24800"/>
                                  </p:stCondLst>
                                  <p:childTnLst>
                                    <p:animMotion origin="layout" path="M -0.01181 0.04213 L -0.01181 -0.22939 " pathEditMode="fixed" rAng="0" ptsTypes="AA">
                                      <p:cBhvr>
                                        <p:cTn id="382" dur="1000" fill="hold"/>
                                        <p:tgtEl>
                                          <p:spTgt spid="55"/>
                                        </p:tgtEl>
                                        <p:attrNameLst>
                                          <p:attrName>ppt_x</p:attrName>
                                          <p:attrName>ppt_y</p:attrName>
                                        </p:attrNameLst>
                                      </p:cBhvr>
                                      <p:rCtr x="0" y="-13588"/>
                                    </p:animMotion>
                                  </p:childTnLst>
                                </p:cTn>
                              </p:par>
                              <p:par>
                                <p:cTn id="383" presetID="1" presetClass="entr" presetSubtype="0" fill="hold" nodeType="withEffect">
                                  <p:stCondLst>
                                    <p:cond delay="30800"/>
                                  </p:stCondLst>
                                  <p:childTnLst>
                                    <p:set>
                                      <p:cBhvr>
                                        <p:cTn id="384" dur="1" fill="hold">
                                          <p:stCondLst>
                                            <p:cond delay="0"/>
                                          </p:stCondLst>
                                        </p:cTn>
                                        <p:tgtEl>
                                          <p:spTgt spid="114"/>
                                        </p:tgtEl>
                                        <p:attrNameLst>
                                          <p:attrName>style.visibility</p:attrName>
                                        </p:attrNameLst>
                                      </p:cBhvr>
                                      <p:to>
                                        <p:strVal val="visible"/>
                                      </p:to>
                                    </p:set>
                                  </p:childTnLst>
                                </p:cTn>
                              </p:par>
                              <p:par>
                                <p:cTn id="385" presetID="32" presetClass="emph" presetSubtype="0" fill="hold" nodeType="withEffect">
                                  <p:stCondLst>
                                    <p:cond delay="30800"/>
                                  </p:stCondLst>
                                  <p:childTnLst>
                                    <p:animRot by="120000">
                                      <p:cBhvr>
                                        <p:cTn id="386" dur="150" fill="hold">
                                          <p:stCondLst>
                                            <p:cond delay="0"/>
                                          </p:stCondLst>
                                        </p:cTn>
                                        <p:tgtEl>
                                          <p:spTgt spid="114"/>
                                        </p:tgtEl>
                                        <p:attrNameLst>
                                          <p:attrName>r</p:attrName>
                                        </p:attrNameLst>
                                      </p:cBhvr>
                                    </p:animRot>
                                    <p:animRot by="-240000">
                                      <p:cBhvr>
                                        <p:cTn id="387" dur="300" fill="hold">
                                          <p:stCondLst>
                                            <p:cond delay="300"/>
                                          </p:stCondLst>
                                        </p:cTn>
                                        <p:tgtEl>
                                          <p:spTgt spid="114"/>
                                        </p:tgtEl>
                                        <p:attrNameLst>
                                          <p:attrName>r</p:attrName>
                                        </p:attrNameLst>
                                      </p:cBhvr>
                                    </p:animRot>
                                    <p:animRot by="240000">
                                      <p:cBhvr>
                                        <p:cTn id="388" dur="300" fill="hold">
                                          <p:stCondLst>
                                            <p:cond delay="600"/>
                                          </p:stCondLst>
                                        </p:cTn>
                                        <p:tgtEl>
                                          <p:spTgt spid="114"/>
                                        </p:tgtEl>
                                        <p:attrNameLst>
                                          <p:attrName>r</p:attrName>
                                        </p:attrNameLst>
                                      </p:cBhvr>
                                    </p:animRot>
                                    <p:animRot by="-240000">
                                      <p:cBhvr>
                                        <p:cTn id="389" dur="300" fill="hold">
                                          <p:stCondLst>
                                            <p:cond delay="900"/>
                                          </p:stCondLst>
                                        </p:cTn>
                                        <p:tgtEl>
                                          <p:spTgt spid="114"/>
                                        </p:tgtEl>
                                        <p:attrNameLst>
                                          <p:attrName>r</p:attrName>
                                        </p:attrNameLst>
                                      </p:cBhvr>
                                    </p:animRot>
                                    <p:animRot by="120000">
                                      <p:cBhvr>
                                        <p:cTn id="390" dur="300" fill="hold">
                                          <p:stCondLst>
                                            <p:cond delay="1200"/>
                                          </p:stCondLst>
                                        </p:cTn>
                                        <p:tgtEl>
                                          <p:spTgt spid="114"/>
                                        </p:tgtEl>
                                        <p:attrNameLst>
                                          <p:attrName>r</p:attrName>
                                        </p:attrNameLst>
                                      </p:cBhvr>
                                    </p:animRot>
                                  </p:childTnLst>
                                </p:cTn>
                              </p:par>
                              <p:par>
                                <p:cTn id="391" presetID="1" presetClass="exit" presetSubtype="0" fill="hold" nodeType="withEffect">
                                  <p:stCondLst>
                                    <p:cond delay="32300"/>
                                  </p:stCondLst>
                                  <p:childTnLst>
                                    <p:set>
                                      <p:cBhvr>
                                        <p:cTn id="392" dur="1" fill="hold">
                                          <p:stCondLst>
                                            <p:cond delay="0"/>
                                          </p:stCondLst>
                                        </p:cTn>
                                        <p:tgtEl>
                                          <p:spTgt spid="114"/>
                                        </p:tgtEl>
                                        <p:attrNameLst>
                                          <p:attrName>style.visibility</p:attrName>
                                        </p:attrNameLst>
                                      </p:cBhvr>
                                      <p:to>
                                        <p:strVal val="hidden"/>
                                      </p:to>
                                    </p:set>
                                  </p:childTnLst>
                                </p:cTn>
                              </p:par>
                            </p:childTnLst>
                          </p:cTn>
                        </p:par>
                        <p:par>
                          <p:cTn id="393" fill="hold">
                            <p:stCondLst>
                              <p:cond delay="98200"/>
                            </p:stCondLst>
                            <p:childTnLst>
                              <p:par>
                                <p:cTn id="394" presetID="2" presetClass="exit" presetSubtype="4" fill="hold" nodeType="afterEffect">
                                  <p:stCondLst>
                                    <p:cond delay="0"/>
                                  </p:stCondLst>
                                  <p:childTnLst>
                                    <p:anim calcmode="lin" valueType="num">
                                      <p:cBhvr additive="base">
                                        <p:cTn id="395" dur="500"/>
                                        <p:tgtEl>
                                          <p:spTgt spid="43"/>
                                        </p:tgtEl>
                                        <p:attrNameLst>
                                          <p:attrName>ppt_x</p:attrName>
                                        </p:attrNameLst>
                                      </p:cBhvr>
                                      <p:tavLst>
                                        <p:tav tm="0">
                                          <p:val>
                                            <p:strVal val="ppt_x"/>
                                          </p:val>
                                        </p:tav>
                                        <p:tav tm="100000">
                                          <p:val>
                                            <p:strVal val="ppt_x"/>
                                          </p:val>
                                        </p:tav>
                                      </p:tavLst>
                                    </p:anim>
                                    <p:anim calcmode="lin" valueType="num">
                                      <p:cBhvr additive="base">
                                        <p:cTn id="396" dur="500"/>
                                        <p:tgtEl>
                                          <p:spTgt spid="43"/>
                                        </p:tgtEl>
                                        <p:attrNameLst>
                                          <p:attrName>ppt_y</p:attrName>
                                        </p:attrNameLst>
                                      </p:cBhvr>
                                      <p:tavLst>
                                        <p:tav tm="0">
                                          <p:val>
                                            <p:strVal val="ppt_y"/>
                                          </p:val>
                                        </p:tav>
                                        <p:tav tm="100000">
                                          <p:val>
                                            <p:strVal val="1+ppt_h/2"/>
                                          </p:val>
                                        </p:tav>
                                      </p:tavLst>
                                    </p:anim>
                                    <p:set>
                                      <p:cBhvr>
                                        <p:cTn id="397" dur="1" fill="hold">
                                          <p:stCondLst>
                                            <p:cond delay="499"/>
                                          </p:stCondLst>
                                        </p:cTn>
                                        <p:tgtEl>
                                          <p:spTgt spid="43"/>
                                        </p:tgtEl>
                                        <p:attrNameLst>
                                          <p:attrName>style.visibility</p:attrName>
                                        </p:attrNameLst>
                                      </p:cBhvr>
                                      <p:to>
                                        <p:strVal val="hidden"/>
                                      </p:to>
                                    </p:set>
                                  </p:childTnLst>
                                </p:cTn>
                              </p:par>
                              <p:par>
                                <p:cTn id="398" presetID="2" presetClass="exit" presetSubtype="4" fill="hold" nodeType="withEffect">
                                  <p:stCondLst>
                                    <p:cond delay="0"/>
                                  </p:stCondLst>
                                  <p:childTnLst>
                                    <p:anim calcmode="lin" valueType="num">
                                      <p:cBhvr additive="base">
                                        <p:cTn id="399" dur="500"/>
                                        <p:tgtEl>
                                          <p:spTgt spid="55"/>
                                        </p:tgtEl>
                                        <p:attrNameLst>
                                          <p:attrName>ppt_x</p:attrName>
                                        </p:attrNameLst>
                                      </p:cBhvr>
                                      <p:tavLst>
                                        <p:tav tm="0">
                                          <p:val>
                                            <p:strVal val="ppt_x"/>
                                          </p:val>
                                        </p:tav>
                                        <p:tav tm="100000">
                                          <p:val>
                                            <p:strVal val="ppt_x"/>
                                          </p:val>
                                        </p:tav>
                                      </p:tavLst>
                                    </p:anim>
                                    <p:anim calcmode="lin" valueType="num">
                                      <p:cBhvr additive="base">
                                        <p:cTn id="400" dur="500"/>
                                        <p:tgtEl>
                                          <p:spTgt spid="55"/>
                                        </p:tgtEl>
                                        <p:attrNameLst>
                                          <p:attrName>ppt_y</p:attrName>
                                        </p:attrNameLst>
                                      </p:cBhvr>
                                      <p:tavLst>
                                        <p:tav tm="0">
                                          <p:val>
                                            <p:strVal val="ppt_y"/>
                                          </p:val>
                                        </p:tav>
                                        <p:tav tm="100000">
                                          <p:val>
                                            <p:strVal val="1+ppt_h/2"/>
                                          </p:val>
                                        </p:tav>
                                      </p:tavLst>
                                    </p:anim>
                                    <p:set>
                                      <p:cBhvr>
                                        <p:cTn id="401" dur="1" fill="hold">
                                          <p:stCondLst>
                                            <p:cond delay="499"/>
                                          </p:stCondLst>
                                        </p:cTn>
                                        <p:tgtEl>
                                          <p:spTgt spid="55"/>
                                        </p:tgtEl>
                                        <p:attrNameLst>
                                          <p:attrName>style.visibility</p:attrName>
                                        </p:attrNameLst>
                                      </p:cBhvr>
                                      <p:to>
                                        <p:strVal val="hidden"/>
                                      </p:to>
                                    </p:set>
                                  </p:childTnLst>
                                </p:cTn>
                              </p:par>
                              <p:par>
                                <p:cTn id="402" presetID="22" presetClass="exit" presetSubtype="8" fill="hold" grpId="1" nodeType="withEffect">
                                  <p:stCondLst>
                                    <p:cond delay="0"/>
                                  </p:stCondLst>
                                  <p:childTnLst>
                                    <p:animEffect transition="out" filter="wipe(left)">
                                      <p:cBhvr>
                                        <p:cTn id="403" dur="1000"/>
                                        <p:tgtEl>
                                          <p:spTgt spid="104"/>
                                        </p:tgtEl>
                                      </p:cBhvr>
                                    </p:animEffect>
                                    <p:set>
                                      <p:cBhvr>
                                        <p:cTn id="404" dur="1" fill="hold">
                                          <p:stCondLst>
                                            <p:cond delay="999"/>
                                          </p:stCondLst>
                                        </p:cTn>
                                        <p:tgtEl>
                                          <p:spTgt spid="104"/>
                                        </p:tgtEl>
                                        <p:attrNameLst>
                                          <p:attrName>style.visibility</p:attrName>
                                        </p:attrNameLst>
                                      </p:cBhvr>
                                      <p:to>
                                        <p:strVal val="hidden"/>
                                      </p:to>
                                    </p:set>
                                  </p:childTnLst>
                                </p:cTn>
                              </p:par>
                            </p:childTnLst>
                          </p:cTn>
                        </p:par>
                        <p:par>
                          <p:cTn id="405" fill="hold">
                            <p:stCondLst>
                              <p:cond delay="99200"/>
                            </p:stCondLst>
                            <p:childTnLst>
                              <p:par>
                                <p:cTn id="406" presetID="1" presetClass="entr" presetSubtype="0" fill="hold" grpId="0" nodeType="afterEffect">
                                  <p:stCondLst>
                                    <p:cond delay="0"/>
                                  </p:stCondLst>
                                  <p:childTnLst>
                                    <p:set>
                                      <p:cBhvr>
                                        <p:cTn id="407" dur="1" fill="hold">
                                          <p:stCondLst>
                                            <p:cond delay="24899"/>
                                          </p:stCondLst>
                                        </p:cTn>
                                        <p:tgtEl>
                                          <p:spTgt spid="27"/>
                                        </p:tgtEl>
                                        <p:attrNameLst>
                                          <p:attrName>style.visibility</p:attrName>
                                        </p:attrNameLst>
                                      </p:cBhvr>
                                      <p:to>
                                        <p:strVal val="visible"/>
                                      </p:to>
                                    </p:set>
                                  </p:childTnLst>
                                  <p:subTnLst>
                                    <p:audio>
                                      <p:cMediaNode>
                                        <p:cTn display="0" masterRel="sameClick">
                                          <p:stCondLst>
                                            <p:cond evt="begin" delay="0">
                                              <p:tn val="406"/>
                                            </p:cond>
                                          </p:stCondLst>
                                          <p:endCondLst>
                                            <p:cond evt="onStopAudio" delay="0">
                                              <p:tgtEl>
                                                <p:sldTgt/>
                                              </p:tgtEl>
                                            </p:cond>
                                          </p:endCondLst>
                                        </p:cTn>
                                        <p:tgtEl>
                                          <p:sndTgt r:embed="rId11" name="L21S08_Clip_2c.wav"/>
                                        </p:tgtEl>
                                      </p:cMediaNode>
                                    </p:audio>
                                  </p:subTnLst>
                                </p:cTn>
                              </p:par>
                              <p:par>
                                <p:cTn id="408" presetID="64" presetClass="path" presetSubtype="0" accel="50000" decel="50000" fill="hold" nodeType="withEffect">
                                  <p:stCondLst>
                                    <p:cond delay="0"/>
                                  </p:stCondLst>
                                  <p:childTnLst>
                                    <p:animMotion origin="layout" path="M -0.03142 0.04213 L -0.03142 -0.12963 " pathEditMode="fixed" rAng="0" ptsTypes="AA">
                                      <p:cBhvr>
                                        <p:cTn id="409" dur="1000" fill="hold"/>
                                        <p:tgtEl>
                                          <p:spTgt spid="42"/>
                                        </p:tgtEl>
                                        <p:attrNameLst>
                                          <p:attrName>ppt_x</p:attrName>
                                          <p:attrName>ppt_y</p:attrName>
                                        </p:attrNameLst>
                                      </p:cBhvr>
                                      <p:rCtr x="0" y="-8588"/>
                                    </p:animMotion>
                                  </p:childTnLst>
                                </p:cTn>
                              </p:par>
                              <p:par>
                                <p:cTn id="410" presetID="64" presetClass="path" presetSubtype="0" accel="50000" decel="50000" fill="hold" nodeType="withEffect">
                                  <p:stCondLst>
                                    <p:cond delay="0"/>
                                  </p:stCondLst>
                                  <p:childTnLst>
                                    <p:animMotion origin="layout" path="M -0.03142 0.04213 L -0.03142 -0.22939 " pathEditMode="fixed" rAng="0" ptsTypes="AA">
                                      <p:cBhvr>
                                        <p:cTn id="411" dur="1000" fill="hold"/>
                                        <p:tgtEl>
                                          <p:spTgt spid="56"/>
                                        </p:tgtEl>
                                        <p:attrNameLst>
                                          <p:attrName>ppt_x</p:attrName>
                                          <p:attrName>ppt_y</p:attrName>
                                        </p:attrNameLst>
                                      </p:cBhvr>
                                      <p:rCtr x="0" y="-13588"/>
                                    </p:animMotion>
                                  </p:childTnLst>
                                </p:cTn>
                              </p:par>
                              <p:par>
                                <p:cTn id="412" presetID="53" presetClass="entr" presetSubtype="16" fill="hold" nodeType="withEffect">
                                  <p:stCondLst>
                                    <p:cond delay="1800"/>
                                  </p:stCondLst>
                                  <p:childTnLst>
                                    <p:set>
                                      <p:cBhvr>
                                        <p:cTn id="413" dur="1" fill="hold">
                                          <p:stCondLst>
                                            <p:cond delay="0"/>
                                          </p:stCondLst>
                                        </p:cTn>
                                        <p:tgtEl>
                                          <p:spTgt spid="65"/>
                                        </p:tgtEl>
                                        <p:attrNameLst>
                                          <p:attrName>style.visibility</p:attrName>
                                        </p:attrNameLst>
                                      </p:cBhvr>
                                      <p:to>
                                        <p:strVal val="visible"/>
                                      </p:to>
                                    </p:set>
                                    <p:anim calcmode="lin" valueType="num">
                                      <p:cBhvr>
                                        <p:cTn id="414" dur="1000" fill="hold"/>
                                        <p:tgtEl>
                                          <p:spTgt spid="65"/>
                                        </p:tgtEl>
                                        <p:attrNameLst>
                                          <p:attrName>ppt_w</p:attrName>
                                        </p:attrNameLst>
                                      </p:cBhvr>
                                      <p:tavLst>
                                        <p:tav tm="0">
                                          <p:val>
                                            <p:fltVal val="0"/>
                                          </p:val>
                                        </p:tav>
                                        <p:tav tm="100000">
                                          <p:val>
                                            <p:strVal val="#ppt_w"/>
                                          </p:val>
                                        </p:tav>
                                      </p:tavLst>
                                    </p:anim>
                                    <p:anim calcmode="lin" valueType="num">
                                      <p:cBhvr>
                                        <p:cTn id="415" dur="1000" fill="hold"/>
                                        <p:tgtEl>
                                          <p:spTgt spid="65"/>
                                        </p:tgtEl>
                                        <p:attrNameLst>
                                          <p:attrName>ppt_h</p:attrName>
                                        </p:attrNameLst>
                                      </p:cBhvr>
                                      <p:tavLst>
                                        <p:tav tm="0">
                                          <p:val>
                                            <p:fltVal val="0"/>
                                          </p:val>
                                        </p:tav>
                                        <p:tav tm="100000">
                                          <p:val>
                                            <p:strVal val="#ppt_h"/>
                                          </p:val>
                                        </p:tav>
                                      </p:tavLst>
                                    </p:anim>
                                    <p:animEffect transition="in" filter="fade">
                                      <p:cBhvr>
                                        <p:cTn id="416" dur="1000"/>
                                        <p:tgtEl>
                                          <p:spTgt spid="65"/>
                                        </p:tgtEl>
                                      </p:cBhvr>
                                    </p:animEffect>
                                  </p:childTnLst>
                                </p:cTn>
                              </p:par>
                              <p:par>
                                <p:cTn id="417" presetID="53" presetClass="entr" presetSubtype="16" fill="hold" nodeType="withEffect">
                                  <p:stCondLst>
                                    <p:cond delay="1800"/>
                                  </p:stCondLst>
                                  <p:childTnLst>
                                    <p:set>
                                      <p:cBhvr>
                                        <p:cTn id="418" dur="1" fill="hold">
                                          <p:stCondLst>
                                            <p:cond delay="0"/>
                                          </p:stCondLst>
                                        </p:cTn>
                                        <p:tgtEl>
                                          <p:spTgt spid="30"/>
                                        </p:tgtEl>
                                        <p:attrNameLst>
                                          <p:attrName>style.visibility</p:attrName>
                                        </p:attrNameLst>
                                      </p:cBhvr>
                                      <p:to>
                                        <p:strVal val="visible"/>
                                      </p:to>
                                    </p:set>
                                    <p:anim calcmode="lin" valueType="num">
                                      <p:cBhvr>
                                        <p:cTn id="419" dur="1000" fill="hold"/>
                                        <p:tgtEl>
                                          <p:spTgt spid="30"/>
                                        </p:tgtEl>
                                        <p:attrNameLst>
                                          <p:attrName>ppt_w</p:attrName>
                                        </p:attrNameLst>
                                      </p:cBhvr>
                                      <p:tavLst>
                                        <p:tav tm="0">
                                          <p:val>
                                            <p:fltVal val="0"/>
                                          </p:val>
                                        </p:tav>
                                        <p:tav tm="100000">
                                          <p:val>
                                            <p:strVal val="#ppt_w"/>
                                          </p:val>
                                        </p:tav>
                                      </p:tavLst>
                                    </p:anim>
                                    <p:anim calcmode="lin" valueType="num">
                                      <p:cBhvr>
                                        <p:cTn id="420" dur="1000" fill="hold"/>
                                        <p:tgtEl>
                                          <p:spTgt spid="30"/>
                                        </p:tgtEl>
                                        <p:attrNameLst>
                                          <p:attrName>ppt_h</p:attrName>
                                        </p:attrNameLst>
                                      </p:cBhvr>
                                      <p:tavLst>
                                        <p:tav tm="0">
                                          <p:val>
                                            <p:fltVal val="0"/>
                                          </p:val>
                                        </p:tav>
                                        <p:tav tm="100000">
                                          <p:val>
                                            <p:strVal val="#ppt_h"/>
                                          </p:val>
                                        </p:tav>
                                      </p:tavLst>
                                    </p:anim>
                                    <p:animEffect transition="in" filter="fade">
                                      <p:cBhvr>
                                        <p:cTn id="421" dur="1000"/>
                                        <p:tgtEl>
                                          <p:spTgt spid="30"/>
                                        </p:tgtEl>
                                      </p:cBhvr>
                                    </p:animEffect>
                                  </p:childTnLst>
                                </p:cTn>
                              </p:par>
                              <p:par>
                                <p:cTn id="422" presetID="22" presetClass="entr" presetSubtype="8" fill="hold" grpId="0" nodeType="withEffect">
                                  <p:stCondLst>
                                    <p:cond delay="14700"/>
                                  </p:stCondLst>
                                  <p:childTnLst>
                                    <p:set>
                                      <p:cBhvr>
                                        <p:cTn id="423" dur="1" fill="hold">
                                          <p:stCondLst>
                                            <p:cond delay="0"/>
                                          </p:stCondLst>
                                        </p:cTn>
                                        <p:tgtEl>
                                          <p:spTgt spid="115"/>
                                        </p:tgtEl>
                                        <p:attrNameLst>
                                          <p:attrName>style.visibility</p:attrName>
                                        </p:attrNameLst>
                                      </p:cBhvr>
                                      <p:to>
                                        <p:strVal val="visible"/>
                                      </p:to>
                                    </p:set>
                                    <p:animEffect transition="in" filter="wipe(left)">
                                      <p:cBhvr>
                                        <p:cTn id="424" dur="1000"/>
                                        <p:tgtEl>
                                          <p:spTgt spid="115"/>
                                        </p:tgtEl>
                                      </p:cBhvr>
                                    </p:animEffect>
                                  </p:childTnLst>
                                </p:cTn>
                              </p:par>
                              <p:par>
                                <p:cTn id="425" presetID="22" presetClass="exit" presetSubtype="8" fill="hold" grpId="1" nodeType="withEffect">
                                  <p:stCondLst>
                                    <p:cond delay="18200"/>
                                  </p:stCondLst>
                                  <p:childTnLst>
                                    <p:animEffect transition="out" filter="wipe(left)">
                                      <p:cBhvr>
                                        <p:cTn id="426" dur="1000"/>
                                        <p:tgtEl>
                                          <p:spTgt spid="115"/>
                                        </p:tgtEl>
                                      </p:cBhvr>
                                    </p:animEffect>
                                    <p:set>
                                      <p:cBhvr>
                                        <p:cTn id="427" dur="1" fill="hold">
                                          <p:stCondLst>
                                            <p:cond delay="999"/>
                                          </p:stCondLst>
                                        </p:cTn>
                                        <p:tgtEl>
                                          <p:spTgt spid="115"/>
                                        </p:tgtEl>
                                        <p:attrNameLst>
                                          <p:attrName>style.visibility</p:attrName>
                                        </p:attrNameLst>
                                      </p:cBhvr>
                                      <p:to>
                                        <p:strVal val="hidden"/>
                                      </p:to>
                                    </p:set>
                                  </p:childTnLst>
                                </p:cTn>
                              </p:par>
                              <p:par>
                                <p:cTn id="428" presetID="22" presetClass="entr" presetSubtype="8" fill="hold" grpId="0" nodeType="withEffect">
                                  <p:stCondLst>
                                    <p:cond delay="21400"/>
                                  </p:stCondLst>
                                  <p:childTnLst>
                                    <p:set>
                                      <p:cBhvr>
                                        <p:cTn id="429" dur="1" fill="hold">
                                          <p:stCondLst>
                                            <p:cond delay="0"/>
                                          </p:stCondLst>
                                        </p:cTn>
                                        <p:tgtEl>
                                          <p:spTgt spid="116"/>
                                        </p:tgtEl>
                                        <p:attrNameLst>
                                          <p:attrName>style.visibility</p:attrName>
                                        </p:attrNameLst>
                                      </p:cBhvr>
                                      <p:to>
                                        <p:strVal val="visible"/>
                                      </p:to>
                                    </p:set>
                                    <p:animEffect transition="in" filter="wipe(left)">
                                      <p:cBhvr>
                                        <p:cTn id="430" dur="1000"/>
                                        <p:tgtEl>
                                          <p:spTgt spid="116"/>
                                        </p:tgtEl>
                                      </p:cBhvr>
                                    </p:animEffect>
                                  </p:childTnLst>
                                </p:cTn>
                              </p:par>
                              <p:par>
                                <p:cTn id="431" presetID="22" presetClass="exit" presetSubtype="8" fill="hold" grpId="1" nodeType="withEffect">
                                  <p:stCondLst>
                                    <p:cond delay="24400"/>
                                  </p:stCondLst>
                                  <p:childTnLst>
                                    <p:animEffect transition="out" filter="wipe(left)">
                                      <p:cBhvr>
                                        <p:cTn id="432" dur="1000"/>
                                        <p:tgtEl>
                                          <p:spTgt spid="116"/>
                                        </p:tgtEl>
                                      </p:cBhvr>
                                    </p:animEffect>
                                    <p:set>
                                      <p:cBhvr>
                                        <p:cTn id="433" dur="1" fill="hold">
                                          <p:stCondLst>
                                            <p:cond delay="999"/>
                                          </p:stCondLst>
                                        </p:cTn>
                                        <p:tgtEl>
                                          <p:spTgt spid="116"/>
                                        </p:tgtEl>
                                        <p:attrNameLst>
                                          <p:attrName>style.visibility</p:attrName>
                                        </p:attrNameLst>
                                      </p:cBhvr>
                                      <p:to>
                                        <p:strVal val="hidden"/>
                                      </p:to>
                                    </p:set>
                                  </p:childTnLst>
                                </p:cTn>
                              </p:par>
                            </p:childTnLst>
                          </p:cTn>
                        </p:par>
                        <p:par>
                          <p:cTn id="434" fill="hold">
                            <p:stCondLst>
                              <p:cond delay="124600"/>
                            </p:stCondLst>
                            <p:childTnLst>
                              <p:par>
                                <p:cTn id="435" presetID="2" presetClass="exit" presetSubtype="4" fill="hold" nodeType="afterEffect">
                                  <p:stCondLst>
                                    <p:cond delay="0"/>
                                  </p:stCondLst>
                                  <p:childTnLst>
                                    <p:anim calcmode="lin" valueType="num">
                                      <p:cBhvr additive="base">
                                        <p:cTn id="436" dur="500"/>
                                        <p:tgtEl>
                                          <p:spTgt spid="42"/>
                                        </p:tgtEl>
                                        <p:attrNameLst>
                                          <p:attrName>ppt_x</p:attrName>
                                        </p:attrNameLst>
                                      </p:cBhvr>
                                      <p:tavLst>
                                        <p:tav tm="0">
                                          <p:val>
                                            <p:strVal val="ppt_x"/>
                                          </p:val>
                                        </p:tav>
                                        <p:tav tm="100000">
                                          <p:val>
                                            <p:strVal val="ppt_x"/>
                                          </p:val>
                                        </p:tav>
                                      </p:tavLst>
                                    </p:anim>
                                    <p:anim calcmode="lin" valueType="num">
                                      <p:cBhvr additive="base">
                                        <p:cTn id="437" dur="500"/>
                                        <p:tgtEl>
                                          <p:spTgt spid="42"/>
                                        </p:tgtEl>
                                        <p:attrNameLst>
                                          <p:attrName>ppt_y</p:attrName>
                                        </p:attrNameLst>
                                      </p:cBhvr>
                                      <p:tavLst>
                                        <p:tav tm="0">
                                          <p:val>
                                            <p:strVal val="ppt_y"/>
                                          </p:val>
                                        </p:tav>
                                        <p:tav tm="100000">
                                          <p:val>
                                            <p:strVal val="1+ppt_h/2"/>
                                          </p:val>
                                        </p:tav>
                                      </p:tavLst>
                                    </p:anim>
                                    <p:set>
                                      <p:cBhvr>
                                        <p:cTn id="438" dur="1" fill="hold">
                                          <p:stCondLst>
                                            <p:cond delay="499"/>
                                          </p:stCondLst>
                                        </p:cTn>
                                        <p:tgtEl>
                                          <p:spTgt spid="42"/>
                                        </p:tgtEl>
                                        <p:attrNameLst>
                                          <p:attrName>style.visibility</p:attrName>
                                        </p:attrNameLst>
                                      </p:cBhvr>
                                      <p:to>
                                        <p:strVal val="hidden"/>
                                      </p:to>
                                    </p:set>
                                  </p:childTnLst>
                                </p:cTn>
                              </p:par>
                              <p:par>
                                <p:cTn id="439" presetID="2" presetClass="exit" presetSubtype="4" fill="hold" nodeType="withEffect">
                                  <p:stCondLst>
                                    <p:cond delay="0"/>
                                  </p:stCondLst>
                                  <p:childTnLst>
                                    <p:anim calcmode="lin" valueType="num">
                                      <p:cBhvr additive="base">
                                        <p:cTn id="440" dur="500"/>
                                        <p:tgtEl>
                                          <p:spTgt spid="56"/>
                                        </p:tgtEl>
                                        <p:attrNameLst>
                                          <p:attrName>ppt_x</p:attrName>
                                        </p:attrNameLst>
                                      </p:cBhvr>
                                      <p:tavLst>
                                        <p:tav tm="0">
                                          <p:val>
                                            <p:strVal val="ppt_x"/>
                                          </p:val>
                                        </p:tav>
                                        <p:tav tm="100000">
                                          <p:val>
                                            <p:strVal val="ppt_x"/>
                                          </p:val>
                                        </p:tav>
                                      </p:tavLst>
                                    </p:anim>
                                    <p:anim calcmode="lin" valueType="num">
                                      <p:cBhvr additive="base">
                                        <p:cTn id="441" dur="500"/>
                                        <p:tgtEl>
                                          <p:spTgt spid="56"/>
                                        </p:tgtEl>
                                        <p:attrNameLst>
                                          <p:attrName>ppt_y</p:attrName>
                                        </p:attrNameLst>
                                      </p:cBhvr>
                                      <p:tavLst>
                                        <p:tav tm="0">
                                          <p:val>
                                            <p:strVal val="ppt_y"/>
                                          </p:val>
                                        </p:tav>
                                        <p:tav tm="100000">
                                          <p:val>
                                            <p:strVal val="1+ppt_h/2"/>
                                          </p:val>
                                        </p:tav>
                                      </p:tavLst>
                                    </p:anim>
                                    <p:set>
                                      <p:cBhvr>
                                        <p:cTn id="442" dur="1" fill="hold">
                                          <p:stCondLst>
                                            <p:cond delay="499"/>
                                          </p:stCondLst>
                                        </p:cTn>
                                        <p:tgtEl>
                                          <p:spTgt spid="56"/>
                                        </p:tgtEl>
                                        <p:attrNameLst>
                                          <p:attrName>style.visibility</p:attrName>
                                        </p:attrNameLst>
                                      </p:cBhvr>
                                      <p:to>
                                        <p:strVal val="hidden"/>
                                      </p:to>
                                    </p:set>
                                  </p:childTnLst>
                                </p:cTn>
                              </p:par>
                            </p:childTnLst>
                          </p:cTn>
                        </p:par>
                        <p:par>
                          <p:cTn id="443" fill="hold">
                            <p:stCondLst>
                              <p:cond delay="125100"/>
                            </p:stCondLst>
                            <p:childTnLst>
                              <p:par>
                                <p:cTn id="444" presetID="22" presetClass="entr" presetSubtype="8" fill="hold" grpId="0" nodeType="afterEffect">
                                  <p:stCondLst>
                                    <p:cond delay="0"/>
                                  </p:stCondLst>
                                  <p:iterate type="lt">
                                    <p:tmPct val="10000"/>
                                  </p:iterate>
                                  <p:childTnLst>
                                    <p:set>
                                      <p:cBhvr>
                                        <p:cTn id="445" dur="1" fill="hold">
                                          <p:stCondLst>
                                            <p:cond delay="0"/>
                                          </p:stCondLst>
                                        </p:cTn>
                                        <p:tgtEl>
                                          <p:spTgt spid="74"/>
                                        </p:tgtEl>
                                        <p:attrNameLst>
                                          <p:attrName>style.visibility</p:attrName>
                                        </p:attrNameLst>
                                      </p:cBhvr>
                                      <p:to>
                                        <p:strVal val="visible"/>
                                      </p:to>
                                    </p:set>
                                    <p:animEffect transition="in" filter="wipe(left)">
                                      <p:cBhvr>
                                        <p:cTn id="446" dur="500"/>
                                        <p:tgtEl>
                                          <p:spTgt spid="74"/>
                                        </p:tgtEl>
                                      </p:cBhvr>
                                    </p:animEffect>
                                  </p:childTnLst>
                                </p:cTn>
                              </p:par>
                              <p:par>
                                <p:cTn id="447" presetID="1" presetClass="entr" presetSubtype="0" fill="hold" grpId="1" nodeType="withEffect">
                                  <p:stCondLst>
                                    <p:cond delay="0"/>
                                  </p:stCondLst>
                                  <p:iterate type="lt">
                                    <p:tmAbs val="0"/>
                                  </p:iterate>
                                  <p:childTnLst>
                                    <p:set>
                                      <p:cBhvr>
                                        <p:cTn id="448" dur="1" fill="hold">
                                          <p:stCondLst>
                                            <p:cond delay="20799"/>
                                          </p:stCondLst>
                                        </p:cTn>
                                        <p:tgtEl>
                                          <p:spTgt spid="74"/>
                                        </p:tgtEl>
                                        <p:attrNameLst>
                                          <p:attrName>style.visibility</p:attrName>
                                        </p:attrNameLst>
                                      </p:cBhvr>
                                      <p:to>
                                        <p:strVal val="visible"/>
                                      </p:to>
                                    </p:set>
                                  </p:childTnLst>
                                  <p:subTnLst>
                                    <p:audio>
                                      <p:cMediaNode>
                                        <p:cTn display="0" masterRel="sameClick">
                                          <p:stCondLst>
                                            <p:cond evt="begin" delay="0">
                                              <p:tn val="447"/>
                                            </p:cond>
                                          </p:stCondLst>
                                          <p:endCondLst>
                                            <p:cond evt="onStopAudio" delay="0">
                                              <p:tgtEl>
                                                <p:sldTgt/>
                                              </p:tgtEl>
                                            </p:cond>
                                          </p:endCondLst>
                                        </p:cTn>
                                        <p:tgtEl>
                                          <p:sndTgt r:embed="rId12" name="L21S08_Clip_2_1.wav"/>
                                        </p:tgtEl>
                                      </p:cMediaNode>
                                    </p:audio>
                                  </p:subTnLst>
                                </p:cTn>
                              </p:par>
                              <p:par>
                                <p:cTn id="449" presetID="64" presetClass="path" presetSubtype="0" accel="50000" decel="50000" fill="hold" nodeType="withEffect">
                                  <p:stCondLst>
                                    <p:cond delay="0"/>
                                  </p:stCondLst>
                                  <p:childTnLst>
                                    <p:animMotion origin="layout" path="M -0.05122 0.04213 L -0.05122 -0.12963 " pathEditMode="fixed" rAng="0" ptsTypes="AA">
                                      <p:cBhvr>
                                        <p:cTn id="450" dur="1000" fill="hold"/>
                                        <p:tgtEl>
                                          <p:spTgt spid="44"/>
                                        </p:tgtEl>
                                        <p:attrNameLst>
                                          <p:attrName>ppt_x</p:attrName>
                                          <p:attrName>ppt_y</p:attrName>
                                        </p:attrNameLst>
                                      </p:cBhvr>
                                      <p:rCtr x="0" y="-8588"/>
                                    </p:animMotion>
                                  </p:childTnLst>
                                </p:cTn>
                              </p:par>
                              <p:par>
                                <p:cTn id="451" presetID="64" presetClass="path" presetSubtype="0" accel="50000" decel="50000" fill="hold" nodeType="withEffect">
                                  <p:stCondLst>
                                    <p:cond delay="0"/>
                                  </p:stCondLst>
                                  <p:childTnLst>
                                    <p:animMotion origin="layout" path="M -0.05122 0.04213 L -0.05122 -0.22939 " pathEditMode="fixed" rAng="0" ptsTypes="AA">
                                      <p:cBhvr>
                                        <p:cTn id="452" dur="1000" fill="hold"/>
                                        <p:tgtEl>
                                          <p:spTgt spid="58"/>
                                        </p:tgtEl>
                                        <p:attrNameLst>
                                          <p:attrName>ppt_x</p:attrName>
                                          <p:attrName>ppt_y</p:attrName>
                                        </p:attrNameLst>
                                      </p:cBhvr>
                                      <p:rCtr x="0" y="-13588"/>
                                    </p:animMotion>
                                  </p:childTnLst>
                                </p:cTn>
                              </p:par>
                            </p:childTnLst>
                          </p:cTn>
                        </p:par>
                        <p:par>
                          <p:cTn id="453" fill="hold">
                            <p:stCondLst>
                              <p:cond delay="145900"/>
                            </p:stCondLst>
                            <p:childTnLst>
                              <p:par>
                                <p:cTn id="454" presetID="2" presetClass="exit" presetSubtype="4" fill="hold" nodeType="afterEffect">
                                  <p:stCondLst>
                                    <p:cond delay="0"/>
                                  </p:stCondLst>
                                  <p:childTnLst>
                                    <p:anim calcmode="lin" valueType="num">
                                      <p:cBhvr additive="base">
                                        <p:cTn id="455" dur="500"/>
                                        <p:tgtEl>
                                          <p:spTgt spid="44"/>
                                        </p:tgtEl>
                                        <p:attrNameLst>
                                          <p:attrName>ppt_x</p:attrName>
                                        </p:attrNameLst>
                                      </p:cBhvr>
                                      <p:tavLst>
                                        <p:tav tm="0">
                                          <p:val>
                                            <p:strVal val="ppt_x"/>
                                          </p:val>
                                        </p:tav>
                                        <p:tav tm="100000">
                                          <p:val>
                                            <p:strVal val="ppt_x"/>
                                          </p:val>
                                        </p:tav>
                                      </p:tavLst>
                                    </p:anim>
                                    <p:anim calcmode="lin" valueType="num">
                                      <p:cBhvr additive="base">
                                        <p:cTn id="456" dur="500"/>
                                        <p:tgtEl>
                                          <p:spTgt spid="44"/>
                                        </p:tgtEl>
                                        <p:attrNameLst>
                                          <p:attrName>ppt_y</p:attrName>
                                        </p:attrNameLst>
                                      </p:cBhvr>
                                      <p:tavLst>
                                        <p:tav tm="0">
                                          <p:val>
                                            <p:strVal val="ppt_y"/>
                                          </p:val>
                                        </p:tav>
                                        <p:tav tm="100000">
                                          <p:val>
                                            <p:strVal val="1+ppt_h/2"/>
                                          </p:val>
                                        </p:tav>
                                      </p:tavLst>
                                    </p:anim>
                                    <p:set>
                                      <p:cBhvr>
                                        <p:cTn id="457" dur="1" fill="hold">
                                          <p:stCondLst>
                                            <p:cond delay="499"/>
                                          </p:stCondLst>
                                        </p:cTn>
                                        <p:tgtEl>
                                          <p:spTgt spid="44"/>
                                        </p:tgtEl>
                                        <p:attrNameLst>
                                          <p:attrName>style.visibility</p:attrName>
                                        </p:attrNameLst>
                                      </p:cBhvr>
                                      <p:to>
                                        <p:strVal val="hidden"/>
                                      </p:to>
                                    </p:set>
                                  </p:childTnLst>
                                </p:cTn>
                              </p:par>
                              <p:par>
                                <p:cTn id="458" presetID="2" presetClass="exit" presetSubtype="4" fill="hold" nodeType="withEffect">
                                  <p:stCondLst>
                                    <p:cond delay="0"/>
                                  </p:stCondLst>
                                  <p:childTnLst>
                                    <p:anim calcmode="lin" valueType="num">
                                      <p:cBhvr additive="base">
                                        <p:cTn id="459" dur="500"/>
                                        <p:tgtEl>
                                          <p:spTgt spid="58"/>
                                        </p:tgtEl>
                                        <p:attrNameLst>
                                          <p:attrName>ppt_x</p:attrName>
                                        </p:attrNameLst>
                                      </p:cBhvr>
                                      <p:tavLst>
                                        <p:tav tm="0">
                                          <p:val>
                                            <p:strVal val="ppt_x"/>
                                          </p:val>
                                        </p:tav>
                                        <p:tav tm="100000">
                                          <p:val>
                                            <p:strVal val="ppt_x"/>
                                          </p:val>
                                        </p:tav>
                                      </p:tavLst>
                                    </p:anim>
                                    <p:anim calcmode="lin" valueType="num">
                                      <p:cBhvr additive="base">
                                        <p:cTn id="460" dur="500"/>
                                        <p:tgtEl>
                                          <p:spTgt spid="58"/>
                                        </p:tgtEl>
                                        <p:attrNameLst>
                                          <p:attrName>ppt_y</p:attrName>
                                        </p:attrNameLst>
                                      </p:cBhvr>
                                      <p:tavLst>
                                        <p:tav tm="0">
                                          <p:val>
                                            <p:strVal val="ppt_y"/>
                                          </p:val>
                                        </p:tav>
                                        <p:tav tm="100000">
                                          <p:val>
                                            <p:strVal val="1+ppt_h/2"/>
                                          </p:val>
                                        </p:tav>
                                      </p:tavLst>
                                    </p:anim>
                                    <p:set>
                                      <p:cBhvr>
                                        <p:cTn id="461" dur="1" fill="hold">
                                          <p:stCondLst>
                                            <p:cond delay="499"/>
                                          </p:stCondLst>
                                        </p:cTn>
                                        <p:tgtEl>
                                          <p:spTgt spid="58"/>
                                        </p:tgtEl>
                                        <p:attrNameLst>
                                          <p:attrName>style.visibility</p:attrName>
                                        </p:attrNameLst>
                                      </p:cBhvr>
                                      <p:to>
                                        <p:strVal val="hidden"/>
                                      </p:to>
                                    </p:set>
                                  </p:childTnLst>
                                </p:cTn>
                              </p:par>
                            </p:childTnLst>
                          </p:cTn>
                        </p:par>
                        <p:par>
                          <p:cTn id="462" fill="hold">
                            <p:stCondLst>
                              <p:cond delay="146400"/>
                            </p:stCondLst>
                            <p:childTnLst>
                              <p:par>
                                <p:cTn id="463" presetID="16" presetClass="emph" presetSubtype="0" fill="hold" grpId="2" nodeType="afterEffect">
                                  <p:stCondLst>
                                    <p:cond delay="0"/>
                                  </p:stCondLst>
                                  <p:iterate type="lt">
                                    <p:tmPct val="4000"/>
                                  </p:iterate>
                                  <p:childTnLst>
                                    <p:set>
                                      <p:cBhvr override="childStyle">
                                        <p:cTn id="464" dur="500" fill="hold"/>
                                        <p:tgtEl>
                                          <p:spTgt spid="6"/>
                                        </p:tgtEl>
                                        <p:attrNameLst>
                                          <p:attrName>style.color</p:attrName>
                                        </p:attrNameLst>
                                      </p:cBhvr>
                                      <p:to>
                                        <p:clrVal>
                                          <a:srgbClr val="C00000"/>
                                        </p:clrVal>
                                      </p:to>
                                    </p:set>
                                    <p:set>
                                      <p:cBhvr>
                                        <p:cTn id="465" dur="500" fill="hold"/>
                                        <p:tgtEl>
                                          <p:spTgt spid="6"/>
                                        </p:tgtEl>
                                        <p:attrNameLst>
                                          <p:attrName>fillcolor</p:attrName>
                                        </p:attrNameLst>
                                      </p:cBhvr>
                                      <p:to>
                                        <p:clrVal>
                                          <a:srgbClr val="C00000"/>
                                        </p:clrVal>
                                      </p:to>
                                    </p:set>
                                    <p:set>
                                      <p:cBhvr>
                                        <p:cTn id="466" dur="500" fill="hold"/>
                                        <p:tgtEl>
                                          <p:spTgt spid="6"/>
                                        </p:tgtEl>
                                        <p:attrNameLst>
                                          <p:attrName>fill.type</p:attrName>
                                        </p:attrNameLst>
                                      </p:cBhvr>
                                      <p:to>
                                        <p:strVal val="solid"/>
                                      </p:to>
                                    </p:set>
                                  </p:childTnLst>
                                </p:cTn>
                              </p:par>
                            </p:childTnLst>
                          </p:cTn>
                        </p:par>
                      </p:childTnLst>
                    </p:cTn>
                  </p:par>
                </p:childTnLst>
              </p:cTn>
              <p:nextCondLst>
                <p:cond evt="onClick" delay="0">
                  <p:tgtEl>
                    <p:spTgt spid="6"/>
                  </p:tgtEl>
                </p:cond>
              </p:nextCondLst>
            </p:seq>
            <p:seq concurrent="1" nextAc="seek">
              <p:cTn id="467" restart="whenNotActive" fill="hold" evtFilter="cancelBubble" nodeType="interactiveSeq">
                <p:stCondLst>
                  <p:cond evt="onClick" delay="0">
                    <p:tgtEl>
                      <p:spTgt spid="7"/>
                    </p:tgtEl>
                  </p:cond>
                </p:stCondLst>
                <p:endSync evt="end" delay="0">
                  <p:rtn val="all"/>
                </p:endSync>
                <p:childTnLst>
                  <p:par>
                    <p:cTn id="468" fill="hold">
                      <p:stCondLst>
                        <p:cond delay="0"/>
                      </p:stCondLst>
                      <p:childTnLst>
                        <p:par>
                          <p:cTn id="469" fill="hold">
                            <p:stCondLst>
                              <p:cond delay="0"/>
                            </p:stCondLst>
                            <p:childTnLst>
                              <p:par>
                                <p:cTn id="470" presetID="26" presetClass="emph" presetSubtype="0" fill="hold" grpId="1" nodeType="clickEffect">
                                  <p:stCondLst>
                                    <p:cond delay="0"/>
                                  </p:stCondLst>
                                  <p:iterate type="lt">
                                    <p:tmPct val="0"/>
                                  </p:iterate>
                                  <p:childTnLst>
                                    <p:animEffect transition="out" filter="fade">
                                      <p:cBhvr>
                                        <p:cTn id="471" dur="500" tmFilter="0, 0; .2, .5; .8, .5; 1, 0"/>
                                        <p:tgtEl>
                                          <p:spTgt spid="7"/>
                                        </p:tgtEl>
                                      </p:cBhvr>
                                    </p:animEffect>
                                    <p:animScale>
                                      <p:cBhvr>
                                        <p:cTn id="472" dur="250" autoRev="1" fill="hold"/>
                                        <p:tgtEl>
                                          <p:spTgt spid="7"/>
                                        </p:tgtEl>
                                      </p:cBhvr>
                                      <p:by x="105000" y="105000"/>
                                    </p:animScale>
                                  </p:childTnLst>
                                </p:cTn>
                              </p:par>
                              <p:par>
                                <p:cTn id="473" presetID="9" presetClass="entr" presetSubtype="0" fill="hold" grpId="0" nodeType="withEffect">
                                  <p:stCondLst>
                                    <p:cond delay="0"/>
                                  </p:stCondLst>
                                  <p:childTnLst>
                                    <p:set>
                                      <p:cBhvr>
                                        <p:cTn id="474" dur="1" fill="hold">
                                          <p:stCondLst>
                                            <p:cond delay="0"/>
                                          </p:stCondLst>
                                        </p:cTn>
                                        <p:tgtEl>
                                          <p:spTgt spid="16"/>
                                        </p:tgtEl>
                                        <p:attrNameLst>
                                          <p:attrName>style.visibility</p:attrName>
                                        </p:attrNameLst>
                                      </p:cBhvr>
                                      <p:to>
                                        <p:strVal val="visible"/>
                                      </p:to>
                                    </p:set>
                                    <p:animEffect transition="in" filter="dissolve">
                                      <p:cBhvr>
                                        <p:cTn id="475" dur="500"/>
                                        <p:tgtEl>
                                          <p:spTgt spid="16"/>
                                        </p:tgtEl>
                                      </p:cBhvr>
                                    </p:animEffect>
                                  </p:childTnLst>
                                </p:cTn>
                              </p:par>
                            </p:childTnLst>
                          </p:cTn>
                        </p:par>
                        <p:par>
                          <p:cTn id="476" fill="hold">
                            <p:stCondLst>
                              <p:cond delay="500"/>
                            </p:stCondLst>
                            <p:childTnLst>
                              <p:par>
                                <p:cTn id="477" presetID="22" presetClass="entr" presetSubtype="8" fill="hold" grpId="0" nodeType="afterEffect">
                                  <p:stCondLst>
                                    <p:cond delay="0"/>
                                  </p:stCondLst>
                                  <p:iterate type="lt">
                                    <p:tmPct val="10000"/>
                                  </p:iterate>
                                  <p:childTnLst>
                                    <p:set>
                                      <p:cBhvr>
                                        <p:cTn id="478" dur="1" fill="hold">
                                          <p:stCondLst>
                                            <p:cond delay="0"/>
                                          </p:stCondLst>
                                        </p:cTn>
                                        <p:tgtEl>
                                          <p:spTgt spid="162"/>
                                        </p:tgtEl>
                                        <p:attrNameLst>
                                          <p:attrName>style.visibility</p:attrName>
                                        </p:attrNameLst>
                                      </p:cBhvr>
                                      <p:to>
                                        <p:strVal val="visible"/>
                                      </p:to>
                                    </p:set>
                                    <p:animEffect transition="in" filter="wipe(left)">
                                      <p:cBhvr>
                                        <p:cTn id="479" dur="500"/>
                                        <p:tgtEl>
                                          <p:spTgt spid="162"/>
                                        </p:tgtEl>
                                      </p:cBhvr>
                                    </p:animEffect>
                                  </p:childTnLst>
                                </p:cTn>
                              </p:par>
                              <p:par>
                                <p:cTn id="480" presetID="1" presetClass="entr" presetSubtype="0" fill="hold" grpId="1" nodeType="withEffect">
                                  <p:stCondLst>
                                    <p:cond delay="0"/>
                                  </p:stCondLst>
                                  <p:iterate type="lt">
                                    <p:tmAbs val="0"/>
                                  </p:iterate>
                                  <p:childTnLst>
                                    <p:set>
                                      <p:cBhvr>
                                        <p:cTn id="481" dur="1" fill="hold">
                                          <p:stCondLst>
                                            <p:cond delay="52799"/>
                                          </p:stCondLst>
                                        </p:cTn>
                                        <p:tgtEl>
                                          <p:spTgt spid="162"/>
                                        </p:tgtEl>
                                        <p:attrNameLst>
                                          <p:attrName>style.visibility</p:attrName>
                                        </p:attrNameLst>
                                      </p:cBhvr>
                                      <p:to>
                                        <p:strVal val="visible"/>
                                      </p:to>
                                    </p:set>
                                  </p:childTnLst>
                                  <p:subTnLst>
                                    <p:audio>
                                      <p:cMediaNode>
                                        <p:cTn display="0" masterRel="sameClick">
                                          <p:stCondLst>
                                            <p:cond evt="begin" delay="0">
                                              <p:tn val="480"/>
                                            </p:cond>
                                          </p:stCondLst>
                                          <p:endCondLst>
                                            <p:cond evt="onStopAudio" delay="0">
                                              <p:tgtEl>
                                                <p:sldTgt/>
                                              </p:tgtEl>
                                            </p:cond>
                                          </p:endCondLst>
                                        </p:cTn>
                                        <p:tgtEl>
                                          <p:sndTgt r:embed="rId13" name="L21S08_Clip_3.wav"/>
                                        </p:tgtEl>
                                      </p:cMediaNode>
                                    </p:audio>
                                  </p:subTnLst>
                                </p:cTn>
                              </p:par>
                              <p:par>
                                <p:cTn id="482" presetID="64" presetClass="path" presetSubtype="0" accel="50000" decel="50000" fill="hold" nodeType="withEffect">
                                  <p:stCondLst>
                                    <p:cond delay="0"/>
                                  </p:stCondLst>
                                  <p:childTnLst>
                                    <p:animMotion origin="layout" path="M -0.07083 0.04213 L -0.07083 -0.12963 " pathEditMode="fixed" rAng="0" ptsTypes="AA">
                                      <p:cBhvr>
                                        <p:cTn id="483" dur="1000" fill="hold"/>
                                        <p:tgtEl>
                                          <p:spTgt spid="12"/>
                                        </p:tgtEl>
                                        <p:attrNameLst>
                                          <p:attrName>ppt_x</p:attrName>
                                          <p:attrName>ppt_y</p:attrName>
                                        </p:attrNameLst>
                                      </p:cBhvr>
                                      <p:rCtr x="0" y="-8588"/>
                                    </p:animMotion>
                                  </p:childTnLst>
                                </p:cTn>
                              </p:par>
                              <p:par>
                                <p:cTn id="484" presetID="64" presetClass="path" presetSubtype="0" accel="50000" decel="50000" fill="hold" nodeType="withEffect">
                                  <p:stCondLst>
                                    <p:cond delay="0"/>
                                  </p:stCondLst>
                                  <p:childTnLst>
                                    <p:animMotion origin="layout" path="M -0.07083 0.04213 L -0.07083 -0.22939 " pathEditMode="fixed" rAng="0" ptsTypes="AA">
                                      <p:cBhvr>
                                        <p:cTn id="485" dur="1000" fill="hold"/>
                                        <p:tgtEl>
                                          <p:spTgt spid="19"/>
                                        </p:tgtEl>
                                        <p:attrNameLst>
                                          <p:attrName>ppt_x</p:attrName>
                                          <p:attrName>ppt_y</p:attrName>
                                        </p:attrNameLst>
                                      </p:cBhvr>
                                      <p:rCtr x="0" y="-13588"/>
                                    </p:animMotion>
                                  </p:childTnLst>
                                </p:cTn>
                              </p:par>
                              <p:par>
                                <p:cTn id="486" presetID="53" presetClass="entr" presetSubtype="16" fill="hold" nodeType="withEffect">
                                  <p:stCondLst>
                                    <p:cond delay="7400"/>
                                  </p:stCondLst>
                                  <p:childTnLst>
                                    <p:set>
                                      <p:cBhvr>
                                        <p:cTn id="487" dur="1" fill="hold">
                                          <p:stCondLst>
                                            <p:cond delay="0"/>
                                          </p:stCondLst>
                                        </p:cTn>
                                        <p:tgtEl>
                                          <p:spTgt spid="31"/>
                                        </p:tgtEl>
                                        <p:attrNameLst>
                                          <p:attrName>style.visibility</p:attrName>
                                        </p:attrNameLst>
                                      </p:cBhvr>
                                      <p:to>
                                        <p:strVal val="visible"/>
                                      </p:to>
                                    </p:set>
                                    <p:anim calcmode="lin" valueType="num">
                                      <p:cBhvr>
                                        <p:cTn id="488" dur="1000" fill="hold"/>
                                        <p:tgtEl>
                                          <p:spTgt spid="31"/>
                                        </p:tgtEl>
                                        <p:attrNameLst>
                                          <p:attrName>ppt_w</p:attrName>
                                        </p:attrNameLst>
                                      </p:cBhvr>
                                      <p:tavLst>
                                        <p:tav tm="0">
                                          <p:val>
                                            <p:fltVal val="0"/>
                                          </p:val>
                                        </p:tav>
                                        <p:tav tm="100000">
                                          <p:val>
                                            <p:strVal val="#ppt_w"/>
                                          </p:val>
                                        </p:tav>
                                      </p:tavLst>
                                    </p:anim>
                                    <p:anim calcmode="lin" valueType="num">
                                      <p:cBhvr>
                                        <p:cTn id="489" dur="1000" fill="hold"/>
                                        <p:tgtEl>
                                          <p:spTgt spid="31"/>
                                        </p:tgtEl>
                                        <p:attrNameLst>
                                          <p:attrName>ppt_h</p:attrName>
                                        </p:attrNameLst>
                                      </p:cBhvr>
                                      <p:tavLst>
                                        <p:tav tm="0">
                                          <p:val>
                                            <p:fltVal val="0"/>
                                          </p:val>
                                        </p:tav>
                                        <p:tav tm="100000">
                                          <p:val>
                                            <p:strVal val="#ppt_h"/>
                                          </p:val>
                                        </p:tav>
                                      </p:tavLst>
                                    </p:anim>
                                    <p:animEffect transition="in" filter="fade">
                                      <p:cBhvr>
                                        <p:cTn id="490" dur="1000"/>
                                        <p:tgtEl>
                                          <p:spTgt spid="31"/>
                                        </p:tgtEl>
                                      </p:cBhvr>
                                    </p:animEffect>
                                  </p:childTnLst>
                                </p:cTn>
                              </p:par>
                              <p:par>
                                <p:cTn id="491" presetID="53" presetClass="entr" presetSubtype="16" fill="hold" nodeType="withEffect">
                                  <p:stCondLst>
                                    <p:cond delay="7400"/>
                                  </p:stCondLst>
                                  <p:childTnLst>
                                    <p:set>
                                      <p:cBhvr>
                                        <p:cTn id="492" dur="1" fill="hold">
                                          <p:stCondLst>
                                            <p:cond delay="0"/>
                                          </p:stCondLst>
                                        </p:cTn>
                                        <p:tgtEl>
                                          <p:spTgt spid="11"/>
                                        </p:tgtEl>
                                        <p:attrNameLst>
                                          <p:attrName>style.visibility</p:attrName>
                                        </p:attrNameLst>
                                      </p:cBhvr>
                                      <p:to>
                                        <p:strVal val="visible"/>
                                      </p:to>
                                    </p:set>
                                    <p:anim calcmode="lin" valueType="num">
                                      <p:cBhvr>
                                        <p:cTn id="493" dur="1000" fill="hold"/>
                                        <p:tgtEl>
                                          <p:spTgt spid="11"/>
                                        </p:tgtEl>
                                        <p:attrNameLst>
                                          <p:attrName>ppt_w</p:attrName>
                                        </p:attrNameLst>
                                      </p:cBhvr>
                                      <p:tavLst>
                                        <p:tav tm="0">
                                          <p:val>
                                            <p:fltVal val="0"/>
                                          </p:val>
                                        </p:tav>
                                        <p:tav tm="100000">
                                          <p:val>
                                            <p:strVal val="#ppt_w"/>
                                          </p:val>
                                        </p:tav>
                                      </p:tavLst>
                                    </p:anim>
                                    <p:anim calcmode="lin" valueType="num">
                                      <p:cBhvr>
                                        <p:cTn id="494" dur="1000" fill="hold"/>
                                        <p:tgtEl>
                                          <p:spTgt spid="11"/>
                                        </p:tgtEl>
                                        <p:attrNameLst>
                                          <p:attrName>ppt_h</p:attrName>
                                        </p:attrNameLst>
                                      </p:cBhvr>
                                      <p:tavLst>
                                        <p:tav tm="0">
                                          <p:val>
                                            <p:fltVal val="0"/>
                                          </p:val>
                                        </p:tav>
                                        <p:tav tm="100000">
                                          <p:val>
                                            <p:strVal val="#ppt_h"/>
                                          </p:val>
                                        </p:tav>
                                      </p:tavLst>
                                    </p:anim>
                                    <p:animEffect transition="in" filter="fade">
                                      <p:cBhvr>
                                        <p:cTn id="495" dur="1000"/>
                                        <p:tgtEl>
                                          <p:spTgt spid="11"/>
                                        </p:tgtEl>
                                      </p:cBhvr>
                                    </p:animEffect>
                                  </p:childTnLst>
                                </p:cTn>
                              </p:par>
                              <p:par>
                                <p:cTn id="496" presetID="53" presetClass="entr" presetSubtype="16" fill="hold" nodeType="withEffect">
                                  <p:stCondLst>
                                    <p:cond delay="7400"/>
                                  </p:stCondLst>
                                  <p:childTnLst>
                                    <p:set>
                                      <p:cBhvr>
                                        <p:cTn id="497" dur="1" fill="hold">
                                          <p:stCondLst>
                                            <p:cond delay="0"/>
                                          </p:stCondLst>
                                        </p:cTn>
                                        <p:tgtEl>
                                          <p:spTgt spid="28"/>
                                        </p:tgtEl>
                                        <p:attrNameLst>
                                          <p:attrName>style.visibility</p:attrName>
                                        </p:attrNameLst>
                                      </p:cBhvr>
                                      <p:to>
                                        <p:strVal val="visible"/>
                                      </p:to>
                                    </p:set>
                                    <p:anim calcmode="lin" valueType="num">
                                      <p:cBhvr>
                                        <p:cTn id="498" dur="1000" fill="hold"/>
                                        <p:tgtEl>
                                          <p:spTgt spid="28"/>
                                        </p:tgtEl>
                                        <p:attrNameLst>
                                          <p:attrName>ppt_w</p:attrName>
                                        </p:attrNameLst>
                                      </p:cBhvr>
                                      <p:tavLst>
                                        <p:tav tm="0">
                                          <p:val>
                                            <p:fltVal val="0"/>
                                          </p:val>
                                        </p:tav>
                                        <p:tav tm="100000">
                                          <p:val>
                                            <p:strVal val="#ppt_w"/>
                                          </p:val>
                                        </p:tav>
                                      </p:tavLst>
                                    </p:anim>
                                    <p:anim calcmode="lin" valueType="num">
                                      <p:cBhvr>
                                        <p:cTn id="499" dur="1000" fill="hold"/>
                                        <p:tgtEl>
                                          <p:spTgt spid="28"/>
                                        </p:tgtEl>
                                        <p:attrNameLst>
                                          <p:attrName>ppt_h</p:attrName>
                                        </p:attrNameLst>
                                      </p:cBhvr>
                                      <p:tavLst>
                                        <p:tav tm="0">
                                          <p:val>
                                            <p:fltVal val="0"/>
                                          </p:val>
                                        </p:tav>
                                        <p:tav tm="100000">
                                          <p:val>
                                            <p:strVal val="#ppt_h"/>
                                          </p:val>
                                        </p:tav>
                                      </p:tavLst>
                                    </p:anim>
                                    <p:animEffect transition="in" filter="fade">
                                      <p:cBhvr>
                                        <p:cTn id="500" dur="1000"/>
                                        <p:tgtEl>
                                          <p:spTgt spid="28"/>
                                        </p:tgtEl>
                                      </p:cBhvr>
                                    </p:animEffect>
                                  </p:childTnLst>
                                </p:cTn>
                              </p:par>
                              <p:par>
                                <p:cTn id="501" presetID="53" presetClass="entr" presetSubtype="16" fill="hold" nodeType="withEffect">
                                  <p:stCondLst>
                                    <p:cond delay="7400"/>
                                  </p:stCondLst>
                                  <p:childTnLst>
                                    <p:set>
                                      <p:cBhvr>
                                        <p:cTn id="502" dur="1" fill="hold">
                                          <p:stCondLst>
                                            <p:cond delay="0"/>
                                          </p:stCondLst>
                                        </p:cTn>
                                        <p:tgtEl>
                                          <p:spTgt spid="139"/>
                                        </p:tgtEl>
                                        <p:attrNameLst>
                                          <p:attrName>style.visibility</p:attrName>
                                        </p:attrNameLst>
                                      </p:cBhvr>
                                      <p:to>
                                        <p:strVal val="visible"/>
                                      </p:to>
                                    </p:set>
                                    <p:anim calcmode="lin" valueType="num">
                                      <p:cBhvr>
                                        <p:cTn id="503" dur="1000" fill="hold"/>
                                        <p:tgtEl>
                                          <p:spTgt spid="139"/>
                                        </p:tgtEl>
                                        <p:attrNameLst>
                                          <p:attrName>ppt_w</p:attrName>
                                        </p:attrNameLst>
                                      </p:cBhvr>
                                      <p:tavLst>
                                        <p:tav tm="0">
                                          <p:val>
                                            <p:fltVal val="0"/>
                                          </p:val>
                                        </p:tav>
                                        <p:tav tm="100000">
                                          <p:val>
                                            <p:strVal val="#ppt_w"/>
                                          </p:val>
                                        </p:tav>
                                      </p:tavLst>
                                    </p:anim>
                                    <p:anim calcmode="lin" valueType="num">
                                      <p:cBhvr>
                                        <p:cTn id="504" dur="1000" fill="hold"/>
                                        <p:tgtEl>
                                          <p:spTgt spid="139"/>
                                        </p:tgtEl>
                                        <p:attrNameLst>
                                          <p:attrName>ppt_h</p:attrName>
                                        </p:attrNameLst>
                                      </p:cBhvr>
                                      <p:tavLst>
                                        <p:tav tm="0">
                                          <p:val>
                                            <p:fltVal val="0"/>
                                          </p:val>
                                        </p:tav>
                                        <p:tav tm="100000">
                                          <p:val>
                                            <p:strVal val="#ppt_h"/>
                                          </p:val>
                                        </p:tav>
                                      </p:tavLst>
                                    </p:anim>
                                    <p:animEffect transition="in" filter="fade">
                                      <p:cBhvr>
                                        <p:cTn id="505" dur="1000"/>
                                        <p:tgtEl>
                                          <p:spTgt spid="139"/>
                                        </p:tgtEl>
                                      </p:cBhvr>
                                    </p:animEffect>
                                  </p:childTnLst>
                                </p:cTn>
                              </p:par>
                              <p:par>
                                <p:cTn id="506" presetID="2" presetClass="exit" presetSubtype="4" fill="hold" nodeType="withEffect">
                                  <p:stCondLst>
                                    <p:cond delay="10100"/>
                                  </p:stCondLst>
                                  <p:childTnLst>
                                    <p:anim calcmode="lin" valueType="num">
                                      <p:cBhvr additive="base">
                                        <p:cTn id="507" dur="500"/>
                                        <p:tgtEl>
                                          <p:spTgt spid="12"/>
                                        </p:tgtEl>
                                        <p:attrNameLst>
                                          <p:attrName>ppt_x</p:attrName>
                                        </p:attrNameLst>
                                      </p:cBhvr>
                                      <p:tavLst>
                                        <p:tav tm="0">
                                          <p:val>
                                            <p:strVal val="ppt_x"/>
                                          </p:val>
                                        </p:tav>
                                        <p:tav tm="100000">
                                          <p:val>
                                            <p:strVal val="ppt_x"/>
                                          </p:val>
                                        </p:tav>
                                      </p:tavLst>
                                    </p:anim>
                                    <p:anim calcmode="lin" valueType="num">
                                      <p:cBhvr additive="base">
                                        <p:cTn id="508" dur="500"/>
                                        <p:tgtEl>
                                          <p:spTgt spid="12"/>
                                        </p:tgtEl>
                                        <p:attrNameLst>
                                          <p:attrName>ppt_y</p:attrName>
                                        </p:attrNameLst>
                                      </p:cBhvr>
                                      <p:tavLst>
                                        <p:tav tm="0">
                                          <p:val>
                                            <p:strVal val="ppt_y"/>
                                          </p:val>
                                        </p:tav>
                                        <p:tav tm="100000">
                                          <p:val>
                                            <p:strVal val="1+ppt_h/2"/>
                                          </p:val>
                                        </p:tav>
                                      </p:tavLst>
                                    </p:anim>
                                    <p:set>
                                      <p:cBhvr>
                                        <p:cTn id="509" dur="1" fill="hold">
                                          <p:stCondLst>
                                            <p:cond delay="499"/>
                                          </p:stCondLst>
                                        </p:cTn>
                                        <p:tgtEl>
                                          <p:spTgt spid="12"/>
                                        </p:tgtEl>
                                        <p:attrNameLst>
                                          <p:attrName>style.visibility</p:attrName>
                                        </p:attrNameLst>
                                      </p:cBhvr>
                                      <p:to>
                                        <p:strVal val="hidden"/>
                                      </p:to>
                                    </p:set>
                                  </p:childTnLst>
                                </p:cTn>
                              </p:par>
                              <p:par>
                                <p:cTn id="510" presetID="2" presetClass="exit" presetSubtype="4" fill="hold" nodeType="withEffect">
                                  <p:stCondLst>
                                    <p:cond delay="10100"/>
                                  </p:stCondLst>
                                  <p:childTnLst>
                                    <p:anim calcmode="lin" valueType="num">
                                      <p:cBhvr additive="base">
                                        <p:cTn id="511" dur="500"/>
                                        <p:tgtEl>
                                          <p:spTgt spid="19"/>
                                        </p:tgtEl>
                                        <p:attrNameLst>
                                          <p:attrName>ppt_x</p:attrName>
                                        </p:attrNameLst>
                                      </p:cBhvr>
                                      <p:tavLst>
                                        <p:tav tm="0">
                                          <p:val>
                                            <p:strVal val="ppt_x"/>
                                          </p:val>
                                        </p:tav>
                                        <p:tav tm="100000">
                                          <p:val>
                                            <p:strVal val="ppt_x"/>
                                          </p:val>
                                        </p:tav>
                                      </p:tavLst>
                                    </p:anim>
                                    <p:anim calcmode="lin" valueType="num">
                                      <p:cBhvr additive="base">
                                        <p:cTn id="512" dur="500"/>
                                        <p:tgtEl>
                                          <p:spTgt spid="19"/>
                                        </p:tgtEl>
                                        <p:attrNameLst>
                                          <p:attrName>ppt_y</p:attrName>
                                        </p:attrNameLst>
                                      </p:cBhvr>
                                      <p:tavLst>
                                        <p:tav tm="0">
                                          <p:val>
                                            <p:strVal val="ppt_y"/>
                                          </p:val>
                                        </p:tav>
                                        <p:tav tm="100000">
                                          <p:val>
                                            <p:strVal val="1+ppt_h/2"/>
                                          </p:val>
                                        </p:tav>
                                      </p:tavLst>
                                    </p:anim>
                                    <p:set>
                                      <p:cBhvr>
                                        <p:cTn id="513" dur="1" fill="hold">
                                          <p:stCondLst>
                                            <p:cond delay="499"/>
                                          </p:stCondLst>
                                        </p:cTn>
                                        <p:tgtEl>
                                          <p:spTgt spid="19"/>
                                        </p:tgtEl>
                                        <p:attrNameLst>
                                          <p:attrName>style.visibility</p:attrName>
                                        </p:attrNameLst>
                                      </p:cBhvr>
                                      <p:to>
                                        <p:strVal val="hidden"/>
                                      </p:to>
                                    </p:set>
                                  </p:childTnLst>
                                </p:cTn>
                              </p:par>
                              <p:par>
                                <p:cTn id="514" presetID="64" presetClass="path" presetSubtype="0" accel="50000" decel="50000" fill="hold" nodeType="withEffect">
                                  <p:stCondLst>
                                    <p:cond delay="10800"/>
                                  </p:stCondLst>
                                  <p:childTnLst>
                                    <p:animMotion origin="layout" path="M -0.09045 0.04213 L -0.09045 -0.12963 " pathEditMode="fixed" rAng="0" ptsTypes="AA">
                                      <p:cBhvr>
                                        <p:cTn id="515" dur="1000" fill="hold"/>
                                        <p:tgtEl>
                                          <p:spTgt spid="14"/>
                                        </p:tgtEl>
                                        <p:attrNameLst>
                                          <p:attrName>ppt_x</p:attrName>
                                          <p:attrName>ppt_y</p:attrName>
                                        </p:attrNameLst>
                                      </p:cBhvr>
                                      <p:rCtr x="0" y="-8588"/>
                                    </p:animMotion>
                                  </p:childTnLst>
                                </p:cTn>
                              </p:par>
                              <p:par>
                                <p:cTn id="516" presetID="64" presetClass="path" presetSubtype="0" accel="50000" decel="50000" fill="hold" nodeType="withEffect">
                                  <p:stCondLst>
                                    <p:cond delay="10800"/>
                                  </p:stCondLst>
                                  <p:childTnLst>
                                    <p:animMotion origin="layout" path="M -0.09045 0.04213 L -0.09045 -0.22939 " pathEditMode="fixed" rAng="0" ptsTypes="AA">
                                      <p:cBhvr>
                                        <p:cTn id="517" dur="1000" fill="hold"/>
                                        <p:tgtEl>
                                          <p:spTgt spid="20"/>
                                        </p:tgtEl>
                                        <p:attrNameLst>
                                          <p:attrName>ppt_x</p:attrName>
                                          <p:attrName>ppt_y</p:attrName>
                                        </p:attrNameLst>
                                      </p:cBhvr>
                                      <p:rCtr x="0" y="-13588"/>
                                    </p:animMotion>
                                  </p:childTnLst>
                                </p:cTn>
                              </p:par>
                              <p:par>
                                <p:cTn id="518" presetID="53" presetClass="exit" presetSubtype="32" fill="hold" nodeType="withEffect">
                                  <p:stCondLst>
                                    <p:cond delay="11000"/>
                                  </p:stCondLst>
                                  <p:childTnLst>
                                    <p:anim calcmode="lin" valueType="num">
                                      <p:cBhvr>
                                        <p:cTn id="519" dur="1000"/>
                                        <p:tgtEl>
                                          <p:spTgt spid="11"/>
                                        </p:tgtEl>
                                        <p:attrNameLst>
                                          <p:attrName>ppt_w</p:attrName>
                                        </p:attrNameLst>
                                      </p:cBhvr>
                                      <p:tavLst>
                                        <p:tav tm="0">
                                          <p:val>
                                            <p:strVal val="ppt_w"/>
                                          </p:val>
                                        </p:tav>
                                        <p:tav tm="100000">
                                          <p:val>
                                            <p:fltVal val="0"/>
                                          </p:val>
                                        </p:tav>
                                      </p:tavLst>
                                    </p:anim>
                                    <p:anim calcmode="lin" valueType="num">
                                      <p:cBhvr>
                                        <p:cTn id="520" dur="1000"/>
                                        <p:tgtEl>
                                          <p:spTgt spid="11"/>
                                        </p:tgtEl>
                                        <p:attrNameLst>
                                          <p:attrName>ppt_h</p:attrName>
                                        </p:attrNameLst>
                                      </p:cBhvr>
                                      <p:tavLst>
                                        <p:tav tm="0">
                                          <p:val>
                                            <p:strVal val="ppt_h"/>
                                          </p:val>
                                        </p:tav>
                                        <p:tav tm="100000">
                                          <p:val>
                                            <p:fltVal val="0"/>
                                          </p:val>
                                        </p:tav>
                                      </p:tavLst>
                                    </p:anim>
                                    <p:animEffect transition="out" filter="fade">
                                      <p:cBhvr>
                                        <p:cTn id="521" dur="1000"/>
                                        <p:tgtEl>
                                          <p:spTgt spid="11"/>
                                        </p:tgtEl>
                                      </p:cBhvr>
                                    </p:animEffect>
                                    <p:set>
                                      <p:cBhvr>
                                        <p:cTn id="522" dur="1" fill="hold">
                                          <p:stCondLst>
                                            <p:cond delay="999"/>
                                          </p:stCondLst>
                                        </p:cTn>
                                        <p:tgtEl>
                                          <p:spTgt spid="11"/>
                                        </p:tgtEl>
                                        <p:attrNameLst>
                                          <p:attrName>style.visibility</p:attrName>
                                        </p:attrNameLst>
                                      </p:cBhvr>
                                      <p:to>
                                        <p:strVal val="hidden"/>
                                      </p:to>
                                    </p:set>
                                  </p:childTnLst>
                                </p:cTn>
                              </p:par>
                              <p:par>
                                <p:cTn id="523" presetID="53" presetClass="exit" presetSubtype="32" fill="hold" nodeType="withEffect">
                                  <p:stCondLst>
                                    <p:cond delay="11000"/>
                                  </p:stCondLst>
                                  <p:childTnLst>
                                    <p:anim calcmode="lin" valueType="num">
                                      <p:cBhvr>
                                        <p:cTn id="524" dur="1000"/>
                                        <p:tgtEl>
                                          <p:spTgt spid="28"/>
                                        </p:tgtEl>
                                        <p:attrNameLst>
                                          <p:attrName>ppt_w</p:attrName>
                                        </p:attrNameLst>
                                      </p:cBhvr>
                                      <p:tavLst>
                                        <p:tav tm="0">
                                          <p:val>
                                            <p:strVal val="ppt_w"/>
                                          </p:val>
                                        </p:tav>
                                        <p:tav tm="100000">
                                          <p:val>
                                            <p:fltVal val="0"/>
                                          </p:val>
                                        </p:tav>
                                      </p:tavLst>
                                    </p:anim>
                                    <p:anim calcmode="lin" valueType="num">
                                      <p:cBhvr>
                                        <p:cTn id="525" dur="1000"/>
                                        <p:tgtEl>
                                          <p:spTgt spid="28"/>
                                        </p:tgtEl>
                                        <p:attrNameLst>
                                          <p:attrName>ppt_h</p:attrName>
                                        </p:attrNameLst>
                                      </p:cBhvr>
                                      <p:tavLst>
                                        <p:tav tm="0">
                                          <p:val>
                                            <p:strVal val="ppt_h"/>
                                          </p:val>
                                        </p:tav>
                                        <p:tav tm="100000">
                                          <p:val>
                                            <p:fltVal val="0"/>
                                          </p:val>
                                        </p:tav>
                                      </p:tavLst>
                                    </p:anim>
                                    <p:animEffect transition="out" filter="fade">
                                      <p:cBhvr>
                                        <p:cTn id="526" dur="1000"/>
                                        <p:tgtEl>
                                          <p:spTgt spid="28"/>
                                        </p:tgtEl>
                                      </p:cBhvr>
                                    </p:animEffect>
                                    <p:set>
                                      <p:cBhvr>
                                        <p:cTn id="527" dur="1" fill="hold">
                                          <p:stCondLst>
                                            <p:cond delay="999"/>
                                          </p:stCondLst>
                                        </p:cTn>
                                        <p:tgtEl>
                                          <p:spTgt spid="28"/>
                                        </p:tgtEl>
                                        <p:attrNameLst>
                                          <p:attrName>style.visibility</p:attrName>
                                        </p:attrNameLst>
                                      </p:cBhvr>
                                      <p:to>
                                        <p:strVal val="hidden"/>
                                      </p:to>
                                    </p:set>
                                  </p:childTnLst>
                                </p:cTn>
                              </p:par>
                              <p:par>
                                <p:cTn id="528" presetID="53" presetClass="exit" presetSubtype="32" fill="hold" nodeType="withEffect">
                                  <p:stCondLst>
                                    <p:cond delay="11000"/>
                                  </p:stCondLst>
                                  <p:childTnLst>
                                    <p:anim calcmode="lin" valueType="num">
                                      <p:cBhvr>
                                        <p:cTn id="529" dur="1000"/>
                                        <p:tgtEl>
                                          <p:spTgt spid="139"/>
                                        </p:tgtEl>
                                        <p:attrNameLst>
                                          <p:attrName>ppt_w</p:attrName>
                                        </p:attrNameLst>
                                      </p:cBhvr>
                                      <p:tavLst>
                                        <p:tav tm="0">
                                          <p:val>
                                            <p:strVal val="ppt_w"/>
                                          </p:val>
                                        </p:tav>
                                        <p:tav tm="100000">
                                          <p:val>
                                            <p:fltVal val="0"/>
                                          </p:val>
                                        </p:tav>
                                      </p:tavLst>
                                    </p:anim>
                                    <p:anim calcmode="lin" valueType="num">
                                      <p:cBhvr>
                                        <p:cTn id="530" dur="1000"/>
                                        <p:tgtEl>
                                          <p:spTgt spid="139"/>
                                        </p:tgtEl>
                                        <p:attrNameLst>
                                          <p:attrName>ppt_h</p:attrName>
                                        </p:attrNameLst>
                                      </p:cBhvr>
                                      <p:tavLst>
                                        <p:tav tm="0">
                                          <p:val>
                                            <p:strVal val="ppt_h"/>
                                          </p:val>
                                        </p:tav>
                                        <p:tav tm="100000">
                                          <p:val>
                                            <p:fltVal val="0"/>
                                          </p:val>
                                        </p:tav>
                                      </p:tavLst>
                                    </p:anim>
                                    <p:animEffect transition="out" filter="fade">
                                      <p:cBhvr>
                                        <p:cTn id="531" dur="1000"/>
                                        <p:tgtEl>
                                          <p:spTgt spid="139"/>
                                        </p:tgtEl>
                                      </p:cBhvr>
                                    </p:animEffect>
                                    <p:set>
                                      <p:cBhvr>
                                        <p:cTn id="532" dur="1" fill="hold">
                                          <p:stCondLst>
                                            <p:cond delay="999"/>
                                          </p:stCondLst>
                                        </p:cTn>
                                        <p:tgtEl>
                                          <p:spTgt spid="139"/>
                                        </p:tgtEl>
                                        <p:attrNameLst>
                                          <p:attrName>style.visibility</p:attrName>
                                        </p:attrNameLst>
                                      </p:cBhvr>
                                      <p:to>
                                        <p:strVal val="hidden"/>
                                      </p:to>
                                    </p:set>
                                  </p:childTnLst>
                                </p:cTn>
                              </p:par>
                              <p:par>
                                <p:cTn id="533" presetID="22" presetClass="entr" presetSubtype="2" repeatCount="5000" fill="hold" grpId="0" nodeType="withEffect">
                                  <p:stCondLst>
                                    <p:cond delay="12800"/>
                                  </p:stCondLst>
                                  <p:childTnLst>
                                    <p:set>
                                      <p:cBhvr>
                                        <p:cTn id="534" dur="1" fill="hold">
                                          <p:stCondLst>
                                            <p:cond delay="0"/>
                                          </p:stCondLst>
                                        </p:cTn>
                                        <p:tgtEl>
                                          <p:spTgt spid="158"/>
                                        </p:tgtEl>
                                        <p:attrNameLst>
                                          <p:attrName>style.visibility</p:attrName>
                                        </p:attrNameLst>
                                      </p:cBhvr>
                                      <p:to>
                                        <p:strVal val="visible"/>
                                      </p:to>
                                    </p:set>
                                    <p:animEffect transition="in" filter="wipe(right)">
                                      <p:cBhvr>
                                        <p:cTn id="535" dur="500"/>
                                        <p:tgtEl>
                                          <p:spTgt spid="158"/>
                                        </p:tgtEl>
                                      </p:cBhvr>
                                    </p:animEffect>
                                  </p:childTnLst>
                                </p:cTn>
                              </p:par>
                              <p:par>
                                <p:cTn id="536" presetID="1" presetClass="entr" presetSubtype="0" fill="hold" nodeType="withEffect">
                                  <p:stCondLst>
                                    <p:cond delay="21000"/>
                                  </p:stCondLst>
                                  <p:childTnLst>
                                    <p:set>
                                      <p:cBhvr>
                                        <p:cTn id="537" dur="1" fill="hold">
                                          <p:stCondLst>
                                            <p:cond delay="0"/>
                                          </p:stCondLst>
                                        </p:cTn>
                                        <p:tgtEl>
                                          <p:spTgt spid="153"/>
                                        </p:tgtEl>
                                        <p:attrNameLst>
                                          <p:attrName>style.visibility</p:attrName>
                                        </p:attrNameLst>
                                      </p:cBhvr>
                                      <p:to>
                                        <p:strVal val="visible"/>
                                      </p:to>
                                    </p:set>
                                  </p:childTnLst>
                                </p:cTn>
                              </p:par>
                              <p:par>
                                <p:cTn id="538" presetID="32" presetClass="emph" presetSubtype="0" fill="hold" nodeType="withEffect">
                                  <p:stCondLst>
                                    <p:cond delay="21000"/>
                                  </p:stCondLst>
                                  <p:childTnLst>
                                    <p:animRot by="120000">
                                      <p:cBhvr>
                                        <p:cTn id="539" dur="150" fill="hold">
                                          <p:stCondLst>
                                            <p:cond delay="0"/>
                                          </p:stCondLst>
                                        </p:cTn>
                                        <p:tgtEl>
                                          <p:spTgt spid="153"/>
                                        </p:tgtEl>
                                        <p:attrNameLst>
                                          <p:attrName>r</p:attrName>
                                        </p:attrNameLst>
                                      </p:cBhvr>
                                    </p:animRot>
                                    <p:animRot by="-240000">
                                      <p:cBhvr>
                                        <p:cTn id="540" dur="300" fill="hold">
                                          <p:stCondLst>
                                            <p:cond delay="300"/>
                                          </p:stCondLst>
                                        </p:cTn>
                                        <p:tgtEl>
                                          <p:spTgt spid="153"/>
                                        </p:tgtEl>
                                        <p:attrNameLst>
                                          <p:attrName>r</p:attrName>
                                        </p:attrNameLst>
                                      </p:cBhvr>
                                    </p:animRot>
                                    <p:animRot by="240000">
                                      <p:cBhvr>
                                        <p:cTn id="541" dur="300" fill="hold">
                                          <p:stCondLst>
                                            <p:cond delay="600"/>
                                          </p:stCondLst>
                                        </p:cTn>
                                        <p:tgtEl>
                                          <p:spTgt spid="153"/>
                                        </p:tgtEl>
                                        <p:attrNameLst>
                                          <p:attrName>r</p:attrName>
                                        </p:attrNameLst>
                                      </p:cBhvr>
                                    </p:animRot>
                                    <p:animRot by="-240000">
                                      <p:cBhvr>
                                        <p:cTn id="542" dur="300" fill="hold">
                                          <p:stCondLst>
                                            <p:cond delay="900"/>
                                          </p:stCondLst>
                                        </p:cTn>
                                        <p:tgtEl>
                                          <p:spTgt spid="153"/>
                                        </p:tgtEl>
                                        <p:attrNameLst>
                                          <p:attrName>r</p:attrName>
                                        </p:attrNameLst>
                                      </p:cBhvr>
                                    </p:animRot>
                                    <p:animRot by="120000">
                                      <p:cBhvr>
                                        <p:cTn id="543" dur="300" fill="hold">
                                          <p:stCondLst>
                                            <p:cond delay="1200"/>
                                          </p:stCondLst>
                                        </p:cTn>
                                        <p:tgtEl>
                                          <p:spTgt spid="153"/>
                                        </p:tgtEl>
                                        <p:attrNameLst>
                                          <p:attrName>r</p:attrName>
                                        </p:attrNameLst>
                                      </p:cBhvr>
                                    </p:animRot>
                                  </p:childTnLst>
                                </p:cTn>
                              </p:par>
                              <p:par>
                                <p:cTn id="544" presetID="1" presetClass="exit" presetSubtype="0" fill="hold" nodeType="withEffect">
                                  <p:stCondLst>
                                    <p:cond delay="22500"/>
                                  </p:stCondLst>
                                  <p:childTnLst>
                                    <p:set>
                                      <p:cBhvr>
                                        <p:cTn id="545" dur="1" fill="hold">
                                          <p:stCondLst>
                                            <p:cond delay="0"/>
                                          </p:stCondLst>
                                        </p:cTn>
                                        <p:tgtEl>
                                          <p:spTgt spid="153"/>
                                        </p:tgtEl>
                                        <p:attrNameLst>
                                          <p:attrName>style.visibility</p:attrName>
                                        </p:attrNameLst>
                                      </p:cBhvr>
                                      <p:to>
                                        <p:strVal val="hidden"/>
                                      </p:to>
                                    </p:set>
                                  </p:childTnLst>
                                </p:cTn>
                              </p:par>
                              <p:par>
                                <p:cTn id="546" presetID="1" presetClass="entr" presetSubtype="0" fill="hold" nodeType="withEffect">
                                  <p:stCondLst>
                                    <p:cond delay="23700"/>
                                  </p:stCondLst>
                                  <p:childTnLst>
                                    <p:set>
                                      <p:cBhvr>
                                        <p:cTn id="547" dur="1" fill="hold">
                                          <p:stCondLst>
                                            <p:cond delay="0"/>
                                          </p:stCondLst>
                                        </p:cTn>
                                        <p:tgtEl>
                                          <p:spTgt spid="154"/>
                                        </p:tgtEl>
                                        <p:attrNameLst>
                                          <p:attrName>style.visibility</p:attrName>
                                        </p:attrNameLst>
                                      </p:cBhvr>
                                      <p:to>
                                        <p:strVal val="visible"/>
                                      </p:to>
                                    </p:set>
                                  </p:childTnLst>
                                </p:cTn>
                              </p:par>
                              <p:par>
                                <p:cTn id="548" presetID="1" presetClass="entr" presetSubtype="0" fill="hold" nodeType="withEffect">
                                  <p:stCondLst>
                                    <p:cond delay="23700"/>
                                  </p:stCondLst>
                                  <p:childTnLst>
                                    <p:set>
                                      <p:cBhvr>
                                        <p:cTn id="549" dur="1" fill="hold">
                                          <p:stCondLst>
                                            <p:cond delay="0"/>
                                          </p:stCondLst>
                                        </p:cTn>
                                        <p:tgtEl>
                                          <p:spTgt spid="155"/>
                                        </p:tgtEl>
                                        <p:attrNameLst>
                                          <p:attrName>style.visibility</p:attrName>
                                        </p:attrNameLst>
                                      </p:cBhvr>
                                      <p:to>
                                        <p:strVal val="visible"/>
                                      </p:to>
                                    </p:set>
                                  </p:childTnLst>
                                </p:cTn>
                              </p:par>
                              <p:par>
                                <p:cTn id="550" presetID="32" presetClass="emph" presetSubtype="0" fill="hold" nodeType="withEffect">
                                  <p:stCondLst>
                                    <p:cond delay="23700"/>
                                  </p:stCondLst>
                                  <p:childTnLst>
                                    <p:animRot by="120000">
                                      <p:cBhvr>
                                        <p:cTn id="551" dur="150" fill="hold">
                                          <p:stCondLst>
                                            <p:cond delay="0"/>
                                          </p:stCondLst>
                                        </p:cTn>
                                        <p:tgtEl>
                                          <p:spTgt spid="154"/>
                                        </p:tgtEl>
                                        <p:attrNameLst>
                                          <p:attrName>r</p:attrName>
                                        </p:attrNameLst>
                                      </p:cBhvr>
                                    </p:animRot>
                                    <p:animRot by="-240000">
                                      <p:cBhvr>
                                        <p:cTn id="552" dur="300" fill="hold">
                                          <p:stCondLst>
                                            <p:cond delay="300"/>
                                          </p:stCondLst>
                                        </p:cTn>
                                        <p:tgtEl>
                                          <p:spTgt spid="154"/>
                                        </p:tgtEl>
                                        <p:attrNameLst>
                                          <p:attrName>r</p:attrName>
                                        </p:attrNameLst>
                                      </p:cBhvr>
                                    </p:animRot>
                                    <p:animRot by="240000">
                                      <p:cBhvr>
                                        <p:cTn id="553" dur="300" fill="hold">
                                          <p:stCondLst>
                                            <p:cond delay="600"/>
                                          </p:stCondLst>
                                        </p:cTn>
                                        <p:tgtEl>
                                          <p:spTgt spid="154"/>
                                        </p:tgtEl>
                                        <p:attrNameLst>
                                          <p:attrName>r</p:attrName>
                                        </p:attrNameLst>
                                      </p:cBhvr>
                                    </p:animRot>
                                    <p:animRot by="-240000">
                                      <p:cBhvr>
                                        <p:cTn id="554" dur="300" fill="hold">
                                          <p:stCondLst>
                                            <p:cond delay="900"/>
                                          </p:stCondLst>
                                        </p:cTn>
                                        <p:tgtEl>
                                          <p:spTgt spid="154"/>
                                        </p:tgtEl>
                                        <p:attrNameLst>
                                          <p:attrName>r</p:attrName>
                                        </p:attrNameLst>
                                      </p:cBhvr>
                                    </p:animRot>
                                    <p:animRot by="120000">
                                      <p:cBhvr>
                                        <p:cTn id="555" dur="300" fill="hold">
                                          <p:stCondLst>
                                            <p:cond delay="1200"/>
                                          </p:stCondLst>
                                        </p:cTn>
                                        <p:tgtEl>
                                          <p:spTgt spid="154"/>
                                        </p:tgtEl>
                                        <p:attrNameLst>
                                          <p:attrName>r</p:attrName>
                                        </p:attrNameLst>
                                      </p:cBhvr>
                                    </p:animRot>
                                  </p:childTnLst>
                                </p:cTn>
                              </p:par>
                              <p:par>
                                <p:cTn id="556" presetID="32" presetClass="emph" presetSubtype="0" fill="hold" nodeType="withEffect">
                                  <p:stCondLst>
                                    <p:cond delay="23700"/>
                                  </p:stCondLst>
                                  <p:childTnLst>
                                    <p:animRot by="120000">
                                      <p:cBhvr>
                                        <p:cTn id="557" dur="150" fill="hold">
                                          <p:stCondLst>
                                            <p:cond delay="0"/>
                                          </p:stCondLst>
                                        </p:cTn>
                                        <p:tgtEl>
                                          <p:spTgt spid="155"/>
                                        </p:tgtEl>
                                        <p:attrNameLst>
                                          <p:attrName>r</p:attrName>
                                        </p:attrNameLst>
                                      </p:cBhvr>
                                    </p:animRot>
                                    <p:animRot by="-240000">
                                      <p:cBhvr>
                                        <p:cTn id="558" dur="300" fill="hold">
                                          <p:stCondLst>
                                            <p:cond delay="300"/>
                                          </p:stCondLst>
                                        </p:cTn>
                                        <p:tgtEl>
                                          <p:spTgt spid="155"/>
                                        </p:tgtEl>
                                        <p:attrNameLst>
                                          <p:attrName>r</p:attrName>
                                        </p:attrNameLst>
                                      </p:cBhvr>
                                    </p:animRot>
                                    <p:animRot by="240000">
                                      <p:cBhvr>
                                        <p:cTn id="559" dur="300" fill="hold">
                                          <p:stCondLst>
                                            <p:cond delay="600"/>
                                          </p:stCondLst>
                                        </p:cTn>
                                        <p:tgtEl>
                                          <p:spTgt spid="155"/>
                                        </p:tgtEl>
                                        <p:attrNameLst>
                                          <p:attrName>r</p:attrName>
                                        </p:attrNameLst>
                                      </p:cBhvr>
                                    </p:animRot>
                                    <p:animRot by="-240000">
                                      <p:cBhvr>
                                        <p:cTn id="560" dur="300" fill="hold">
                                          <p:stCondLst>
                                            <p:cond delay="900"/>
                                          </p:stCondLst>
                                        </p:cTn>
                                        <p:tgtEl>
                                          <p:spTgt spid="155"/>
                                        </p:tgtEl>
                                        <p:attrNameLst>
                                          <p:attrName>r</p:attrName>
                                        </p:attrNameLst>
                                      </p:cBhvr>
                                    </p:animRot>
                                    <p:animRot by="120000">
                                      <p:cBhvr>
                                        <p:cTn id="561" dur="300" fill="hold">
                                          <p:stCondLst>
                                            <p:cond delay="1200"/>
                                          </p:stCondLst>
                                        </p:cTn>
                                        <p:tgtEl>
                                          <p:spTgt spid="155"/>
                                        </p:tgtEl>
                                        <p:attrNameLst>
                                          <p:attrName>r</p:attrName>
                                        </p:attrNameLst>
                                      </p:cBhvr>
                                    </p:animRot>
                                  </p:childTnLst>
                                </p:cTn>
                              </p:par>
                              <p:par>
                                <p:cTn id="562" presetID="1" presetClass="exit" presetSubtype="0" fill="hold" nodeType="withEffect">
                                  <p:stCondLst>
                                    <p:cond delay="25200"/>
                                  </p:stCondLst>
                                  <p:childTnLst>
                                    <p:set>
                                      <p:cBhvr>
                                        <p:cTn id="563" dur="1" fill="hold">
                                          <p:stCondLst>
                                            <p:cond delay="0"/>
                                          </p:stCondLst>
                                        </p:cTn>
                                        <p:tgtEl>
                                          <p:spTgt spid="154"/>
                                        </p:tgtEl>
                                        <p:attrNameLst>
                                          <p:attrName>style.visibility</p:attrName>
                                        </p:attrNameLst>
                                      </p:cBhvr>
                                      <p:to>
                                        <p:strVal val="hidden"/>
                                      </p:to>
                                    </p:set>
                                  </p:childTnLst>
                                </p:cTn>
                              </p:par>
                              <p:par>
                                <p:cTn id="564" presetID="1" presetClass="exit" presetSubtype="0" fill="hold" nodeType="withEffect">
                                  <p:stCondLst>
                                    <p:cond delay="25200"/>
                                  </p:stCondLst>
                                  <p:childTnLst>
                                    <p:set>
                                      <p:cBhvr>
                                        <p:cTn id="565" dur="1" fill="hold">
                                          <p:stCondLst>
                                            <p:cond delay="0"/>
                                          </p:stCondLst>
                                        </p:cTn>
                                        <p:tgtEl>
                                          <p:spTgt spid="155"/>
                                        </p:tgtEl>
                                        <p:attrNameLst>
                                          <p:attrName>style.visibility</p:attrName>
                                        </p:attrNameLst>
                                      </p:cBhvr>
                                      <p:to>
                                        <p:strVal val="hidden"/>
                                      </p:to>
                                    </p:set>
                                  </p:childTnLst>
                                </p:cTn>
                              </p:par>
                              <p:par>
                                <p:cTn id="566" presetID="2" presetClass="exit" presetSubtype="4" fill="hold" nodeType="withEffect">
                                  <p:stCondLst>
                                    <p:cond delay="29000"/>
                                  </p:stCondLst>
                                  <p:childTnLst>
                                    <p:anim calcmode="lin" valueType="num">
                                      <p:cBhvr additive="base">
                                        <p:cTn id="567" dur="500"/>
                                        <p:tgtEl>
                                          <p:spTgt spid="14"/>
                                        </p:tgtEl>
                                        <p:attrNameLst>
                                          <p:attrName>ppt_x</p:attrName>
                                        </p:attrNameLst>
                                      </p:cBhvr>
                                      <p:tavLst>
                                        <p:tav tm="0">
                                          <p:val>
                                            <p:strVal val="ppt_x"/>
                                          </p:val>
                                        </p:tav>
                                        <p:tav tm="100000">
                                          <p:val>
                                            <p:strVal val="ppt_x"/>
                                          </p:val>
                                        </p:tav>
                                      </p:tavLst>
                                    </p:anim>
                                    <p:anim calcmode="lin" valueType="num">
                                      <p:cBhvr additive="base">
                                        <p:cTn id="568" dur="500"/>
                                        <p:tgtEl>
                                          <p:spTgt spid="14"/>
                                        </p:tgtEl>
                                        <p:attrNameLst>
                                          <p:attrName>ppt_y</p:attrName>
                                        </p:attrNameLst>
                                      </p:cBhvr>
                                      <p:tavLst>
                                        <p:tav tm="0">
                                          <p:val>
                                            <p:strVal val="ppt_y"/>
                                          </p:val>
                                        </p:tav>
                                        <p:tav tm="100000">
                                          <p:val>
                                            <p:strVal val="1+ppt_h/2"/>
                                          </p:val>
                                        </p:tav>
                                      </p:tavLst>
                                    </p:anim>
                                    <p:set>
                                      <p:cBhvr>
                                        <p:cTn id="569" dur="1" fill="hold">
                                          <p:stCondLst>
                                            <p:cond delay="499"/>
                                          </p:stCondLst>
                                        </p:cTn>
                                        <p:tgtEl>
                                          <p:spTgt spid="14"/>
                                        </p:tgtEl>
                                        <p:attrNameLst>
                                          <p:attrName>style.visibility</p:attrName>
                                        </p:attrNameLst>
                                      </p:cBhvr>
                                      <p:to>
                                        <p:strVal val="hidden"/>
                                      </p:to>
                                    </p:set>
                                  </p:childTnLst>
                                </p:cTn>
                              </p:par>
                              <p:par>
                                <p:cTn id="570" presetID="2" presetClass="exit" presetSubtype="4" fill="hold" nodeType="withEffect">
                                  <p:stCondLst>
                                    <p:cond delay="29000"/>
                                  </p:stCondLst>
                                  <p:childTnLst>
                                    <p:anim calcmode="lin" valueType="num">
                                      <p:cBhvr additive="base">
                                        <p:cTn id="571" dur="500"/>
                                        <p:tgtEl>
                                          <p:spTgt spid="20"/>
                                        </p:tgtEl>
                                        <p:attrNameLst>
                                          <p:attrName>ppt_x</p:attrName>
                                        </p:attrNameLst>
                                      </p:cBhvr>
                                      <p:tavLst>
                                        <p:tav tm="0">
                                          <p:val>
                                            <p:strVal val="ppt_x"/>
                                          </p:val>
                                        </p:tav>
                                        <p:tav tm="100000">
                                          <p:val>
                                            <p:strVal val="ppt_x"/>
                                          </p:val>
                                        </p:tav>
                                      </p:tavLst>
                                    </p:anim>
                                    <p:anim calcmode="lin" valueType="num">
                                      <p:cBhvr additive="base">
                                        <p:cTn id="572" dur="500"/>
                                        <p:tgtEl>
                                          <p:spTgt spid="20"/>
                                        </p:tgtEl>
                                        <p:attrNameLst>
                                          <p:attrName>ppt_y</p:attrName>
                                        </p:attrNameLst>
                                      </p:cBhvr>
                                      <p:tavLst>
                                        <p:tav tm="0">
                                          <p:val>
                                            <p:strVal val="ppt_y"/>
                                          </p:val>
                                        </p:tav>
                                        <p:tav tm="100000">
                                          <p:val>
                                            <p:strVal val="1+ppt_h/2"/>
                                          </p:val>
                                        </p:tav>
                                      </p:tavLst>
                                    </p:anim>
                                    <p:set>
                                      <p:cBhvr>
                                        <p:cTn id="573" dur="1" fill="hold">
                                          <p:stCondLst>
                                            <p:cond delay="499"/>
                                          </p:stCondLst>
                                        </p:cTn>
                                        <p:tgtEl>
                                          <p:spTgt spid="20"/>
                                        </p:tgtEl>
                                        <p:attrNameLst>
                                          <p:attrName>style.visibility</p:attrName>
                                        </p:attrNameLst>
                                      </p:cBhvr>
                                      <p:to>
                                        <p:strVal val="hidden"/>
                                      </p:to>
                                    </p:set>
                                  </p:childTnLst>
                                </p:cTn>
                              </p:par>
                              <p:par>
                                <p:cTn id="574" presetID="22" presetClass="exit" presetSubtype="8" fill="hold" grpId="1" nodeType="withEffect">
                                  <p:stCondLst>
                                    <p:cond delay="29000"/>
                                  </p:stCondLst>
                                  <p:childTnLst>
                                    <p:animEffect transition="out" filter="wipe(left)">
                                      <p:cBhvr>
                                        <p:cTn id="575" dur="1000"/>
                                        <p:tgtEl>
                                          <p:spTgt spid="158"/>
                                        </p:tgtEl>
                                      </p:cBhvr>
                                    </p:animEffect>
                                    <p:set>
                                      <p:cBhvr>
                                        <p:cTn id="576" dur="1" fill="hold">
                                          <p:stCondLst>
                                            <p:cond delay="999"/>
                                          </p:stCondLst>
                                        </p:cTn>
                                        <p:tgtEl>
                                          <p:spTgt spid="158"/>
                                        </p:tgtEl>
                                        <p:attrNameLst>
                                          <p:attrName>style.visibility</p:attrName>
                                        </p:attrNameLst>
                                      </p:cBhvr>
                                      <p:to>
                                        <p:strVal val="hidden"/>
                                      </p:to>
                                    </p:set>
                                  </p:childTnLst>
                                </p:cTn>
                              </p:par>
                              <p:par>
                                <p:cTn id="577" presetID="64" presetClass="path" presetSubtype="0" accel="50000" decel="50000" fill="hold" nodeType="withEffect">
                                  <p:stCondLst>
                                    <p:cond delay="29600"/>
                                  </p:stCondLst>
                                  <p:childTnLst>
                                    <p:animMotion origin="layout" path="M -0.11024 0.04213 L -0.11024 -0.12963 " pathEditMode="fixed" rAng="0" ptsTypes="AA">
                                      <p:cBhvr>
                                        <p:cTn id="578" dur="1000" fill="hold"/>
                                        <p:tgtEl>
                                          <p:spTgt spid="15"/>
                                        </p:tgtEl>
                                        <p:attrNameLst>
                                          <p:attrName>ppt_x</p:attrName>
                                          <p:attrName>ppt_y</p:attrName>
                                        </p:attrNameLst>
                                      </p:cBhvr>
                                      <p:rCtr x="0" y="-8588"/>
                                    </p:animMotion>
                                  </p:childTnLst>
                                </p:cTn>
                              </p:par>
                              <p:par>
                                <p:cTn id="579" presetID="64" presetClass="path" presetSubtype="0" accel="50000" decel="50000" fill="hold" nodeType="withEffect">
                                  <p:stCondLst>
                                    <p:cond delay="29600"/>
                                  </p:stCondLst>
                                  <p:childTnLst>
                                    <p:animMotion origin="layout" path="M -0.11024 0.04213 L -0.11024 -0.22939 " pathEditMode="fixed" rAng="0" ptsTypes="AA">
                                      <p:cBhvr>
                                        <p:cTn id="580" dur="1000" fill="hold"/>
                                        <p:tgtEl>
                                          <p:spTgt spid="22"/>
                                        </p:tgtEl>
                                        <p:attrNameLst>
                                          <p:attrName>ppt_x</p:attrName>
                                          <p:attrName>ppt_y</p:attrName>
                                        </p:attrNameLst>
                                      </p:cBhvr>
                                      <p:rCtr x="0" y="-13588"/>
                                    </p:animMotion>
                                  </p:childTnLst>
                                </p:cTn>
                              </p:par>
                              <p:par>
                                <p:cTn id="581" presetID="53" presetClass="entr" presetSubtype="16" fill="hold" nodeType="withEffect">
                                  <p:stCondLst>
                                    <p:cond delay="30000"/>
                                  </p:stCondLst>
                                  <p:childTnLst>
                                    <p:set>
                                      <p:cBhvr>
                                        <p:cTn id="582" dur="1" fill="hold">
                                          <p:stCondLst>
                                            <p:cond delay="0"/>
                                          </p:stCondLst>
                                        </p:cTn>
                                        <p:tgtEl>
                                          <p:spTgt spid="11"/>
                                        </p:tgtEl>
                                        <p:attrNameLst>
                                          <p:attrName>style.visibility</p:attrName>
                                        </p:attrNameLst>
                                      </p:cBhvr>
                                      <p:to>
                                        <p:strVal val="visible"/>
                                      </p:to>
                                    </p:set>
                                    <p:anim calcmode="lin" valueType="num">
                                      <p:cBhvr>
                                        <p:cTn id="583" dur="1000" fill="hold"/>
                                        <p:tgtEl>
                                          <p:spTgt spid="11"/>
                                        </p:tgtEl>
                                        <p:attrNameLst>
                                          <p:attrName>ppt_w</p:attrName>
                                        </p:attrNameLst>
                                      </p:cBhvr>
                                      <p:tavLst>
                                        <p:tav tm="0">
                                          <p:val>
                                            <p:fltVal val="0"/>
                                          </p:val>
                                        </p:tav>
                                        <p:tav tm="100000">
                                          <p:val>
                                            <p:strVal val="#ppt_w"/>
                                          </p:val>
                                        </p:tav>
                                      </p:tavLst>
                                    </p:anim>
                                    <p:anim calcmode="lin" valueType="num">
                                      <p:cBhvr>
                                        <p:cTn id="584" dur="1000" fill="hold"/>
                                        <p:tgtEl>
                                          <p:spTgt spid="11"/>
                                        </p:tgtEl>
                                        <p:attrNameLst>
                                          <p:attrName>ppt_h</p:attrName>
                                        </p:attrNameLst>
                                      </p:cBhvr>
                                      <p:tavLst>
                                        <p:tav tm="0">
                                          <p:val>
                                            <p:fltVal val="0"/>
                                          </p:val>
                                        </p:tav>
                                        <p:tav tm="100000">
                                          <p:val>
                                            <p:strVal val="#ppt_h"/>
                                          </p:val>
                                        </p:tav>
                                      </p:tavLst>
                                    </p:anim>
                                    <p:animEffect transition="in" filter="fade">
                                      <p:cBhvr>
                                        <p:cTn id="585" dur="1000"/>
                                        <p:tgtEl>
                                          <p:spTgt spid="11"/>
                                        </p:tgtEl>
                                      </p:cBhvr>
                                    </p:animEffect>
                                  </p:childTnLst>
                                </p:cTn>
                              </p:par>
                              <p:par>
                                <p:cTn id="586" presetID="22" presetClass="entr" presetSubtype="2" repeatCount="5000" fill="hold" grpId="0" nodeType="withEffect">
                                  <p:stCondLst>
                                    <p:cond delay="36900"/>
                                  </p:stCondLst>
                                  <p:childTnLst>
                                    <p:set>
                                      <p:cBhvr>
                                        <p:cTn id="587" dur="1" fill="hold">
                                          <p:stCondLst>
                                            <p:cond delay="0"/>
                                          </p:stCondLst>
                                        </p:cTn>
                                        <p:tgtEl>
                                          <p:spTgt spid="159"/>
                                        </p:tgtEl>
                                        <p:attrNameLst>
                                          <p:attrName>style.visibility</p:attrName>
                                        </p:attrNameLst>
                                      </p:cBhvr>
                                      <p:to>
                                        <p:strVal val="visible"/>
                                      </p:to>
                                    </p:set>
                                    <p:animEffect transition="in" filter="wipe(right)">
                                      <p:cBhvr>
                                        <p:cTn id="588" dur="500"/>
                                        <p:tgtEl>
                                          <p:spTgt spid="159"/>
                                        </p:tgtEl>
                                      </p:cBhvr>
                                    </p:animEffect>
                                  </p:childTnLst>
                                </p:cTn>
                              </p:par>
                              <p:par>
                                <p:cTn id="589" presetID="1" presetClass="entr" presetSubtype="0" fill="hold" nodeType="withEffect">
                                  <p:stCondLst>
                                    <p:cond delay="46900"/>
                                  </p:stCondLst>
                                  <p:childTnLst>
                                    <p:set>
                                      <p:cBhvr>
                                        <p:cTn id="590" dur="1" fill="hold">
                                          <p:stCondLst>
                                            <p:cond delay="0"/>
                                          </p:stCondLst>
                                        </p:cTn>
                                        <p:tgtEl>
                                          <p:spTgt spid="156"/>
                                        </p:tgtEl>
                                        <p:attrNameLst>
                                          <p:attrName>style.visibility</p:attrName>
                                        </p:attrNameLst>
                                      </p:cBhvr>
                                      <p:to>
                                        <p:strVal val="visible"/>
                                      </p:to>
                                    </p:set>
                                  </p:childTnLst>
                                </p:cTn>
                              </p:par>
                              <p:par>
                                <p:cTn id="591" presetID="32" presetClass="emph" presetSubtype="0" fill="hold" nodeType="withEffect">
                                  <p:stCondLst>
                                    <p:cond delay="46900"/>
                                  </p:stCondLst>
                                  <p:childTnLst>
                                    <p:animRot by="120000">
                                      <p:cBhvr>
                                        <p:cTn id="592" dur="150" fill="hold">
                                          <p:stCondLst>
                                            <p:cond delay="0"/>
                                          </p:stCondLst>
                                        </p:cTn>
                                        <p:tgtEl>
                                          <p:spTgt spid="156"/>
                                        </p:tgtEl>
                                        <p:attrNameLst>
                                          <p:attrName>r</p:attrName>
                                        </p:attrNameLst>
                                      </p:cBhvr>
                                    </p:animRot>
                                    <p:animRot by="-240000">
                                      <p:cBhvr>
                                        <p:cTn id="593" dur="300" fill="hold">
                                          <p:stCondLst>
                                            <p:cond delay="300"/>
                                          </p:stCondLst>
                                        </p:cTn>
                                        <p:tgtEl>
                                          <p:spTgt spid="156"/>
                                        </p:tgtEl>
                                        <p:attrNameLst>
                                          <p:attrName>r</p:attrName>
                                        </p:attrNameLst>
                                      </p:cBhvr>
                                    </p:animRot>
                                    <p:animRot by="240000">
                                      <p:cBhvr>
                                        <p:cTn id="594" dur="300" fill="hold">
                                          <p:stCondLst>
                                            <p:cond delay="600"/>
                                          </p:stCondLst>
                                        </p:cTn>
                                        <p:tgtEl>
                                          <p:spTgt spid="156"/>
                                        </p:tgtEl>
                                        <p:attrNameLst>
                                          <p:attrName>r</p:attrName>
                                        </p:attrNameLst>
                                      </p:cBhvr>
                                    </p:animRot>
                                    <p:animRot by="-240000">
                                      <p:cBhvr>
                                        <p:cTn id="595" dur="300" fill="hold">
                                          <p:stCondLst>
                                            <p:cond delay="900"/>
                                          </p:stCondLst>
                                        </p:cTn>
                                        <p:tgtEl>
                                          <p:spTgt spid="156"/>
                                        </p:tgtEl>
                                        <p:attrNameLst>
                                          <p:attrName>r</p:attrName>
                                        </p:attrNameLst>
                                      </p:cBhvr>
                                    </p:animRot>
                                    <p:animRot by="120000">
                                      <p:cBhvr>
                                        <p:cTn id="596" dur="300" fill="hold">
                                          <p:stCondLst>
                                            <p:cond delay="1200"/>
                                          </p:stCondLst>
                                        </p:cTn>
                                        <p:tgtEl>
                                          <p:spTgt spid="156"/>
                                        </p:tgtEl>
                                        <p:attrNameLst>
                                          <p:attrName>r</p:attrName>
                                        </p:attrNameLst>
                                      </p:cBhvr>
                                    </p:animRot>
                                  </p:childTnLst>
                                </p:cTn>
                              </p:par>
                              <p:par>
                                <p:cTn id="597" presetID="1" presetClass="exit" presetSubtype="0" fill="hold" nodeType="withEffect">
                                  <p:stCondLst>
                                    <p:cond delay="48400"/>
                                  </p:stCondLst>
                                  <p:childTnLst>
                                    <p:set>
                                      <p:cBhvr>
                                        <p:cTn id="598" dur="1" fill="hold">
                                          <p:stCondLst>
                                            <p:cond delay="0"/>
                                          </p:stCondLst>
                                        </p:cTn>
                                        <p:tgtEl>
                                          <p:spTgt spid="156"/>
                                        </p:tgtEl>
                                        <p:attrNameLst>
                                          <p:attrName>style.visibility</p:attrName>
                                        </p:attrNameLst>
                                      </p:cBhvr>
                                      <p:to>
                                        <p:strVal val="hidden"/>
                                      </p:to>
                                    </p:set>
                                  </p:childTnLst>
                                </p:cTn>
                              </p:par>
                              <p:par>
                                <p:cTn id="599" presetID="1" presetClass="entr" presetSubtype="0" fill="hold" nodeType="withEffect">
                                  <p:stCondLst>
                                    <p:cond delay="51000"/>
                                  </p:stCondLst>
                                  <p:childTnLst>
                                    <p:set>
                                      <p:cBhvr>
                                        <p:cTn id="600" dur="1" fill="hold">
                                          <p:stCondLst>
                                            <p:cond delay="0"/>
                                          </p:stCondLst>
                                        </p:cTn>
                                        <p:tgtEl>
                                          <p:spTgt spid="157"/>
                                        </p:tgtEl>
                                        <p:attrNameLst>
                                          <p:attrName>style.visibility</p:attrName>
                                        </p:attrNameLst>
                                      </p:cBhvr>
                                      <p:to>
                                        <p:strVal val="visible"/>
                                      </p:to>
                                    </p:set>
                                  </p:childTnLst>
                                </p:cTn>
                              </p:par>
                              <p:par>
                                <p:cTn id="601" presetID="32" presetClass="emph" presetSubtype="0" fill="hold" nodeType="withEffect">
                                  <p:stCondLst>
                                    <p:cond delay="51000"/>
                                  </p:stCondLst>
                                  <p:childTnLst>
                                    <p:animRot by="120000">
                                      <p:cBhvr>
                                        <p:cTn id="602" dur="150" fill="hold">
                                          <p:stCondLst>
                                            <p:cond delay="0"/>
                                          </p:stCondLst>
                                        </p:cTn>
                                        <p:tgtEl>
                                          <p:spTgt spid="157"/>
                                        </p:tgtEl>
                                        <p:attrNameLst>
                                          <p:attrName>r</p:attrName>
                                        </p:attrNameLst>
                                      </p:cBhvr>
                                    </p:animRot>
                                    <p:animRot by="-240000">
                                      <p:cBhvr>
                                        <p:cTn id="603" dur="300" fill="hold">
                                          <p:stCondLst>
                                            <p:cond delay="300"/>
                                          </p:stCondLst>
                                        </p:cTn>
                                        <p:tgtEl>
                                          <p:spTgt spid="157"/>
                                        </p:tgtEl>
                                        <p:attrNameLst>
                                          <p:attrName>r</p:attrName>
                                        </p:attrNameLst>
                                      </p:cBhvr>
                                    </p:animRot>
                                    <p:animRot by="240000">
                                      <p:cBhvr>
                                        <p:cTn id="604" dur="300" fill="hold">
                                          <p:stCondLst>
                                            <p:cond delay="600"/>
                                          </p:stCondLst>
                                        </p:cTn>
                                        <p:tgtEl>
                                          <p:spTgt spid="157"/>
                                        </p:tgtEl>
                                        <p:attrNameLst>
                                          <p:attrName>r</p:attrName>
                                        </p:attrNameLst>
                                      </p:cBhvr>
                                    </p:animRot>
                                    <p:animRot by="-240000">
                                      <p:cBhvr>
                                        <p:cTn id="605" dur="300" fill="hold">
                                          <p:stCondLst>
                                            <p:cond delay="900"/>
                                          </p:stCondLst>
                                        </p:cTn>
                                        <p:tgtEl>
                                          <p:spTgt spid="157"/>
                                        </p:tgtEl>
                                        <p:attrNameLst>
                                          <p:attrName>r</p:attrName>
                                        </p:attrNameLst>
                                      </p:cBhvr>
                                    </p:animRot>
                                    <p:animRot by="120000">
                                      <p:cBhvr>
                                        <p:cTn id="606" dur="300" fill="hold">
                                          <p:stCondLst>
                                            <p:cond delay="1200"/>
                                          </p:stCondLst>
                                        </p:cTn>
                                        <p:tgtEl>
                                          <p:spTgt spid="157"/>
                                        </p:tgtEl>
                                        <p:attrNameLst>
                                          <p:attrName>r</p:attrName>
                                        </p:attrNameLst>
                                      </p:cBhvr>
                                    </p:animRot>
                                  </p:childTnLst>
                                </p:cTn>
                              </p:par>
                              <p:par>
                                <p:cTn id="607" presetID="1" presetClass="exit" presetSubtype="0" fill="hold" nodeType="withEffect">
                                  <p:stCondLst>
                                    <p:cond delay="52500"/>
                                  </p:stCondLst>
                                  <p:childTnLst>
                                    <p:set>
                                      <p:cBhvr>
                                        <p:cTn id="608" dur="1" fill="hold">
                                          <p:stCondLst>
                                            <p:cond delay="0"/>
                                          </p:stCondLst>
                                        </p:cTn>
                                        <p:tgtEl>
                                          <p:spTgt spid="157"/>
                                        </p:tgtEl>
                                        <p:attrNameLst>
                                          <p:attrName>style.visibility</p:attrName>
                                        </p:attrNameLst>
                                      </p:cBhvr>
                                      <p:to>
                                        <p:strVal val="hidden"/>
                                      </p:to>
                                    </p:set>
                                  </p:childTnLst>
                                </p:cTn>
                              </p:par>
                            </p:childTnLst>
                          </p:cTn>
                        </p:par>
                        <p:par>
                          <p:cTn id="609" fill="hold">
                            <p:stCondLst>
                              <p:cond delay="53300"/>
                            </p:stCondLst>
                            <p:childTnLst>
                              <p:par>
                                <p:cTn id="610" presetID="2" presetClass="exit" presetSubtype="4" fill="hold" nodeType="afterEffect">
                                  <p:stCondLst>
                                    <p:cond delay="0"/>
                                  </p:stCondLst>
                                  <p:childTnLst>
                                    <p:anim calcmode="lin" valueType="num">
                                      <p:cBhvr additive="base">
                                        <p:cTn id="611" dur="500"/>
                                        <p:tgtEl>
                                          <p:spTgt spid="15"/>
                                        </p:tgtEl>
                                        <p:attrNameLst>
                                          <p:attrName>ppt_x</p:attrName>
                                        </p:attrNameLst>
                                      </p:cBhvr>
                                      <p:tavLst>
                                        <p:tav tm="0">
                                          <p:val>
                                            <p:strVal val="ppt_x"/>
                                          </p:val>
                                        </p:tav>
                                        <p:tav tm="100000">
                                          <p:val>
                                            <p:strVal val="ppt_x"/>
                                          </p:val>
                                        </p:tav>
                                      </p:tavLst>
                                    </p:anim>
                                    <p:anim calcmode="lin" valueType="num">
                                      <p:cBhvr additive="base">
                                        <p:cTn id="612" dur="500"/>
                                        <p:tgtEl>
                                          <p:spTgt spid="15"/>
                                        </p:tgtEl>
                                        <p:attrNameLst>
                                          <p:attrName>ppt_y</p:attrName>
                                        </p:attrNameLst>
                                      </p:cBhvr>
                                      <p:tavLst>
                                        <p:tav tm="0">
                                          <p:val>
                                            <p:strVal val="ppt_y"/>
                                          </p:val>
                                        </p:tav>
                                        <p:tav tm="100000">
                                          <p:val>
                                            <p:strVal val="1+ppt_h/2"/>
                                          </p:val>
                                        </p:tav>
                                      </p:tavLst>
                                    </p:anim>
                                    <p:set>
                                      <p:cBhvr>
                                        <p:cTn id="613" dur="1" fill="hold">
                                          <p:stCondLst>
                                            <p:cond delay="499"/>
                                          </p:stCondLst>
                                        </p:cTn>
                                        <p:tgtEl>
                                          <p:spTgt spid="15"/>
                                        </p:tgtEl>
                                        <p:attrNameLst>
                                          <p:attrName>style.visibility</p:attrName>
                                        </p:attrNameLst>
                                      </p:cBhvr>
                                      <p:to>
                                        <p:strVal val="hidden"/>
                                      </p:to>
                                    </p:set>
                                  </p:childTnLst>
                                </p:cTn>
                              </p:par>
                              <p:par>
                                <p:cTn id="614" presetID="2" presetClass="exit" presetSubtype="4" fill="hold" nodeType="withEffect">
                                  <p:stCondLst>
                                    <p:cond delay="0"/>
                                  </p:stCondLst>
                                  <p:childTnLst>
                                    <p:anim calcmode="lin" valueType="num">
                                      <p:cBhvr additive="base">
                                        <p:cTn id="615" dur="500"/>
                                        <p:tgtEl>
                                          <p:spTgt spid="22"/>
                                        </p:tgtEl>
                                        <p:attrNameLst>
                                          <p:attrName>ppt_x</p:attrName>
                                        </p:attrNameLst>
                                      </p:cBhvr>
                                      <p:tavLst>
                                        <p:tav tm="0">
                                          <p:val>
                                            <p:strVal val="ppt_x"/>
                                          </p:val>
                                        </p:tav>
                                        <p:tav tm="100000">
                                          <p:val>
                                            <p:strVal val="ppt_x"/>
                                          </p:val>
                                        </p:tav>
                                      </p:tavLst>
                                    </p:anim>
                                    <p:anim calcmode="lin" valueType="num">
                                      <p:cBhvr additive="base">
                                        <p:cTn id="616" dur="500"/>
                                        <p:tgtEl>
                                          <p:spTgt spid="22"/>
                                        </p:tgtEl>
                                        <p:attrNameLst>
                                          <p:attrName>ppt_y</p:attrName>
                                        </p:attrNameLst>
                                      </p:cBhvr>
                                      <p:tavLst>
                                        <p:tav tm="0">
                                          <p:val>
                                            <p:strVal val="ppt_y"/>
                                          </p:val>
                                        </p:tav>
                                        <p:tav tm="100000">
                                          <p:val>
                                            <p:strVal val="1+ppt_h/2"/>
                                          </p:val>
                                        </p:tav>
                                      </p:tavLst>
                                    </p:anim>
                                    <p:set>
                                      <p:cBhvr>
                                        <p:cTn id="617" dur="1" fill="hold">
                                          <p:stCondLst>
                                            <p:cond delay="499"/>
                                          </p:stCondLst>
                                        </p:cTn>
                                        <p:tgtEl>
                                          <p:spTgt spid="22"/>
                                        </p:tgtEl>
                                        <p:attrNameLst>
                                          <p:attrName>style.visibility</p:attrName>
                                        </p:attrNameLst>
                                      </p:cBhvr>
                                      <p:to>
                                        <p:strVal val="hidden"/>
                                      </p:to>
                                    </p:set>
                                  </p:childTnLst>
                                </p:cTn>
                              </p:par>
                              <p:par>
                                <p:cTn id="618" presetID="22" presetClass="exit" presetSubtype="8" fill="hold" grpId="1" nodeType="withEffect">
                                  <p:stCondLst>
                                    <p:cond delay="0"/>
                                  </p:stCondLst>
                                  <p:childTnLst>
                                    <p:animEffect transition="out" filter="wipe(left)">
                                      <p:cBhvr>
                                        <p:cTn id="619" dur="1000"/>
                                        <p:tgtEl>
                                          <p:spTgt spid="159"/>
                                        </p:tgtEl>
                                      </p:cBhvr>
                                    </p:animEffect>
                                    <p:set>
                                      <p:cBhvr>
                                        <p:cTn id="620" dur="1" fill="hold">
                                          <p:stCondLst>
                                            <p:cond delay="999"/>
                                          </p:stCondLst>
                                        </p:cTn>
                                        <p:tgtEl>
                                          <p:spTgt spid="159"/>
                                        </p:tgtEl>
                                        <p:attrNameLst>
                                          <p:attrName>style.visibility</p:attrName>
                                        </p:attrNameLst>
                                      </p:cBhvr>
                                      <p:to>
                                        <p:strVal val="hidden"/>
                                      </p:to>
                                    </p:set>
                                  </p:childTnLst>
                                </p:cTn>
                              </p:par>
                            </p:childTnLst>
                          </p:cTn>
                        </p:par>
                        <p:par>
                          <p:cTn id="621" fill="hold">
                            <p:stCondLst>
                              <p:cond delay="54300"/>
                            </p:stCondLst>
                            <p:childTnLst>
                              <p:par>
                                <p:cTn id="622" presetID="1" presetClass="entr" presetSubtype="0" fill="hold" grpId="0" nodeType="afterEffect">
                                  <p:stCondLst>
                                    <p:cond delay="0"/>
                                  </p:stCondLst>
                                  <p:childTnLst>
                                    <p:set>
                                      <p:cBhvr>
                                        <p:cTn id="623" dur="1" fill="hold">
                                          <p:stCondLst>
                                            <p:cond delay="17699"/>
                                          </p:stCondLst>
                                        </p:cTn>
                                        <p:tgtEl>
                                          <p:spTgt spid="160"/>
                                        </p:tgtEl>
                                        <p:attrNameLst>
                                          <p:attrName>style.visibility</p:attrName>
                                        </p:attrNameLst>
                                      </p:cBhvr>
                                      <p:to>
                                        <p:strVal val="visible"/>
                                      </p:to>
                                    </p:set>
                                  </p:childTnLst>
                                  <p:subTnLst>
                                    <p:audio>
                                      <p:cMediaNode>
                                        <p:cTn display="0" masterRel="sameClick">
                                          <p:stCondLst>
                                            <p:cond evt="begin" delay="0">
                                              <p:tn val="622"/>
                                            </p:cond>
                                          </p:stCondLst>
                                          <p:endCondLst>
                                            <p:cond evt="onStopAudio" delay="0">
                                              <p:tgtEl>
                                                <p:sldTgt/>
                                              </p:tgtEl>
                                            </p:cond>
                                          </p:endCondLst>
                                        </p:cTn>
                                        <p:tgtEl>
                                          <p:sndTgt r:embed="rId14" name="L21S08_Clip_3a.wav"/>
                                        </p:tgtEl>
                                      </p:cMediaNode>
                                    </p:audio>
                                  </p:subTnLst>
                                </p:cTn>
                              </p:par>
                              <p:par>
                                <p:cTn id="624" presetID="64" presetClass="path" presetSubtype="0" accel="50000" decel="50000" fill="hold" nodeType="withEffect">
                                  <p:stCondLst>
                                    <p:cond delay="0"/>
                                  </p:stCondLst>
                                  <p:childTnLst>
                                    <p:animMotion origin="layout" path="M -0.12986 0.04213 L -0.12986 -0.12963 " pathEditMode="fixed" rAng="0" ptsTypes="AA">
                                      <p:cBhvr>
                                        <p:cTn id="625" dur="1000" fill="hold"/>
                                        <p:tgtEl>
                                          <p:spTgt spid="17"/>
                                        </p:tgtEl>
                                        <p:attrNameLst>
                                          <p:attrName>ppt_x</p:attrName>
                                          <p:attrName>ppt_y</p:attrName>
                                        </p:attrNameLst>
                                      </p:cBhvr>
                                      <p:rCtr x="0" y="-8588"/>
                                    </p:animMotion>
                                  </p:childTnLst>
                                </p:cTn>
                              </p:par>
                              <p:par>
                                <p:cTn id="626" presetID="64" presetClass="path" presetSubtype="0" accel="50000" decel="50000" fill="hold" nodeType="withEffect">
                                  <p:stCondLst>
                                    <p:cond delay="0"/>
                                  </p:stCondLst>
                                  <p:childTnLst>
                                    <p:animMotion origin="layout" path="M -0.12986 0.04213 L -0.12986 -0.22939 " pathEditMode="fixed" rAng="0" ptsTypes="AA">
                                      <p:cBhvr>
                                        <p:cTn id="627" dur="1000" fill="hold"/>
                                        <p:tgtEl>
                                          <p:spTgt spid="23"/>
                                        </p:tgtEl>
                                        <p:attrNameLst>
                                          <p:attrName>ppt_x</p:attrName>
                                          <p:attrName>ppt_y</p:attrName>
                                        </p:attrNameLst>
                                      </p:cBhvr>
                                      <p:rCtr x="0" y="-13588"/>
                                    </p:animMotion>
                                  </p:childTnLst>
                                </p:cTn>
                              </p:par>
                              <p:par>
                                <p:cTn id="628" presetID="53" presetClass="entr" presetSubtype="16" fill="hold" nodeType="withEffect">
                                  <p:stCondLst>
                                    <p:cond delay="1800"/>
                                  </p:stCondLst>
                                  <p:childTnLst>
                                    <p:set>
                                      <p:cBhvr>
                                        <p:cTn id="629" dur="1" fill="hold">
                                          <p:stCondLst>
                                            <p:cond delay="0"/>
                                          </p:stCondLst>
                                        </p:cTn>
                                        <p:tgtEl>
                                          <p:spTgt spid="28"/>
                                        </p:tgtEl>
                                        <p:attrNameLst>
                                          <p:attrName>style.visibility</p:attrName>
                                        </p:attrNameLst>
                                      </p:cBhvr>
                                      <p:to>
                                        <p:strVal val="visible"/>
                                      </p:to>
                                    </p:set>
                                    <p:anim calcmode="lin" valueType="num">
                                      <p:cBhvr>
                                        <p:cTn id="630" dur="1000" fill="hold"/>
                                        <p:tgtEl>
                                          <p:spTgt spid="28"/>
                                        </p:tgtEl>
                                        <p:attrNameLst>
                                          <p:attrName>ppt_w</p:attrName>
                                        </p:attrNameLst>
                                      </p:cBhvr>
                                      <p:tavLst>
                                        <p:tav tm="0">
                                          <p:val>
                                            <p:fltVal val="0"/>
                                          </p:val>
                                        </p:tav>
                                        <p:tav tm="100000">
                                          <p:val>
                                            <p:strVal val="#ppt_w"/>
                                          </p:val>
                                        </p:tav>
                                      </p:tavLst>
                                    </p:anim>
                                    <p:anim calcmode="lin" valueType="num">
                                      <p:cBhvr>
                                        <p:cTn id="631" dur="1000" fill="hold"/>
                                        <p:tgtEl>
                                          <p:spTgt spid="28"/>
                                        </p:tgtEl>
                                        <p:attrNameLst>
                                          <p:attrName>ppt_h</p:attrName>
                                        </p:attrNameLst>
                                      </p:cBhvr>
                                      <p:tavLst>
                                        <p:tav tm="0">
                                          <p:val>
                                            <p:fltVal val="0"/>
                                          </p:val>
                                        </p:tav>
                                        <p:tav tm="100000">
                                          <p:val>
                                            <p:strVal val="#ppt_h"/>
                                          </p:val>
                                        </p:tav>
                                      </p:tavLst>
                                    </p:anim>
                                    <p:animEffect transition="in" filter="fade">
                                      <p:cBhvr>
                                        <p:cTn id="632" dur="1000"/>
                                        <p:tgtEl>
                                          <p:spTgt spid="28"/>
                                        </p:tgtEl>
                                      </p:cBhvr>
                                    </p:animEffect>
                                  </p:childTnLst>
                                </p:cTn>
                              </p:par>
                              <p:par>
                                <p:cTn id="633" presetID="53" presetClass="entr" presetSubtype="16" fill="hold" nodeType="withEffect">
                                  <p:stCondLst>
                                    <p:cond delay="1800"/>
                                  </p:stCondLst>
                                  <p:childTnLst>
                                    <p:set>
                                      <p:cBhvr>
                                        <p:cTn id="634" dur="1" fill="hold">
                                          <p:stCondLst>
                                            <p:cond delay="0"/>
                                          </p:stCondLst>
                                        </p:cTn>
                                        <p:tgtEl>
                                          <p:spTgt spid="139"/>
                                        </p:tgtEl>
                                        <p:attrNameLst>
                                          <p:attrName>style.visibility</p:attrName>
                                        </p:attrNameLst>
                                      </p:cBhvr>
                                      <p:to>
                                        <p:strVal val="visible"/>
                                      </p:to>
                                    </p:set>
                                    <p:anim calcmode="lin" valueType="num">
                                      <p:cBhvr>
                                        <p:cTn id="635" dur="1000" fill="hold"/>
                                        <p:tgtEl>
                                          <p:spTgt spid="139"/>
                                        </p:tgtEl>
                                        <p:attrNameLst>
                                          <p:attrName>ppt_w</p:attrName>
                                        </p:attrNameLst>
                                      </p:cBhvr>
                                      <p:tavLst>
                                        <p:tav tm="0">
                                          <p:val>
                                            <p:fltVal val="0"/>
                                          </p:val>
                                        </p:tav>
                                        <p:tav tm="100000">
                                          <p:val>
                                            <p:strVal val="#ppt_w"/>
                                          </p:val>
                                        </p:tav>
                                      </p:tavLst>
                                    </p:anim>
                                    <p:anim calcmode="lin" valueType="num">
                                      <p:cBhvr>
                                        <p:cTn id="636" dur="1000" fill="hold"/>
                                        <p:tgtEl>
                                          <p:spTgt spid="139"/>
                                        </p:tgtEl>
                                        <p:attrNameLst>
                                          <p:attrName>ppt_h</p:attrName>
                                        </p:attrNameLst>
                                      </p:cBhvr>
                                      <p:tavLst>
                                        <p:tav tm="0">
                                          <p:val>
                                            <p:fltVal val="0"/>
                                          </p:val>
                                        </p:tav>
                                        <p:tav tm="100000">
                                          <p:val>
                                            <p:strVal val="#ppt_h"/>
                                          </p:val>
                                        </p:tav>
                                      </p:tavLst>
                                    </p:anim>
                                    <p:animEffect transition="in" filter="fade">
                                      <p:cBhvr>
                                        <p:cTn id="637" dur="1000"/>
                                        <p:tgtEl>
                                          <p:spTgt spid="139"/>
                                        </p:tgtEl>
                                      </p:cBhvr>
                                    </p:animEffect>
                                  </p:childTnLst>
                                </p:cTn>
                              </p:par>
                              <p:par>
                                <p:cTn id="638" presetID="22" presetClass="entr" presetSubtype="8" fill="hold" grpId="0" nodeType="withEffect">
                                  <p:stCondLst>
                                    <p:cond delay="11000"/>
                                  </p:stCondLst>
                                  <p:childTnLst>
                                    <p:set>
                                      <p:cBhvr>
                                        <p:cTn id="639" dur="1" fill="hold">
                                          <p:stCondLst>
                                            <p:cond delay="0"/>
                                          </p:stCondLst>
                                        </p:cTn>
                                        <p:tgtEl>
                                          <p:spTgt spid="193"/>
                                        </p:tgtEl>
                                        <p:attrNameLst>
                                          <p:attrName>style.visibility</p:attrName>
                                        </p:attrNameLst>
                                      </p:cBhvr>
                                      <p:to>
                                        <p:strVal val="visible"/>
                                      </p:to>
                                    </p:set>
                                    <p:animEffect transition="in" filter="wipe(left)">
                                      <p:cBhvr>
                                        <p:cTn id="640" dur="1000"/>
                                        <p:tgtEl>
                                          <p:spTgt spid="193"/>
                                        </p:tgtEl>
                                      </p:cBhvr>
                                    </p:animEffect>
                                  </p:childTnLst>
                                </p:cTn>
                              </p:par>
                              <p:par>
                                <p:cTn id="641" presetID="22" presetClass="exit" presetSubtype="8" fill="hold" grpId="1" nodeType="withEffect">
                                  <p:stCondLst>
                                    <p:cond delay="13800"/>
                                  </p:stCondLst>
                                  <p:childTnLst>
                                    <p:animEffect transition="out" filter="wipe(left)">
                                      <p:cBhvr>
                                        <p:cTn id="642" dur="1000"/>
                                        <p:tgtEl>
                                          <p:spTgt spid="193"/>
                                        </p:tgtEl>
                                      </p:cBhvr>
                                    </p:animEffect>
                                    <p:set>
                                      <p:cBhvr>
                                        <p:cTn id="643" dur="1" fill="hold">
                                          <p:stCondLst>
                                            <p:cond delay="999"/>
                                          </p:stCondLst>
                                        </p:cTn>
                                        <p:tgtEl>
                                          <p:spTgt spid="193"/>
                                        </p:tgtEl>
                                        <p:attrNameLst>
                                          <p:attrName>style.visibility</p:attrName>
                                        </p:attrNameLst>
                                      </p:cBhvr>
                                      <p:to>
                                        <p:strVal val="hidden"/>
                                      </p:to>
                                    </p:set>
                                  </p:childTnLst>
                                </p:cTn>
                              </p:par>
                              <p:par>
                                <p:cTn id="644" presetID="22" presetClass="entr" presetSubtype="8" fill="hold" grpId="0" nodeType="withEffect">
                                  <p:stCondLst>
                                    <p:cond delay="15000"/>
                                  </p:stCondLst>
                                  <p:childTnLst>
                                    <p:set>
                                      <p:cBhvr>
                                        <p:cTn id="645" dur="1" fill="hold">
                                          <p:stCondLst>
                                            <p:cond delay="0"/>
                                          </p:stCondLst>
                                        </p:cTn>
                                        <p:tgtEl>
                                          <p:spTgt spid="194"/>
                                        </p:tgtEl>
                                        <p:attrNameLst>
                                          <p:attrName>style.visibility</p:attrName>
                                        </p:attrNameLst>
                                      </p:cBhvr>
                                      <p:to>
                                        <p:strVal val="visible"/>
                                      </p:to>
                                    </p:set>
                                    <p:animEffect transition="in" filter="wipe(left)">
                                      <p:cBhvr>
                                        <p:cTn id="646" dur="1000"/>
                                        <p:tgtEl>
                                          <p:spTgt spid="194"/>
                                        </p:tgtEl>
                                      </p:cBhvr>
                                    </p:animEffect>
                                  </p:childTnLst>
                                </p:cTn>
                              </p:par>
                            </p:childTnLst>
                          </p:cTn>
                        </p:par>
                        <p:par>
                          <p:cTn id="647" fill="hold">
                            <p:stCondLst>
                              <p:cond delay="72000"/>
                            </p:stCondLst>
                            <p:childTnLst>
                              <p:par>
                                <p:cTn id="648" presetID="2" presetClass="exit" presetSubtype="4" fill="hold" nodeType="afterEffect">
                                  <p:stCondLst>
                                    <p:cond delay="0"/>
                                  </p:stCondLst>
                                  <p:childTnLst>
                                    <p:anim calcmode="lin" valueType="num">
                                      <p:cBhvr additive="base">
                                        <p:cTn id="649" dur="500"/>
                                        <p:tgtEl>
                                          <p:spTgt spid="17"/>
                                        </p:tgtEl>
                                        <p:attrNameLst>
                                          <p:attrName>ppt_x</p:attrName>
                                        </p:attrNameLst>
                                      </p:cBhvr>
                                      <p:tavLst>
                                        <p:tav tm="0">
                                          <p:val>
                                            <p:strVal val="ppt_x"/>
                                          </p:val>
                                        </p:tav>
                                        <p:tav tm="100000">
                                          <p:val>
                                            <p:strVal val="ppt_x"/>
                                          </p:val>
                                        </p:tav>
                                      </p:tavLst>
                                    </p:anim>
                                    <p:anim calcmode="lin" valueType="num">
                                      <p:cBhvr additive="base">
                                        <p:cTn id="650" dur="500"/>
                                        <p:tgtEl>
                                          <p:spTgt spid="17"/>
                                        </p:tgtEl>
                                        <p:attrNameLst>
                                          <p:attrName>ppt_y</p:attrName>
                                        </p:attrNameLst>
                                      </p:cBhvr>
                                      <p:tavLst>
                                        <p:tav tm="0">
                                          <p:val>
                                            <p:strVal val="ppt_y"/>
                                          </p:val>
                                        </p:tav>
                                        <p:tav tm="100000">
                                          <p:val>
                                            <p:strVal val="1+ppt_h/2"/>
                                          </p:val>
                                        </p:tav>
                                      </p:tavLst>
                                    </p:anim>
                                    <p:set>
                                      <p:cBhvr>
                                        <p:cTn id="651" dur="1" fill="hold">
                                          <p:stCondLst>
                                            <p:cond delay="499"/>
                                          </p:stCondLst>
                                        </p:cTn>
                                        <p:tgtEl>
                                          <p:spTgt spid="17"/>
                                        </p:tgtEl>
                                        <p:attrNameLst>
                                          <p:attrName>style.visibility</p:attrName>
                                        </p:attrNameLst>
                                      </p:cBhvr>
                                      <p:to>
                                        <p:strVal val="hidden"/>
                                      </p:to>
                                    </p:set>
                                  </p:childTnLst>
                                </p:cTn>
                              </p:par>
                              <p:par>
                                <p:cTn id="652" presetID="2" presetClass="exit" presetSubtype="4" fill="hold" nodeType="withEffect">
                                  <p:stCondLst>
                                    <p:cond delay="0"/>
                                  </p:stCondLst>
                                  <p:childTnLst>
                                    <p:anim calcmode="lin" valueType="num">
                                      <p:cBhvr additive="base">
                                        <p:cTn id="653" dur="500"/>
                                        <p:tgtEl>
                                          <p:spTgt spid="23"/>
                                        </p:tgtEl>
                                        <p:attrNameLst>
                                          <p:attrName>ppt_x</p:attrName>
                                        </p:attrNameLst>
                                      </p:cBhvr>
                                      <p:tavLst>
                                        <p:tav tm="0">
                                          <p:val>
                                            <p:strVal val="ppt_x"/>
                                          </p:val>
                                        </p:tav>
                                        <p:tav tm="100000">
                                          <p:val>
                                            <p:strVal val="ppt_x"/>
                                          </p:val>
                                        </p:tav>
                                      </p:tavLst>
                                    </p:anim>
                                    <p:anim calcmode="lin" valueType="num">
                                      <p:cBhvr additive="base">
                                        <p:cTn id="654" dur="500"/>
                                        <p:tgtEl>
                                          <p:spTgt spid="23"/>
                                        </p:tgtEl>
                                        <p:attrNameLst>
                                          <p:attrName>ppt_y</p:attrName>
                                        </p:attrNameLst>
                                      </p:cBhvr>
                                      <p:tavLst>
                                        <p:tav tm="0">
                                          <p:val>
                                            <p:strVal val="ppt_y"/>
                                          </p:val>
                                        </p:tav>
                                        <p:tav tm="100000">
                                          <p:val>
                                            <p:strVal val="1+ppt_h/2"/>
                                          </p:val>
                                        </p:tav>
                                      </p:tavLst>
                                    </p:anim>
                                    <p:set>
                                      <p:cBhvr>
                                        <p:cTn id="655" dur="1" fill="hold">
                                          <p:stCondLst>
                                            <p:cond delay="499"/>
                                          </p:stCondLst>
                                        </p:cTn>
                                        <p:tgtEl>
                                          <p:spTgt spid="23"/>
                                        </p:tgtEl>
                                        <p:attrNameLst>
                                          <p:attrName>style.visibility</p:attrName>
                                        </p:attrNameLst>
                                      </p:cBhvr>
                                      <p:to>
                                        <p:strVal val="hidden"/>
                                      </p:to>
                                    </p:set>
                                  </p:childTnLst>
                                </p:cTn>
                              </p:par>
                              <p:par>
                                <p:cTn id="656" presetID="22" presetClass="exit" presetSubtype="8" fill="hold" grpId="1" nodeType="withEffect">
                                  <p:stCondLst>
                                    <p:cond delay="0"/>
                                  </p:stCondLst>
                                  <p:childTnLst>
                                    <p:animEffect transition="out" filter="wipe(left)">
                                      <p:cBhvr>
                                        <p:cTn id="657" dur="1000"/>
                                        <p:tgtEl>
                                          <p:spTgt spid="194"/>
                                        </p:tgtEl>
                                      </p:cBhvr>
                                    </p:animEffect>
                                    <p:set>
                                      <p:cBhvr>
                                        <p:cTn id="658" dur="1" fill="hold">
                                          <p:stCondLst>
                                            <p:cond delay="999"/>
                                          </p:stCondLst>
                                        </p:cTn>
                                        <p:tgtEl>
                                          <p:spTgt spid="194"/>
                                        </p:tgtEl>
                                        <p:attrNameLst>
                                          <p:attrName>style.visibility</p:attrName>
                                        </p:attrNameLst>
                                      </p:cBhvr>
                                      <p:to>
                                        <p:strVal val="hidden"/>
                                      </p:to>
                                    </p:set>
                                  </p:childTnLst>
                                </p:cTn>
                              </p:par>
                            </p:childTnLst>
                          </p:cTn>
                        </p:par>
                        <p:par>
                          <p:cTn id="659" fill="hold">
                            <p:stCondLst>
                              <p:cond delay="73000"/>
                            </p:stCondLst>
                            <p:childTnLst>
                              <p:par>
                                <p:cTn id="660" presetID="22" presetClass="entr" presetSubtype="8" fill="hold" grpId="0" nodeType="afterEffect">
                                  <p:stCondLst>
                                    <p:cond delay="0"/>
                                  </p:stCondLst>
                                  <p:iterate type="lt">
                                    <p:tmPct val="10000"/>
                                  </p:iterate>
                                  <p:childTnLst>
                                    <p:set>
                                      <p:cBhvr>
                                        <p:cTn id="661" dur="1" fill="hold">
                                          <p:stCondLst>
                                            <p:cond delay="0"/>
                                          </p:stCondLst>
                                        </p:cTn>
                                        <p:tgtEl>
                                          <p:spTgt spid="161"/>
                                        </p:tgtEl>
                                        <p:attrNameLst>
                                          <p:attrName>style.visibility</p:attrName>
                                        </p:attrNameLst>
                                      </p:cBhvr>
                                      <p:to>
                                        <p:strVal val="visible"/>
                                      </p:to>
                                    </p:set>
                                    <p:animEffect transition="in" filter="wipe(left)">
                                      <p:cBhvr>
                                        <p:cTn id="662" dur="500"/>
                                        <p:tgtEl>
                                          <p:spTgt spid="161"/>
                                        </p:tgtEl>
                                      </p:cBhvr>
                                    </p:animEffect>
                                  </p:childTnLst>
                                </p:cTn>
                              </p:par>
                              <p:par>
                                <p:cTn id="663" presetID="1" presetClass="entr" presetSubtype="0" fill="hold" grpId="1" nodeType="withEffect">
                                  <p:stCondLst>
                                    <p:cond delay="0"/>
                                  </p:stCondLst>
                                  <p:iterate type="lt">
                                    <p:tmAbs val="0"/>
                                  </p:iterate>
                                  <p:childTnLst>
                                    <p:set>
                                      <p:cBhvr>
                                        <p:cTn id="664" dur="1" fill="hold">
                                          <p:stCondLst>
                                            <p:cond delay="18099"/>
                                          </p:stCondLst>
                                        </p:cTn>
                                        <p:tgtEl>
                                          <p:spTgt spid="161"/>
                                        </p:tgtEl>
                                        <p:attrNameLst>
                                          <p:attrName>style.visibility</p:attrName>
                                        </p:attrNameLst>
                                      </p:cBhvr>
                                      <p:to>
                                        <p:strVal val="visible"/>
                                      </p:to>
                                    </p:set>
                                  </p:childTnLst>
                                  <p:subTnLst>
                                    <p:audio>
                                      <p:cMediaNode>
                                        <p:cTn display="0" masterRel="sameClick">
                                          <p:stCondLst>
                                            <p:cond evt="begin" delay="0">
                                              <p:tn val="663"/>
                                            </p:cond>
                                          </p:stCondLst>
                                          <p:endCondLst>
                                            <p:cond evt="onStopAudio" delay="0">
                                              <p:tgtEl>
                                                <p:sldTgt/>
                                              </p:tgtEl>
                                            </p:cond>
                                          </p:endCondLst>
                                        </p:cTn>
                                        <p:tgtEl>
                                          <p:sndTgt r:embed="rId15" name="L21S08_Clip_3_1.wav"/>
                                        </p:tgtEl>
                                      </p:cMediaNode>
                                    </p:audio>
                                  </p:subTnLst>
                                </p:cTn>
                              </p:par>
                              <p:par>
                                <p:cTn id="665" presetID="64" presetClass="path" presetSubtype="0" accel="50000" decel="50000" fill="hold" nodeType="withEffect">
                                  <p:stCondLst>
                                    <p:cond delay="0"/>
                                  </p:stCondLst>
                                  <p:childTnLst>
                                    <p:animMotion origin="layout" path="M -0.14948 0.04213 L -0.14948 -0.12963 " pathEditMode="fixed" rAng="0" ptsTypes="AA">
                                      <p:cBhvr>
                                        <p:cTn id="666" dur="1000" fill="hold"/>
                                        <p:tgtEl>
                                          <p:spTgt spid="18"/>
                                        </p:tgtEl>
                                        <p:attrNameLst>
                                          <p:attrName>ppt_x</p:attrName>
                                          <p:attrName>ppt_y</p:attrName>
                                        </p:attrNameLst>
                                      </p:cBhvr>
                                      <p:rCtr x="0" y="-8588"/>
                                    </p:animMotion>
                                  </p:childTnLst>
                                </p:cTn>
                              </p:par>
                              <p:par>
                                <p:cTn id="667" presetID="64" presetClass="path" presetSubtype="0" accel="50000" decel="50000" fill="hold" nodeType="withEffect">
                                  <p:stCondLst>
                                    <p:cond delay="0"/>
                                  </p:stCondLst>
                                  <p:childTnLst>
                                    <p:animMotion origin="layout" path="M -0.14948 0.04213 L -0.14948 -0.22939 " pathEditMode="fixed" rAng="0" ptsTypes="AA">
                                      <p:cBhvr>
                                        <p:cTn id="668" dur="1000" fill="hold"/>
                                        <p:tgtEl>
                                          <p:spTgt spid="24"/>
                                        </p:tgtEl>
                                        <p:attrNameLst>
                                          <p:attrName>ppt_x</p:attrName>
                                          <p:attrName>ppt_y</p:attrName>
                                        </p:attrNameLst>
                                      </p:cBhvr>
                                      <p:rCtr x="0" y="-13588"/>
                                    </p:animMotion>
                                  </p:childTnLst>
                                </p:cTn>
                              </p:par>
                            </p:childTnLst>
                          </p:cTn>
                        </p:par>
                        <p:par>
                          <p:cTn id="669" fill="hold">
                            <p:stCondLst>
                              <p:cond delay="91100"/>
                            </p:stCondLst>
                            <p:childTnLst>
                              <p:par>
                                <p:cTn id="670" presetID="2" presetClass="exit" presetSubtype="4" fill="hold" nodeType="afterEffect">
                                  <p:stCondLst>
                                    <p:cond delay="0"/>
                                  </p:stCondLst>
                                  <p:childTnLst>
                                    <p:anim calcmode="lin" valueType="num">
                                      <p:cBhvr additive="base">
                                        <p:cTn id="671" dur="500"/>
                                        <p:tgtEl>
                                          <p:spTgt spid="18"/>
                                        </p:tgtEl>
                                        <p:attrNameLst>
                                          <p:attrName>ppt_x</p:attrName>
                                        </p:attrNameLst>
                                      </p:cBhvr>
                                      <p:tavLst>
                                        <p:tav tm="0">
                                          <p:val>
                                            <p:strVal val="ppt_x"/>
                                          </p:val>
                                        </p:tav>
                                        <p:tav tm="100000">
                                          <p:val>
                                            <p:strVal val="ppt_x"/>
                                          </p:val>
                                        </p:tav>
                                      </p:tavLst>
                                    </p:anim>
                                    <p:anim calcmode="lin" valueType="num">
                                      <p:cBhvr additive="base">
                                        <p:cTn id="672" dur="500"/>
                                        <p:tgtEl>
                                          <p:spTgt spid="18"/>
                                        </p:tgtEl>
                                        <p:attrNameLst>
                                          <p:attrName>ppt_y</p:attrName>
                                        </p:attrNameLst>
                                      </p:cBhvr>
                                      <p:tavLst>
                                        <p:tav tm="0">
                                          <p:val>
                                            <p:strVal val="ppt_y"/>
                                          </p:val>
                                        </p:tav>
                                        <p:tav tm="100000">
                                          <p:val>
                                            <p:strVal val="1+ppt_h/2"/>
                                          </p:val>
                                        </p:tav>
                                      </p:tavLst>
                                    </p:anim>
                                    <p:set>
                                      <p:cBhvr>
                                        <p:cTn id="673" dur="1" fill="hold">
                                          <p:stCondLst>
                                            <p:cond delay="499"/>
                                          </p:stCondLst>
                                        </p:cTn>
                                        <p:tgtEl>
                                          <p:spTgt spid="18"/>
                                        </p:tgtEl>
                                        <p:attrNameLst>
                                          <p:attrName>style.visibility</p:attrName>
                                        </p:attrNameLst>
                                      </p:cBhvr>
                                      <p:to>
                                        <p:strVal val="hidden"/>
                                      </p:to>
                                    </p:set>
                                  </p:childTnLst>
                                </p:cTn>
                              </p:par>
                              <p:par>
                                <p:cTn id="674" presetID="2" presetClass="exit" presetSubtype="4" fill="hold" nodeType="withEffect">
                                  <p:stCondLst>
                                    <p:cond delay="0"/>
                                  </p:stCondLst>
                                  <p:childTnLst>
                                    <p:anim calcmode="lin" valueType="num">
                                      <p:cBhvr additive="base">
                                        <p:cTn id="675" dur="500"/>
                                        <p:tgtEl>
                                          <p:spTgt spid="24"/>
                                        </p:tgtEl>
                                        <p:attrNameLst>
                                          <p:attrName>ppt_x</p:attrName>
                                        </p:attrNameLst>
                                      </p:cBhvr>
                                      <p:tavLst>
                                        <p:tav tm="0">
                                          <p:val>
                                            <p:strVal val="ppt_x"/>
                                          </p:val>
                                        </p:tav>
                                        <p:tav tm="100000">
                                          <p:val>
                                            <p:strVal val="ppt_x"/>
                                          </p:val>
                                        </p:tav>
                                      </p:tavLst>
                                    </p:anim>
                                    <p:anim calcmode="lin" valueType="num">
                                      <p:cBhvr additive="base">
                                        <p:cTn id="676" dur="500"/>
                                        <p:tgtEl>
                                          <p:spTgt spid="24"/>
                                        </p:tgtEl>
                                        <p:attrNameLst>
                                          <p:attrName>ppt_y</p:attrName>
                                        </p:attrNameLst>
                                      </p:cBhvr>
                                      <p:tavLst>
                                        <p:tav tm="0">
                                          <p:val>
                                            <p:strVal val="ppt_y"/>
                                          </p:val>
                                        </p:tav>
                                        <p:tav tm="100000">
                                          <p:val>
                                            <p:strVal val="1+ppt_h/2"/>
                                          </p:val>
                                        </p:tav>
                                      </p:tavLst>
                                    </p:anim>
                                    <p:set>
                                      <p:cBhvr>
                                        <p:cTn id="677" dur="1" fill="hold">
                                          <p:stCondLst>
                                            <p:cond delay="499"/>
                                          </p:stCondLst>
                                        </p:cTn>
                                        <p:tgtEl>
                                          <p:spTgt spid="24"/>
                                        </p:tgtEl>
                                        <p:attrNameLst>
                                          <p:attrName>style.visibility</p:attrName>
                                        </p:attrNameLst>
                                      </p:cBhvr>
                                      <p:to>
                                        <p:strVal val="hidden"/>
                                      </p:to>
                                    </p:set>
                                  </p:childTnLst>
                                </p:cTn>
                              </p:par>
                            </p:childTnLst>
                          </p:cTn>
                        </p:par>
                        <p:par>
                          <p:cTn id="678" fill="hold">
                            <p:stCondLst>
                              <p:cond delay="91600"/>
                            </p:stCondLst>
                            <p:childTnLst>
                              <p:par>
                                <p:cTn id="679" presetID="16" presetClass="emph" presetSubtype="0" fill="hold" grpId="2" nodeType="afterEffect">
                                  <p:stCondLst>
                                    <p:cond delay="0"/>
                                  </p:stCondLst>
                                  <p:iterate type="lt">
                                    <p:tmPct val="4000"/>
                                  </p:iterate>
                                  <p:childTnLst>
                                    <p:set>
                                      <p:cBhvr override="childStyle">
                                        <p:cTn id="680" dur="500" fill="hold"/>
                                        <p:tgtEl>
                                          <p:spTgt spid="7"/>
                                        </p:tgtEl>
                                        <p:attrNameLst>
                                          <p:attrName>style.color</p:attrName>
                                        </p:attrNameLst>
                                      </p:cBhvr>
                                      <p:to>
                                        <p:clrVal>
                                          <a:srgbClr val="C00000"/>
                                        </p:clrVal>
                                      </p:to>
                                    </p:set>
                                    <p:set>
                                      <p:cBhvr>
                                        <p:cTn id="681" dur="500" fill="hold"/>
                                        <p:tgtEl>
                                          <p:spTgt spid="7"/>
                                        </p:tgtEl>
                                        <p:attrNameLst>
                                          <p:attrName>fillcolor</p:attrName>
                                        </p:attrNameLst>
                                      </p:cBhvr>
                                      <p:to>
                                        <p:clrVal>
                                          <a:srgbClr val="C00000"/>
                                        </p:clrVal>
                                      </p:to>
                                    </p:set>
                                    <p:set>
                                      <p:cBhvr>
                                        <p:cTn id="682" dur="500" fill="hold"/>
                                        <p:tgtEl>
                                          <p:spTgt spid="7"/>
                                        </p:tgtEl>
                                        <p:attrNameLst>
                                          <p:attrName>fill.type</p:attrName>
                                        </p:attrNameLst>
                                      </p:cBhvr>
                                      <p:to>
                                        <p:strVal val="solid"/>
                                      </p:to>
                                    </p:set>
                                  </p:childTnLst>
                                </p:cTn>
                              </p:par>
                            </p:childTnLst>
                          </p:cTn>
                        </p:par>
                      </p:childTnLst>
                    </p:cTn>
                  </p:par>
                </p:childTnLst>
              </p:cTn>
              <p:nextCondLst>
                <p:cond evt="onClick" delay="0">
                  <p:tgtEl>
                    <p:spTgt spid="7"/>
                  </p:tgtEl>
                </p:cond>
              </p:nextCondLst>
            </p:seq>
          </p:childTnLst>
        </p:cTn>
      </p:par>
    </p:tnLst>
    <p:bldLst>
      <p:bldP spid="104" grpId="0" animBg="1"/>
      <p:bldP spid="104" grpId="1" animBg="1"/>
      <p:bldP spid="93" grpId="0" animBg="1"/>
      <p:bldP spid="93" grpId="1" animBg="1"/>
      <p:bldP spid="4" grpId="2"/>
      <p:bldP spid="4" grpId="3"/>
      <p:bldP spid="5" grpId="0" animBg="1"/>
      <p:bldP spid="5" grpId="1" animBg="1"/>
      <p:bldP spid="5" grpId="2" animBg="1"/>
      <p:bldP spid="29" grpId="0"/>
      <p:bldP spid="29" grpId="1"/>
      <p:bldP spid="35" grpId="0" animBg="1"/>
      <p:bldP spid="35" grpId="1" animBg="1"/>
      <p:bldP spid="37" grpId="0" animBg="1"/>
      <p:bldP spid="37" grpId="1" animBg="1"/>
      <p:bldP spid="38" grpId="0" animBg="1"/>
      <p:bldP spid="38" grpId="1" animBg="1"/>
      <p:bldP spid="39" grpId="0" animBg="1"/>
      <p:bldP spid="39" grpId="1" animBg="1"/>
      <p:bldP spid="40" grpId="0" animBg="1"/>
      <p:bldP spid="40" grpId="1" animBg="1"/>
      <p:bldP spid="41" grpId="0" animBg="1"/>
      <p:bldP spid="41" grpId="1" animBg="1"/>
      <p:bldP spid="43" grpId="0" animBg="1"/>
      <p:bldP spid="43" grpId="1" animBg="1"/>
      <p:bldP spid="42" grpId="0" animBg="1"/>
      <p:bldP spid="42" grpId="1" animBg="1"/>
      <p:bldP spid="44" grpId="0" animBg="1"/>
      <p:bldP spid="44" grpId="1" animBg="1"/>
      <p:bldP spid="45" grpId="0" animBg="1"/>
      <p:bldP spid="45" grpId="1" animBg="1"/>
      <p:bldP spid="50" grpId="0" animBg="1"/>
      <p:bldP spid="50" grpId="1" animBg="1"/>
      <p:bldP spid="51" grpId="0" animBg="1"/>
      <p:bldP spid="51" grpId="1" animBg="1"/>
      <p:bldP spid="52" grpId="0" animBg="1"/>
      <p:bldP spid="52" grpId="1" animBg="1"/>
      <p:bldP spid="53" grpId="0" animBg="1"/>
      <p:bldP spid="53" grpId="1" animBg="1"/>
      <p:bldP spid="54" grpId="0" animBg="1"/>
      <p:bldP spid="54" grpId="1" animBg="1"/>
      <p:bldP spid="55" grpId="0" animBg="1"/>
      <p:bldP spid="55" grpId="1" animBg="1"/>
      <p:bldP spid="56" grpId="0" animBg="1"/>
      <p:bldP spid="56" grpId="1" animBg="1"/>
      <p:bldP spid="58" grpId="0" animBg="1"/>
      <p:bldP spid="58" grpId="1" animBg="1"/>
      <p:bldP spid="16" grpId="0" animBg="1"/>
      <p:bldP spid="16" grpId="1" animBg="1"/>
      <p:bldP spid="16" grpId="2" animBg="1"/>
      <p:bldP spid="16" grpId="3" animBg="1"/>
      <p:bldP spid="16" grpId="4" animBg="1"/>
      <p:bldP spid="74" grpId="0"/>
      <p:bldP spid="74" grpId="1"/>
      <p:bldP spid="75" grpId="0"/>
      <p:bldP spid="75" grpId="1"/>
      <p:bldP spid="78" grpId="0"/>
      <p:bldP spid="78" grpId="1"/>
      <p:bldP spid="161" grpId="0"/>
      <p:bldP spid="161" grpId="1"/>
      <p:bldP spid="162" grpId="0"/>
      <p:bldP spid="162" grpId="1"/>
      <p:bldP spid="6" grpId="0" animBg="1"/>
      <p:bldP spid="6" grpId="1" animBg="1"/>
      <p:bldP spid="6" grpId="2" animBg="1"/>
      <p:bldP spid="7" grpId="0" animBg="1"/>
      <p:bldP spid="7" grpId="1" animBg="1"/>
      <p:bldP spid="7" grpId="2" animBg="1"/>
      <p:bldP spid="12" grpId="0" animBg="1"/>
      <p:bldP spid="12" grpId="1" animBg="1"/>
      <p:bldP spid="14" grpId="0" animBg="1"/>
      <p:bldP spid="14" grpId="1" animBg="1"/>
      <p:bldP spid="15" grpId="0" animBg="1"/>
      <p:bldP spid="15" grpId="1" animBg="1"/>
      <p:bldP spid="17" grpId="0" animBg="1"/>
      <p:bldP spid="17" grpId="1" animBg="1"/>
      <p:bldP spid="18" grpId="0" animBg="1"/>
      <p:bldP spid="18" grpId="1" animBg="1"/>
      <p:bldP spid="19" grpId="0" animBg="1"/>
      <p:bldP spid="19" grpId="1" animBg="1"/>
      <p:bldP spid="20" grpId="0" animBg="1"/>
      <p:bldP spid="20" grpId="1" animBg="1"/>
      <p:bldP spid="22" grpId="0" animBg="1"/>
      <p:bldP spid="22" grpId="1" animBg="1"/>
      <p:bldP spid="23" grpId="0" animBg="1"/>
      <p:bldP spid="23" grpId="1" animBg="1"/>
      <p:bldP spid="24" grpId="0" animBg="1"/>
      <p:bldP spid="24" grpId="1" animBg="1"/>
      <p:bldP spid="25" grpId="0" animBg="1"/>
      <p:bldP spid="26" grpId="0" animBg="1"/>
      <p:bldP spid="27" grpId="0" animBg="1"/>
      <p:bldP spid="115" grpId="0" animBg="1"/>
      <p:bldP spid="115" grpId="1" animBg="1"/>
      <p:bldP spid="116" grpId="0" animBg="1"/>
      <p:bldP spid="116" grpId="1" animBg="1"/>
      <p:bldP spid="158" grpId="0" animBg="1"/>
      <p:bldP spid="158" grpId="1" animBg="1"/>
      <p:bldP spid="159" grpId="0" animBg="1"/>
      <p:bldP spid="159" grpId="1" animBg="1"/>
      <p:bldP spid="160" grpId="0" animBg="1"/>
      <p:bldP spid="193" grpId="0" animBg="1"/>
      <p:bldP spid="193" grpId="1" animBg="1"/>
      <p:bldP spid="194" grpId="0" animBg="1"/>
      <p:bldP spid="194" grpId="1"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a:xfrm>
            <a:off x="180000" y="6336000"/>
            <a:ext cx="3312000" cy="360000"/>
          </a:xfrm>
        </p:spPr>
        <p:txBody>
          <a:bodyPr/>
          <a:lstStyle/>
          <a:p>
            <a:r>
              <a:rPr lang="en-GB" dirty="0"/>
              <a:t>Exotic options</a:t>
            </a:r>
          </a:p>
        </p:txBody>
      </p:sp>
      <p:sp>
        <p:nvSpPr>
          <p:cNvPr id="3" name="Zástupný symbol pro číslo snímku 2"/>
          <p:cNvSpPr>
            <a:spLocks noGrp="1"/>
          </p:cNvSpPr>
          <p:nvPr>
            <p:ph type="sldNum" sz="quarter" idx="12"/>
          </p:nvPr>
        </p:nvSpPr>
        <p:spPr>
          <a:xfrm>
            <a:off x="7164000" y="6336000"/>
            <a:ext cx="1800000" cy="360000"/>
          </a:xfrm>
        </p:spPr>
        <p:txBody>
          <a:bodyPr/>
          <a:lstStyle/>
          <a:p>
            <a:pPr algn="r"/>
            <a:fld id="{DFE5482F-2F05-49C5-9E15-73F945A41231}" type="slidenum">
              <a:rPr lang="cs-CZ" smtClean="0"/>
              <a:pPr algn="r"/>
              <a:t>9</a:t>
            </a:fld>
            <a:endParaRPr lang="cs-CZ" dirty="0"/>
          </a:p>
        </p:txBody>
      </p:sp>
      <p:sp>
        <p:nvSpPr>
          <p:cNvPr id="4" name="Nadpis 3"/>
          <p:cNvSpPr>
            <a:spLocks noGrp="1"/>
          </p:cNvSpPr>
          <p:nvPr>
            <p:ph type="title"/>
          </p:nvPr>
        </p:nvSpPr>
        <p:spPr>
          <a:xfrm>
            <a:off x="144000" y="144000"/>
            <a:ext cx="3419864" cy="648072"/>
          </a:xfrm>
        </p:spPr>
        <p:txBody>
          <a:bodyPr/>
          <a:lstStyle/>
          <a:p>
            <a:r>
              <a:rPr lang="en-GB" dirty="0">
                <a:solidFill>
                  <a:srgbClr val="000000"/>
                </a:solidFill>
              </a:rPr>
              <a:t>Barrier options (3)</a:t>
            </a:r>
          </a:p>
        </p:txBody>
      </p:sp>
      <p:sp>
        <p:nvSpPr>
          <p:cNvPr id="5" name="Tlačítko akce: Zvuk 4">
            <a:hlinkClick r:id="" action="ppaction://noaction" highlightClick="1"/>
          </p:cNvPr>
          <p:cNvSpPr/>
          <p:nvPr/>
        </p:nvSpPr>
        <p:spPr>
          <a:xfrm>
            <a:off x="251520" y="81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2</a:t>
            </a:r>
            <a:endParaRPr lang="en-GB" sz="800" dirty="0">
              <a:solidFill>
                <a:srgbClr val="FFFF00"/>
              </a:solidFill>
            </a:endParaRPr>
          </a:p>
        </p:txBody>
      </p:sp>
      <p:sp>
        <p:nvSpPr>
          <p:cNvPr id="29" name="TextovéPole 28"/>
          <p:cNvSpPr txBox="1"/>
          <p:nvPr/>
        </p:nvSpPr>
        <p:spPr>
          <a:xfrm>
            <a:off x="863999" y="864000"/>
            <a:ext cx="7595998"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Breakdown of </a:t>
            </a:r>
            <a:r>
              <a:rPr lang="cs-CZ" sz="2200" dirty="0">
                <a:latin typeface="Cambria Math" panose="02040503050406030204" pitchFamily="18" charset="0"/>
                <a:ea typeface="Cambria Math" panose="02040503050406030204" pitchFamily="18" charset="0"/>
              </a:rPr>
              <a:t>a </a:t>
            </a:r>
            <a:r>
              <a:rPr lang="en-GB" sz="2200" dirty="0">
                <a:latin typeface="Cambria Math" panose="02040503050406030204" pitchFamily="18" charset="0"/>
                <a:ea typeface="Cambria Math" panose="02040503050406030204" pitchFamily="18" charset="0"/>
              </a:rPr>
              <a:t>conventional </a:t>
            </a:r>
            <a:r>
              <a:rPr lang="cs-CZ" sz="2200" dirty="0">
                <a:latin typeface="Cambria Math" panose="02040503050406030204" pitchFamily="18" charset="0"/>
                <a:ea typeface="Cambria Math" panose="02040503050406030204" pitchFamily="18" charset="0"/>
              </a:rPr>
              <a:t>long call </a:t>
            </a:r>
            <a:r>
              <a:rPr lang="en-GB" sz="2200" dirty="0">
                <a:latin typeface="Cambria Math" panose="02040503050406030204" pitchFamily="18" charset="0"/>
                <a:ea typeface="Cambria Math" panose="02040503050406030204" pitchFamily="18" charset="0"/>
              </a:rPr>
              <a:t>into barrier options</a:t>
            </a:r>
          </a:p>
        </p:txBody>
      </p:sp>
      <p:sp>
        <p:nvSpPr>
          <p:cNvPr id="35" name="TextovéPole 34"/>
          <p:cNvSpPr txBox="1">
            <a:spLocks/>
          </p:cNvSpPr>
          <p:nvPr/>
        </p:nvSpPr>
        <p:spPr>
          <a:xfrm>
            <a:off x="-7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p>
            <a:pPr lvl="0"/>
            <a:r>
              <a:rPr lang="cs-CZ" sz="1000" dirty="0"/>
              <a:t>Na tomto snímku si provedeme podobné cvičení s vytvářením syntetických cenných papírů, které jsme prováděli s binárními opcemi. Neboli si ukážeme, jak lze synteticky sestavovat konvenční nákupní a prodejní opce pomocí portfolia bariérových opcí. Opět to dokazuje, jak tenká je dělící čára mezi konvenčními a exotickými opcemi.</a:t>
            </a:r>
          </a:p>
        </p:txBody>
      </p:sp>
      <p:sp>
        <p:nvSpPr>
          <p:cNvPr id="37" name="TextovéPole 36"/>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lvl="0"/>
            <a:r>
              <a:rPr lang="cs-CZ" dirty="0"/>
              <a:t>Toto jsou dva základní výplatní profily dlouhých bariérových nákupních opcí. Jak si můžeme snadno ověřit, grafický součet těchto dvou lomených čar vytváří výplatní profil konvenční dlouhé nákupní opce. Bariéra jako taková poté přestává plnit svoji funkci.</a:t>
            </a:r>
          </a:p>
        </p:txBody>
      </p:sp>
      <p:sp>
        <p:nvSpPr>
          <p:cNvPr id="38" name="TextovéPole 37"/>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r>
              <a:rPr lang="cs-CZ" dirty="0"/>
              <a:t>Také víme, že mezi výplatními profily bariérových opcí panuje určitá identita, tudíž pro každý z uvedených dvou grafů máme dvě pojmenování. Z toho vyplývá, že ke stejnému výsledku vede větší počet kombinací mezi bariérovými nákupními opcemi.</a:t>
            </a:r>
          </a:p>
        </p:txBody>
      </p:sp>
      <p:sp>
        <p:nvSpPr>
          <p:cNvPr id="39" name="TextovéPole 38"/>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marL="0" lvl="1"/>
            <a:r>
              <a:rPr lang="cs-CZ" sz="1000" dirty="0"/>
              <a:t>Z čistě kombinatorického hlediska toto jsou všechny možné alternativy, které vytvářejí výplatní profil konvenční dlouhé nákupní opce.</a:t>
            </a:r>
          </a:p>
        </p:txBody>
      </p:sp>
      <p:sp>
        <p:nvSpPr>
          <p:cNvPr id="40" name="TextovéPole 39"/>
          <p:cNvSpPr txBox="1">
            <a:spLocks/>
          </p:cNvSpPr>
          <p:nvPr/>
        </p:nvSpPr>
        <p:spPr>
          <a:xfrm>
            <a:off x="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r>
              <a:rPr lang="cs-CZ" dirty="0"/>
              <a:t>Použijeme-li horní bariérové opce, je třeba vzít dlouhou horní aktivační a dlouhou horní deaktivační nákupní opci.</a:t>
            </a:r>
          </a:p>
        </p:txBody>
      </p:sp>
      <p:sp>
        <p:nvSpPr>
          <p:cNvPr id="45" name="TextovéPole 44">
            <a:extLst>
              <a:ext uri="{FF2B5EF4-FFF2-40B4-BE49-F238E27FC236}">
                <a16:creationId xmlns:a16="http://schemas.microsoft.com/office/drawing/2014/main" id="{A9121DDB-F615-4525-8C21-5EF00A2541D9}"/>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On this slide, we’re going to do the same exercise in the creation of synthetic securities that we did with binary options. Namely, we will show how conventional call and put options can be compiled synthetically using a portfolio of barrier options. Once again it demonstrates how thin the dividing line is between conventional and exotic options.</a:t>
            </a:r>
            <a:endParaRPr lang="cs-CZ" sz="1000" dirty="0"/>
          </a:p>
        </p:txBody>
      </p:sp>
      <p:sp>
        <p:nvSpPr>
          <p:cNvPr id="8" name="Tlačítko akce: Prázdné 7">
            <a:hlinkClick r:id="" action="ppaction://noaction" highlightClick="1"/>
            <a:extLst>
              <a:ext uri="{FF2B5EF4-FFF2-40B4-BE49-F238E27FC236}">
                <a16:creationId xmlns:a16="http://schemas.microsoft.com/office/drawing/2014/main" id="{275C0E42-70BC-4264-A5E1-82788B00D55D}"/>
              </a:ext>
            </a:extLst>
          </p:cNvPr>
          <p:cNvSpPr/>
          <p:nvPr/>
        </p:nvSpPr>
        <p:spPr>
          <a:xfrm>
            <a:off x="763156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800" b="1" dirty="0" err="1">
                <a:solidFill>
                  <a:srgbClr val="FFFF00"/>
                </a:solidFill>
              </a:rPr>
              <a:t>Cz</a:t>
            </a:r>
            <a:endParaRPr lang="cs-CZ" sz="800" b="1" dirty="0">
              <a:solidFill>
                <a:srgbClr val="FFFF00"/>
              </a:solidFill>
            </a:endParaRPr>
          </a:p>
        </p:txBody>
      </p:sp>
      <p:sp>
        <p:nvSpPr>
          <p:cNvPr id="47" name="Tlačítko akce: Prázdné 46">
            <a:hlinkClick r:id="" action="ppaction://noaction" highlightClick="1"/>
            <a:extLst>
              <a:ext uri="{FF2B5EF4-FFF2-40B4-BE49-F238E27FC236}">
                <a16:creationId xmlns:a16="http://schemas.microsoft.com/office/drawing/2014/main" id="{B4013041-73BA-4A05-962E-FA9DF338FC80}"/>
              </a:ext>
            </a:extLst>
          </p:cNvPr>
          <p:cNvSpPr/>
          <p:nvPr/>
        </p:nvSpPr>
        <p:spPr>
          <a:xfrm>
            <a:off x="802848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800" b="1" dirty="0">
                <a:solidFill>
                  <a:srgbClr val="FFFF00"/>
                </a:solidFill>
              </a:rPr>
              <a:t>En</a:t>
            </a:r>
          </a:p>
        </p:txBody>
      </p:sp>
      <p:sp>
        <p:nvSpPr>
          <p:cNvPr id="48" name="Tlačítko akce: Prázdné 47">
            <a:hlinkClick r:id="" action="ppaction://noaction" highlightClick="1"/>
            <a:extLst>
              <a:ext uri="{FF2B5EF4-FFF2-40B4-BE49-F238E27FC236}">
                <a16:creationId xmlns:a16="http://schemas.microsoft.com/office/drawing/2014/main" id="{D8BD8555-5AC4-4F9E-B5A5-8E95C47F64EE}"/>
              </a:ext>
            </a:extLst>
          </p:cNvPr>
          <p:cNvSpPr/>
          <p:nvPr/>
        </p:nvSpPr>
        <p:spPr>
          <a:xfrm>
            <a:off x="8423648" y="360000"/>
            <a:ext cx="360000" cy="180000"/>
          </a:xfrm>
          <a:prstGeom prst="actionButtonBlank">
            <a:avLst/>
          </a:prstGeom>
          <a:solidFill>
            <a:schemeClr val="accent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cs-CZ" sz="800" b="1" dirty="0" err="1">
                <a:solidFill>
                  <a:srgbClr val="FFFF00"/>
                </a:solidFill>
              </a:rPr>
              <a:t>None</a:t>
            </a:r>
            <a:endParaRPr lang="cs-CZ" sz="800" b="1" dirty="0">
              <a:solidFill>
                <a:srgbClr val="FFFF00"/>
              </a:solidFill>
            </a:endParaRPr>
          </a:p>
        </p:txBody>
      </p:sp>
      <p:sp>
        <p:nvSpPr>
          <p:cNvPr id="49" name="Zástupný symbol pro zápatí 1">
            <a:extLst>
              <a:ext uri="{FF2B5EF4-FFF2-40B4-BE49-F238E27FC236}">
                <a16:creationId xmlns:a16="http://schemas.microsoft.com/office/drawing/2014/main" id="{EC23C8D8-6279-477A-9E8F-E8BD8016FBC3}"/>
              </a:ext>
            </a:extLst>
          </p:cNvPr>
          <p:cNvSpPr txBox="1">
            <a:spLocks/>
          </p:cNvSpPr>
          <p:nvPr/>
        </p:nvSpPr>
        <p:spPr>
          <a:xfrm>
            <a:off x="7631480" y="188640"/>
            <a:ext cx="1152168" cy="156738"/>
          </a:xfrm>
          <a:prstGeom prst="rect">
            <a:avLst/>
          </a:prstGeom>
        </p:spPr>
        <p:txBody>
          <a:bodyPr vert="horz" lIns="91440" tIns="45720" rIns="91440" bIns="45720" rtlCol="0" anchor="ctr"/>
          <a:lstStyle>
            <a:defPPr>
              <a:defRPr lang="cs-CZ"/>
            </a:defPPr>
            <a:lvl1pPr marL="0" algn="l" defTabSz="914400" rtl="0" eaLnBrk="1" latinLnBrk="0" hangingPunct="1">
              <a:defRPr sz="1100" b="1"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800" kern="800" spc="130" dirty="0"/>
              <a:t>Subtitles</a:t>
            </a:r>
          </a:p>
        </p:txBody>
      </p:sp>
      <p:sp>
        <p:nvSpPr>
          <p:cNvPr id="50" name="TextovéPole 49">
            <a:extLst>
              <a:ext uri="{FF2B5EF4-FFF2-40B4-BE49-F238E27FC236}">
                <a16:creationId xmlns:a16="http://schemas.microsoft.com/office/drawing/2014/main" id="{582BF5C3-B2E5-4880-8AB0-046C7D2F4B74}"/>
              </a:ext>
            </a:extLst>
          </p:cNvPr>
          <p:cNvSpPr txBox="1">
            <a:spLocks/>
          </p:cNvSpPr>
          <p:nvPr/>
        </p:nvSpPr>
        <p:spPr>
          <a:xfrm>
            <a:off x="-54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These are two basic payoff profiles of long barrier call options. As we can easily verify, the graphs of these two kinked lines add up to a conventional long call. The barrier as such then ceases to fulfill its function.</a:t>
            </a:r>
            <a:endParaRPr lang="cs-CZ" sz="1000" dirty="0"/>
          </a:p>
        </p:txBody>
      </p:sp>
      <p:sp>
        <p:nvSpPr>
          <p:cNvPr id="51" name="TextovéPole 50">
            <a:extLst>
              <a:ext uri="{FF2B5EF4-FFF2-40B4-BE49-F238E27FC236}">
                <a16:creationId xmlns:a16="http://schemas.microsoft.com/office/drawing/2014/main" id="{E173B7C4-EA77-48C1-BEFE-9FD89F6F5C7B}"/>
              </a:ext>
            </a:extLst>
          </p:cNvPr>
          <p:cNvSpPr txBox="1">
            <a:spLocks/>
          </p:cNvSpPr>
          <p:nvPr/>
        </p:nvSpPr>
        <p:spPr>
          <a:xfrm>
            <a:off x="-36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GB" sz="1000" noProof="0"/>
              <a:t>We also know that there is a certain identity between the payoff profiles of barrier options. </a:t>
            </a:r>
            <a:r>
              <a:rPr lang="en-GB" sz="1000" noProof="0" dirty="0"/>
              <a:t>So, we have two captions for each of the two graphs. It follows that a larger number of combinations among barrier calls lead to the same result.</a:t>
            </a:r>
          </a:p>
        </p:txBody>
      </p:sp>
      <p:sp>
        <p:nvSpPr>
          <p:cNvPr id="52" name="TextovéPole 51">
            <a:extLst>
              <a:ext uri="{FF2B5EF4-FFF2-40B4-BE49-F238E27FC236}">
                <a16:creationId xmlns:a16="http://schemas.microsoft.com/office/drawing/2014/main" id="{808CC445-5549-48D6-AA91-CA10B0978274}"/>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GB" sz="1000" noProof="0"/>
              <a:t>From a purely combinatorial point of view, these are all possibilities that create the payoff profile of a conventional long call option.</a:t>
            </a:r>
          </a:p>
        </p:txBody>
      </p:sp>
      <p:sp>
        <p:nvSpPr>
          <p:cNvPr id="53" name="TextovéPole 52">
            <a:extLst>
              <a:ext uri="{FF2B5EF4-FFF2-40B4-BE49-F238E27FC236}">
                <a16:creationId xmlns:a16="http://schemas.microsoft.com/office/drawing/2014/main" id="{81154FF5-6A68-4935-8A30-25F092A0F6AE}"/>
              </a:ext>
            </a:extLst>
          </p:cNvPr>
          <p:cNvSpPr txBox="1">
            <a:spLocks/>
          </p:cNvSpPr>
          <p:nvPr/>
        </p:nvSpPr>
        <p:spPr>
          <a:xfrm>
            <a:off x="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If we use up barrier options, we need to take a long up-and-in and a long up-and-out call option.</a:t>
            </a:r>
            <a:endParaRPr lang="cs-CZ" sz="1000" dirty="0"/>
          </a:p>
        </p:txBody>
      </p:sp>
      <p:sp>
        <p:nvSpPr>
          <p:cNvPr id="16" name="Obdélník 15">
            <a:extLst>
              <a:ext uri="{FF2B5EF4-FFF2-40B4-BE49-F238E27FC236}">
                <a16:creationId xmlns:a16="http://schemas.microsoft.com/office/drawing/2014/main" id="{4208F63B-65BD-4911-BC69-409EE450C347}"/>
              </a:ext>
            </a:extLst>
          </p:cNvPr>
          <p:cNvSpPr/>
          <p:nvPr/>
        </p:nvSpPr>
        <p:spPr>
          <a:xfrm>
            <a:off x="7524480" y="180000"/>
            <a:ext cx="1368000" cy="396000"/>
          </a:xfrm>
          <a:prstGeom prst="rect">
            <a:avLst/>
          </a:prstGeom>
          <a:solidFill>
            <a:schemeClr val="accent1">
              <a:alpha val="40000"/>
            </a:schemeClr>
          </a:solid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9" name="TextovéPole 58"/>
          <p:cNvSpPr txBox="1"/>
          <p:nvPr/>
        </p:nvSpPr>
        <p:spPr>
          <a:xfrm>
            <a:off x="1187624" y="2421000"/>
            <a:ext cx="3250543" cy="369332"/>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noProof="0" dirty="0">
                <a:latin typeface="Cambria Math" panose="02040503050406030204" pitchFamily="18" charset="0"/>
                <a:ea typeface="Cambria Math" panose="02040503050406030204" pitchFamily="18" charset="0"/>
              </a:rPr>
              <a:t>Alternative decompositions</a:t>
            </a:r>
          </a:p>
        </p:txBody>
      </p:sp>
      <p:sp>
        <p:nvSpPr>
          <p:cNvPr id="6" name="Plus 5"/>
          <p:cNvSpPr/>
          <p:nvPr/>
        </p:nvSpPr>
        <p:spPr>
          <a:xfrm>
            <a:off x="3347864" y="1973126"/>
            <a:ext cx="216000" cy="21600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ovná se 6"/>
          <p:cNvSpPr/>
          <p:nvPr/>
        </p:nvSpPr>
        <p:spPr>
          <a:xfrm>
            <a:off x="5580112" y="1975082"/>
            <a:ext cx="216000" cy="216024"/>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91" name="Plus 90"/>
          <p:cNvSpPr/>
          <p:nvPr/>
        </p:nvSpPr>
        <p:spPr>
          <a:xfrm>
            <a:off x="3347864" y="4780176"/>
            <a:ext cx="216000" cy="21600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3" name="Rovná se 92"/>
          <p:cNvSpPr/>
          <p:nvPr/>
        </p:nvSpPr>
        <p:spPr>
          <a:xfrm>
            <a:off x="5580000" y="4783028"/>
            <a:ext cx="216000" cy="216024"/>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44" name="TextovéPole 143"/>
          <p:cNvSpPr txBox="1"/>
          <p:nvPr/>
        </p:nvSpPr>
        <p:spPr>
          <a:xfrm>
            <a:off x="1188000" y="5256597"/>
            <a:ext cx="3250167" cy="369332"/>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noProof="0" dirty="0">
                <a:latin typeface="Cambria Math" panose="02040503050406030204" pitchFamily="18" charset="0"/>
                <a:ea typeface="Cambria Math" panose="02040503050406030204" pitchFamily="18" charset="0"/>
              </a:rPr>
              <a:t>Alternative decompositions</a:t>
            </a:r>
          </a:p>
        </p:txBody>
      </p:sp>
      <p:grpSp>
        <p:nvGrpSpPr>
          <p:cNvPr id="100" name="Skupina 99"/>
          <p:cNvGrpSpPr/>
          <p:nvPr/>
        </p:nvGrpSpPr>
        <p:grpSpPr>
          <a:xfrm>
            <a:off x="1775776" y="1210880"/>
            <a:ext cx="1461096" cy="1316423"/>
            <a:chOff x="1944696" y="1540442"/>
            <a:chExt cx="1461096" cy="1316423"/>
          </a:xfrm>
        </p:grpSpPr>
        <p:cxnSp>
          <p:nvCxnSpPr>
            <p:cNvPr id="107" name="Přímá spojnice 106">
              <a:extLst>
                <a:ext uri="{FF2B5EF4-FFF2-40B4-BE49-F238E27FC236}">
                  <a16:creationId xmlns:a16="http://schemas.microsoft.com/office/drawing/2014/main" id="{1A8E3DAD-B6C4-40D4-9CE0-16917D2F95E3}"/>
                </a:ext>
              </a:extLst>
            </p:cNvPr>
            <p:cNvCxnSpPr/>
            <p:nvPr/>
          </p:nvCxnSpPr>
          <p:spPr>
            <a:xfrm>
              <a:off x="2048314" y="1800468"/>
              <a:ext cx="0" cy="971976"/>
            </a:xfrm>
            <a:prstGeom prst="line">
              <a:avLst/>
            </a:prstGeom>
            <a:ln w="635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10" name="Přímá spojnice 109">
              <a:extLst>
                <a:ext uri="{FF2B5EF4-FFF2-40B4-BE49-F238E27FC236}">
                  <a16:creationId xmlns:a16="http://schemas.microsoft.com/office/drawing/2014/main" id="{906A2621-6FF0-4E69-B93F-0FD3D7509E11}"/>
                </a:ext>
              </a:extLst>
            </p:cNvPr>
            <p:cNvCxnSpPr>
              <a:cxnSpLocks/>
            </p:cNvCxnSpPr>
            <p:nvPr/>
          </p:nvCxnSpPr>
          <p:spPr>
            <a:xfrm>
              <a:off x="2857548" y="2302769"/>
              <a:ext cx="0" cy="32400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29" name="Přímá spojnice 128">
              <a:extLst>
                <a:ext uri="{FF2B5EF4-FFF2-40B4-BE49-F238E27FC236}">
                  <a16:creationId xmlns:a16="http://schemas.microsoft.com/office/drawing/2014/main" id="{366013F4-C598-4589-BCA9-4D63C7A09A98}"/>
                </a:ext>
              </a:extLst>
            </p:cNvPr>
            <p:cNvCxnSpPr/>
            <p:nvPr/>
          </p:nvCxnSpPr>
          <p:spPr>
            <a:xfrm>
              <a:off x="2058930" y="2632997"/>
              <a:ext cx="1245348" cy="0"/>
            </a:xfrm>
            <a:prstGeom prst="line">
              <a:avLst/>
            </a:prstGeom>
            <a:ln w="6350">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31" name="TextovéPole 130">
              <a:extLst>
                <a:ext uri="{FF2B5EF4-FFF2-40B4-BE49-F238E27FC236}">
                  <a16:creationId xmlns:a16="http://schemas.microsoft.com/office/drawing/2014/main" id="{08463747-ADBE-47DD-BD10-8F53E0250636}"/>
                </a:ext>
              </a:extLst>
            </p:cNvPr>
            <p:cNvSpPr txBox="1"/>
            <p:nvPr/>
          </p:nvSpPr>
          <p:spPr>
            <a:xfrm>
              <a:off x="1944696" y="1540442"/>
              <a:ext cx="1461096" cy="338554"/>
            </a:xfrm>
            <a:prstGeom prst="rect">
              <a:avLst/>
            </a:prstGeom>
            <a:noFill/>
            <a:ln>
              <a:noFill/>
            </a:ln>
          </p:spPr>
          <p:txBody>
            <a:bodyPr wrap="square" rtlCol="0">
              <a:spAutoFit/>
            </a:bodyPr>
            <a:lstStyle/>
            <a:p>
              <a:pPr marL="0" lvl="2" algn="ctr">
                <a:lnSpc>
                  <a:spcPct val="80000"/>
                </a:lnSpc>
                <a:buClr>
                  <a:srgbClr val="7030A0"/>
                </a:buClr>
                <a:buSzPct val="80000"/>
              </a:pPr>
              <a:r>
                <a:rPr lang="en-GB" sz="1000" b="1" noProof="0" dirty="0">
                  <a:latin typeface="Cambria Math" panose="02040503050406030204" pitchFamily="18" charset="0"/>
                  <a:ea typeface="Cambria Math" panose="02040503050406030204" pitchFamily="18" charset="0"/>
                  <a:sym typeface="Wingdings 2" panose="05020102010507070707" pitchFamily="18" charset="2"/>
                </a:rPr>
                <a:t>Long up-and-in call</a:t>
              </a:r>
            </a:p>
            <a:p>
              <a:pPr marL="0" lvl="2" algn="ctr">
                <a:lnSpc>
                  <a:spcPct val="80000"/>
                </a:lnSpc>
                <a:buClr>
                  <a:srgbClr val="7030A0"/>
                </a:buClr>
                <a:buSzPct val="80000"/>
              </a:pPr>
              <a:r>
                <a:rPr lang="en-GB" sz="1000" b="1" noProof="0" dirty="0">
                  <a:latin typeface="Cambria Math" panose="02040503050406030204" pitchFamily="18" charset="0"/>
                  <a:ea typeface="Cambria Math" panose="02040503050406030204" pitchFamily="18" charset="0"/>
                  <a:sym typeface="Wingdings 2" panose="05020102010507070707" pitchFamily="18" charset="2"/>
                </a:rPr>
                <a:t>Long down-and-out call </a:t>
              </a:r>
              <a:endParaRPr lang="en-GB" sz="1000" b="1" noProof="0" dirty="0">
                <a:latin typeface="Cambria Math" panose="02040503050406030204" pitchFamily="18" charset="0"/>
                <a:ea typeface="Cambria Math" panose="02040503050406030204" pitchFamily="18" charset="0"/>
              </a:endParaRPr>
            </a:p>
          </p:txBody>
        </p:sp>
        <p:cxnSp>
          <p:nvCxnSpPr>
            <p:cNvPr id="132" name="Přímá spojnice 131">
              <a:extLst>
                <a:ext uri="{FF2B5EF4-FFF2-40B4-BE49-F238E27FC236}">
                  <a16:creationId xmlns:a16="http://schemas.microsoft.com/office/drawing/2014/main" id="{F1012CB4-74D9-4DC7-84BD-B0CB720F5659}"/>
                </a:ext>
              </a:extLst>
            </p:cNvPr>
            <p:cNvCxnSpPr/>
            <p:nvPr/>
          </p:nvCxnSpPr>
          <p:spPr>
            <a:xfrm>
              <a:off x="2054915" y="2628614"/>
              <a:ext cx="798710"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45" name="Přímá spojnice 144">
              <a:extLst>
                <a:ext uri="{FF2B5EF4-FFF2-40B4-BE49-F238E27FC236}">
                  <a16:creationId xmlns:a16="http://schemas.microsoft.com/office/drawing/2014/main" id="{906A2621-6FF0-4E69-B93F-0FD3D7509E11}"/>
                </a:ext>
              </a:extLst>
            </p:cNvPr>
            <p:cNvCxnSpPr/>
            <p:nvPr/>
          </p:nvCxnSpPr>
          <p:spPr>
            <a:xfrm flipH="1">
              <a:off x="2511986" y="1895067"/>
              <a:ext cx="739911" cy="739913"/>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46" name="Přímá spojnice 145">
              <a:extLst>
                <a:ext uri="{FF2B5EF4-FFF2-40B4-BE49-F238E27FC236}">
                  <a16:creationId xmlns:a16="http://schemas.microsoft.com/office/drawing/2014/main" id="{906A2621-6FF0-4E69-B93F-0FD3D7509E11}"/>
                </a:ext>
              </a:extLst>
            </p:cNvPr>
            <p:cNvCxnSpPr>
              <a:cxnSpLocks noChangeAspect="1"/>
            </p:cNvCxnSpPr>
            <p:nvPr/>
          </p:nvCxnSpPr>
          <p:spPr>
            <a:xfrm flipH="1">
              <a:off x="2857225" y="1838261"/>
              <a:ext cx="460470" cy="460471"/>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47" name="Přímá spojnice 146">
              <a:extLst>
                <a:ext uri="{FF2B5EF4-FFF2-40B4-BE49-F238E27FC236}">
                  <a16:creationId xmlns:a16="http://schemas.microsoft.com/office/drawing/2014/main" id="{F1012CB4-74D9-4DC7-84BD-B0CB720F5659}"/>
                </a:ext>
              </a:extLst>
            </p:cNvPr>
            <p:cNvCxnSpPr/>
            <p:nvPr/>
          </p:nvCxnSpPr>
          <p:spPr>
            <a:xfrm>
              <a:off x="2056181" y="2324595"/>
              <a:ext cx="747111" cy="0"/>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48" name="TextovéPole 147">
                  <a:extLst>
                    <a:ext uri="{FF2B5EF4-FFF2-40B4-BE49-F238E27FC236}">
                      <a16:creationId xmlns:a16="http://schemas.microsoft.com/office/drawing/2014/main" id="{1129F341-0890-4352-8ECF-8AB4C01D6AF5}"/>
                    </a:ext>
                  </a:extLst>
                </p:cNvPr>
                <p:cNvSpPr txBox="1"/>
                <p:nvPr/>
              </p:nvSpPr>
              <p:spPr>
                <a:xfrm>
                  <a:off x="2419575" y="2591711"/>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𝑋</m:t>
                        </m:r>
                      </m:oMath>
                    </m:oMathPara>
                  </a14:m>
                  <a:endParaRPr lang="en-GB" sz="1100" i="1" baseline="-25000" dirty="0"/>
                </a:p>
              </p:txBody>
            </p:sp>
          </mc:Choice>
          <mc:Fallback xmlns="">
            <p:sp>
              <p:nvSpPr>
                <p:cNvPr id="119" name="TextovéPole 118">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2419575" y="2591711"/>
                  <a:ext cx="187089" cy="261225"/>
                </a:xfrm>
                <a:prstGeom prst="rect">
                  <a:avLst/>
                </a:prstGeom>
                <a:blipFill>
                  <a:blip r:embed="rId13"/>
                  <a:stretch>
                    <a:fillRect l="-6452"/>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49" name="TextovéPole 148">
                  <a:extLst>
                    <a:ext uri="{FF2B5EF4-FFF2-40B4-BE49-F238E27FC236}">
                      <a16:creationId xmlns:a16="http://schemas.microsoft.com/office/drawing/2014/main" id="{1129F341-0890-4352-8ECF-8AB4C01D6AF5}"/>
                    </a:ext>
                  </a:extLst>
                </p:cNvPr>
                <p:cNvSpPr txBox="1"/>
                <p:nvPr/>
              </p:nvSpPr>
              <p:spPr>
                <a:xfrm>
                  <a:off x="2771800" y="2595640"/>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𝐵</m:t>
                        </m:r>
                      </m:oMath>
                    </m:oMathPara>
                  </a14:m>
                  <a:endParaRPr lang="en-GB" sz="1100" i="1" baseline="-25000" dirty="0"/>
                </a:p>
              </p:txBody>
            </p:sp>
          </mc:Choice>
          <mc:Fallback xmlns="">
            <p:sp>
              <p:nvSpPr>
                <p:cNvPr id="81" name="TextovéPole 80">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2771800" y="2595640"/>
                  <a:ext cx="187089" cy="261225"/>
                </a:xfrm>
                <a:prstGeom prst="rect">
                  <a:avLst/>
                </a:prstGeom>
                <a:blipFill>
                  <a:blip r:embed="rId14"/>
                  <a:stretch>
                    <a:fillRect l="-13333"/>
                  </a:stretch>
                </a:blipFill>
              </p:spPr>
              <p:txBody>
                <a:bodyPr/>
                <a:lstStyle/>
                <a:p>
                  <a:r>
                    <a:rPr lang="cs-CZ">
                      <a:noFill/>
                    </a:rPr>
                    <a:t> </a:t>
                  </a:r>
                </a:p>
              </p:txBody>
            </p:sp>
          </mc:Fallback>
        </mc:AlternateContent>
      </p:grpSp>
      <p:grpSp>
        <p:nvGrpSpPr>
          <p:cNvPr id="152" name="Skupina 151"/>
          <p:cNvGrpSpPr/>
          <p:nvPr/>
        </p:nvGrpSpPr>
        <p:grpSpPr>
          <a:xfrm>
            <a:off x="3816000" y="1210880"/>
            <a:ext cx="1509854" cy="1319449"/>
            <a:chOff x="3681616" y="1320489"/>
            <a:chExt cx="1509854" cy="1319449"/>
          </a:xfrm>
        </p:grpSpPr>
        <p:cxnSp>
          <p:nvCxnSpPr>
            <p:cNvPr id="153" name="Přímá spojnice 152">
              <a:extLst>
                <a:ext uri="{FF2B5EF4-FFF2-40B4-BE49-F238E27FC236}">
                  <a16:creationId xmlns:a16="http://schemas.microsoft.com/office/drawing/2014/main" id="{1A8E3DAD-B6C4-40D4-9CE0-16917D2F95E3}"/>
                </a:ext>
              </a:extLst>
            </p:cNvPr>
            <p:cNvCxnSpPr/>
            <p:nvPr/>
          </p:nvCxnSpPr>
          <p:spPr>
            <a:xfrm>
              <a:off x="3748084" y="1580515"/>
              <a:ext cx="0" cy="971976"/>
            </a:xfrm>
            <a:prstGeom prst="line">
              <a:avLst/>
            </a:prstGeom>
            <a:ln w="635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54" name="Přímá spojnice 153">
              <a:extLst>
                <a:ext uri="{FF2B5EF4-FFF2-40B4-BE49-F238E27FC236}">
                  <a16:creationId xmlns:a16="http://schemas.microsoft.com/office/drawing/2014/main" id="{906A2621-6FF0-4E69-B93F-0FD3D7509E11}"/>
                </a:ext>
              </a:extLst>
            </p:cNvPr>
            <p:cNvCxnSpPr/>
            <p:nvPr/>
          </p:nvCxnSpPr>
          <p:spPr>
            <a:xfrm>
              <a:off x="4551262" y="2077520"/>
              <a:ext cx="0" cy="350811"/>
            </a:xfrm>
            <a:prstGeom prst="line">
              <a:avLst/>
            </a:prstGeom>
            <a:ln w="31750">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55" name="Přímá spojnice 154">
              <a:extLst>
                <a:ext uri="{FF2B5EF4-FFF2-40B4-BE49-F238E27FC236}">
                  <a16:creationId xmlns:a16="http://schemas.microsoft.com/office/drawing/2014/main" id="{366013F4-C598-4589-BCA9-4D63C7A09A98}"/>
                </a:ext>
              </a:extLst>
            </p:cNvPr>
            <p:cNvCxnSpPr/>
            <p:nvPr/>
          </p:nvCxnSpPr>
          <p:spPr>
            <a:xfrm>
              <a:off x="3758700" y="2413044"/>
              <a:ext cx="1245348" cy="0"/>
            </a:xfrm>
            <a:prstGeom prst="line">
              <a:avLst/>
            </a:prstGeom>
            <a:ln w="6350">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56" name="TextovéPole 155">
              <a:extLst>
                <a:ext uri="{FF2B5EF4-FFF2-40B4-BE49-F238E27FC236}">
                  <a16:creationId xmlns:a16="http://schemas.microsoft.com/office/drawing/2014/main" id="{08463747-ADBE-47DD-BD10-8F53E0250636}"/>
                </a:ext>
              </a:extLst>
            </p:cNvPr>
            <p:cNvSpPr txBox="1"/>
            <p:nvPr/>
          </p:nvSpPr>
          <p:spPr>
            <a:xfrm>
              <a:off x="3681616" y="1320489"/>
              <a:ext cx="1509854" cy="338554"/>
            </a:xfrm>
            <a:prstGeom prst="rect">
              <a:avLst/>
            </a:prstGeom>
            <a:noFill/>
            <a:ln>
              <a:noFill/>
            </a:ln>
          </p:spPr>
          <p:txBody>
            <a:bodyPr wrap="square" rtlCol="0">
              <a:spAutoFit/>
            </a:bodyPr>
            <a:lstStyle/>
            <a:p>
              <a:pPr marL="0" lvl="2" algn="ctr">
                <a:lnSpc>
                  <a:spcPct val="80000"/>
                </a:lnSpc>
                <a:buClr>
                  <a:srgbClr val="7030A0"/>
                </a:buClr>
                <a:buSzPct val="80000"/>
              </a:pPr>
              <a:r>
                <a:rPr lang="en-GB" sz="1000" b="1" noProof="0" dirty="0">
                  <a:latin typeface="Cambria Math" panose="02040503050406030204" pitchFamily="18" charset="0"/>
                  <a:ea typeface="Cambria Math" panose="02040503050406030204" pitchFamily="18" charset="0"/>
                  <a:sym typeface="Wingdings 2" panose="05020102010507070707" pitchFamily="18" charset="2"/>
                </a:rPr>
                <a:t>Long up-and-out call</a:t>
              </a:r>
            </a:p>
            <a:p>
              <a:pPr marL="0" lvl="2" algn="ctr">
                <a:lnSpc>
                  <a:spcPct val="80000"/>
                </a:lnSpc>
                <a:buClr>
                  <a:srgbClr val="7030A0"/>
                </a:buClr>
                <a:buSzPct val="80000"/>
              </a:pPr>
              <a:r>
                <a:rPr lang="en-GB" sz="1000" b="1" noProof="0" dirty="0">
                  <a:latin typeface="Cambria Math" panose="02040503050406030204" pitchFamily="18" charset="0"/>
                  <a:ea typeface="Cambria Math" panose="02040503050406030204" pitchFamily="18" charset="0"/>
                  <a:sym typeface="Wingdings 2" panose="05020102010507070707" pitchFamily="18" charset="2"/>
                </a:rPr>
                <a:t> Long down-and-in call </a:t>
              </a:r>
              <a:endParaRPr lang="en-GB" sz="1000" b="1" noProof="0" dirty="0">
                <a:latin typeface="Cambria Math" panose="02040503050406030204" pitchFamily="18" charset="0"/>
                <a:ea typeface="Cambria Math" panose="02040503050406030204" pitchFamily="18" charset="0"/>
              </a:endParaRPr>
            </a:p>
          </p:txBody>
        </p:sp>
        <p:cxnSp>
          <p:nvCxnSpPr>
            <p:cNvPr id="157" name="Přímá spojnice 156">
              <a:extLst>
                <a:ext uri="{FF2B5EF4-FFF2-40B4-BE49-F238E27FC236}">
                  <a16:creationId xmlns:a16="http://schemas.microsoft.com/office/drawing/2014/main" id="{F1012CB4-74D9-4DC7-84BD-B0CB720F5659}"/>
                </a:ext>
              </a:extLst>
            </p:cNvPr>
            <p:cNvCxnSpPr/>
            <p:nvPr/>
          </p:nvCxnSpPr>
          <p:spPr>
            <a:xfrm>
              <a:off x="3754685" y="2420773"/>
              <a:ext cx="457071"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58" name="Přímá spojnice 157">
              <a:extLst>
                <a:ext uri="{FF2B5EF4-FFF2-40B4-BE49-F238E27FC236}">
                  <a16:creationId xmlns:a16="http://schemas.microsoft.com/office/drawing/2014/main" id="{906A2621-6FF0-4E69-B93F-0FD3D7509E11}"/>
                </a:ext>
              </a:extLst>
            </p:cNvPr>
            <p:cNvCxnSpPr/>
            <p:nvPr/>
          </p:nvCxnSpPr>
          <p:spPr>
            <a:xfrm flipH="1">
              <a:off x="4211756" y="1675114"/>
              <a:ext cx="739911" cy="739913"/>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59" name="Přímá spojnice 158">
              <a:extLst>
                <a:ext uri="{FF2B5EF4-FFF2-40B4-BE49-F238E27FC236}">
                  <a16:creationId xmlns:a16="http://schemas.microsoft.com/office/drawing/2014/main" id="{906A2621-6FF0-4E69-B93F-0FD3D7509E11}"/>
                </a:ext>
              </a:extLst>
            </p:cNvPr>
            <p:cNvCxnSpPr/>
            <p:nvPr/>
          </p:nvCxnSpPr>
          <p:spPr>
            <a:xfrm flipH="1">
              <a:off x="4211960" y="2106709"/>
              <a:ext cx="314178" cy="314179"/>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60" name="Přímá spojnice 159">
              <a:extLst>
                <a:ext uri="{FF2B5EF4-FFF2-40B4-BE49-F238E27FC236}">
                  <a16:creationId xmlns:a16="http://schemas.microsoft.com/office/drawing/2014/main" id="{F1012CB4-74D9-4DC7-84BD-B0CB720F5659}"/>
                </a:ext>
              </a:extLst>
            </p:cNvPr>
            <p:cNvCxnSpPr/>
            <p:nvPr/>
          </p:nvCxnSpPr>
          <p:spPr>
            <a:xfrm>
              <a:off x="3757015" y="2081590"/>
              <a:ext cx="800498" cy="0"/>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61" name="TextovéPole 160">
                  <a:extLst>
                    <a:ext uri="{FF2B5EF4-FFF2-40B4-BE49-F238E27FC236}">
                      <a16:creationId xmlns:a16="http://schemas.microsoft.com/office/drawing/2014/main" id="{1129F341-0890-4352-8ECF-8AB4C01D6AF5}"/>
                    </a:ext>
                  </a:extLst>
                </p:cNvPr>
                <p:cNvSpPr txBox="1"/>
                <p:nvPr/>
              </p:nvSpPr>
              <p:spPr>
                <a:xfrm>
                  <a:off x="4119345" y="2374784"/>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𝑋</m:t>
                        </m:r>
                      </m:oMath>
                    </m:oMathPara>
                  </a14:m>
                  <a:endParaRPr lang="en-GB" sz="1100" i="1" baseline="-25000" dirty="0"/>
                </a:p>
              </p:txBody>
            </p:sp>
          </mc:Choice>
          <mc:Fallback xmlns="">
            <p:sp>
              <p:nvSpPr>
                <p:cNvPr id="106" name="TextovéPole 105">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4119345" y="2374784"/>
                  <a:ext cx="187089" cy="261225"/>
                </a:xfrm>
                <a:prstGeom prst="rect">
                  <a:avLst/>
                </a:prstGeom>
                <a:blipFill>
                  <a:blip r:embed="rId15"/>
                  <a:stretch>
                    <a:fillRect l="-6452"/>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62" name="TextovéPole 161">
                  <a:extLst>
                    <a:ext uri="{FF2B5EF4-FFF2-40B4-BE49-F238E27FC236}">
                      <a16:creationId xmlns:a16="http://schemas.microsoft.com/office/drawing/2014/main" id="{1129F341-0890-4352-8ECF-8AB4C01D6AF5}"/>
                    </a:ext>
                  </a:extLst>
                </p:cNvPr>
                <p:cNvSpPr txBox="1"/>
                <p:nvPr/>
              </p:nvSpPr>
              <p:spPr>
                <a:xfrm>
                  <a:off x="4471570" y="2378713"/>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𝐵</m:t>
                        </m:r>
                      </m:oMath>
                    </m:oMathPara>
                  </a14:m>
                  <a:endParaRPr lang="en-GB" sz="1100" i="1" baseline="-25000" dirty="0"/>
                </a:p>
              </p:txBody>
            </p:sp>
          </mc:Choice>
          <mc:Fallback xmlns="">
            <p:sp>
              <p:nvSpPr>
                <p:cNvPr id="111" name="TextovéPole 110">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4471570" y="2378713"/>
                  <a:ext cx="187089" cy="261225"/>
                </a:xfrm>
                <a:prstGeom prst="rect">
                  <a:avLst/>
                </a:prstGeom>
                <a:blipFill>
                  <a:blip r:embed="rId16"/>
                  <a:stretch>
                    <a:fillRect l="-9677"/>
                  </a:stretch>
                </a:blipFill>
              </p:spPr>
              <p:txBody>
                <a:bodyPr/>
                <a:lstStyle/>
                <a:p>
                  <a:r>
                    <a:rPr lang="cs-CZ">
                      <a:noFill/>
                    </a:rPr>
                    <a:t> </a:t>
                  </a:r>
                </a:p>
              </p:txBody>
            </p:sp>
          </mc:Fallback>
        </mc:AlternateContent>
        <p:cxnSp>
          <p:nvCxnSpPr>
            <p:cNvPr id="165" name="Přímá spojnice 164">
              <a:extLst>
                <a:ext uri="{FF2B5EF4-FFF2-40B4-BE49-F238E27FC236}">
                  <a16:creationId xmlns:a16="http://schemas.microsoft.com/office/drawing/2014/main" id="{F1012CB4-74D9-4DC7-84BD-B0CB720F5659}"/>
                </a:ext>
              </a:extLst>
            </p:cNvPr>
            <p:cNvCxnSpPr/>
            <p:nvPr/>
          </p:nvCxnSpPr>
          <p:spPr>
            <a:xfrm>
              <a:off x="4560313" y="2418036"/>
              <a:ext cx="457071"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189" name="Skupina 188"/>
          <p:cNvGrpSpPr/>
          <p:nvPr/>
        </p:nvGrpSpPr>
        <p:grpSpPr>
          <a:xfrm>
            <a:off x="1763999" y="4107952"/>
            <a:ext cx="1472865" cy="1244597"/>
            <a:chOff x="1653259" y="4833505"/>
            <a:chExt cx="1472865" cy="1244597"/>
          </a:xfrm>
        </p:grpSpPr>
        <p:cxnSp>
          <p:nvCxnSpPr>
            <p:cNvPr id="190" name="Přímá spojnice 189">
              <a:extLst>
                <a:ext uri="{FF2B5EF4-FFF2-40B4-BE49-F238E27FC236}">
                  <a16:creationId xmlns:a16="http://schemas.microsoft.com/office/drawing/2014/main" id="{1A8E3DAD-B6C4-40D4-9CE0-16917D2F95E3}"/>
                </a:ext>
              </a:extLst>
            </p:cNvPr>
            <p:cNvCxnSpPr/>
            <p:nvPr/>
          </p:nvCxnSpPr>
          <p:spPr>
            <a:xfrm>
              <a:off x="1691126" y="5021531"/>
              <a:ext cx="0" cy="971976"/>
            </a:xfrm>
            <a:prstGeom prst="line">
              <a:avLst/>
            </a:prstGeom>
            <a:ln w="635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91" name="Přímá spojnice 190">
              <a:extLst>
                <a:ext uri="{FF2B5EF4-FFF2-40B4-BE49-F238E27FC236}">
                  <a16:creationId xmlns:a16="http://schemas.microsoft.com/office/drawing/2014/main" id="{906A2621-6FF0-4E69-B93F-0FD3D7509E11}"/>
                </a:ext>
              </a:extLst>
            </p:cNvPr>
            <p:cNvCxnSpPr>
              <a:cxnSpLocks/>
            </p:cNvCxnSpPr>
            <p:nvPr/>
          </p:nvCxnSpPr>
          <p:spPr>
            <a:xfrm>
              <a:off x="2165000" y="5529927"/>
              <a:ext cx="0" cy="32400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92" name="Přímá spojnice 191">
              <a:extLst>
                <a:ext uri="{FF2B5EF4-FFF2-40B4-BE49-F238E27FC236}">
                  <a16:creationId xmlns:a16="http://schemas.microsoft.com/office/drawing/2014/main" id="{366013F4-C598-4589-BCA9-4D63C7A09A98}"/>
                </a:ext>
              </a:extLst>
            </p:cNvPr>
            <p:cNvCxnSpPr/>
            <p:nvPr/>
          </p:nvCxnSpPr>
          <p:spPr>
            <a:xfrm>
              <a:off x="1701742" y="5854060"/>
              <a:ext cx="1245348" cy="0"/>
            </a:xfrm>
            <a:prstGeom prst="line">
              <a:avLst/>
            </a:prstGeom>
            <a:ln w="6350">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93" name="TextovéPole 192">
              <a:extLst>
                <a:ext uri="{FF2B5EF4-FFF2-40B4-BE49-F238E27FC236}">
                  <a16:creationId xmlns:a16="http://schemas.microsoft.com/office/drawing/2014/main" id="{08463747-ADBE-47DD-BD10-8F53E0250636}"/>
                </a:ext>
              </a:extLst>
            </p:cNvPr>
            <p:cNvSpPr txBox="1"/>
            <p:nvPr/>
          </p:nvSpPr>
          <p:spPr>
            <a:xfrm>
              <a:off x="1653259" y="4833505"/>
              <a:ext cx="1472865" cy="338554"/>
            </a:xfrm>
            <a:prstGeom prst="rect">
              <a:avLst/>
            </a:prstGeom>
            <a:noFill/>
            <a:ln>
              <a:noFill/>
            </a:ln>
          </p:spPr>
          <p:txBody>
            <a:bodyPr wrap="square" rtlCol="0">
              <a:spAutoFit/>
            </a:bodyPr>
            <a:lstStyle/>
            <a:p>
              <a:pPr marL="0" lvl="2" algn="ctr">
                <a:lnSpc>
                  <a:spcPct val="80000"/>
                </a:lnSpc>
                <a:buClr>
                  <a:srgbClr val="7030A0"/>
                </a:buClr>
                <a:buSzPct val="80000"/>
              </a:pPr>
              <a:r>
                <a:rPr lang="en-GB" sz="1000" b="1" noProof="0" dirty="0">
                  <a:latin typeface="Cambria Math" panose="02040503050406030204" pitchFamily="18" charset="0"/>
                  <a:ea typeface="Cambria Math" panose="02040503050406030204" pitchFamily="18" charset="0"/>
                  <a:sym typeface="Wingdings 2" panose="05020102010507070707" pitchFamily="18" charset="2"/>
                </a:rPr>
                <a:t>Long up-and-in put</a:t>
              </a:r>
            </a:p>
            <a:p>
              <a:pPr marL="0" lvl="2" algn="ctr">
                <a:lnSpc>
                  <a:spcPct val="80000"/>
                </a:lnSpc>
                <a:buClr>
                  <a:srgbClr val="7030A0"/>
                </a:buClr>
                <a:buSzPct val="80000"/>
              </a:pPr>
              <a:r>
                <a:rPr lang="en-GB" sz="1000" b="1" noProof="0" dirty="0">
                  <a:latin typeface="Cambria Math" panose="02040503050406030204" pitchFamily="18" charset="0"/>
                  <a:ea typeface="Cambria Math" panose="02040503050406030204" pitchFamily="18" charset="0"/>
                  <a:sym typeface="Wingdings 2" panose="05020102010507070707" pitchFamily="18" charset="2"/>
                </a:rPr>
                <a:t>Long down-and-out put</a:t>
              </a:r>
              <a:endParaRPr lang="en-GB" sz="1000" b="1" noProof="0" dirty="0">
                <a:latin typeface="Cambria Math" panose="02040503050406030204" pitchFamily="18" charset="0"/>
                <a:ea typeface="Cambria Math" panose="02040503050406030204" pitchFamily="18" charset="0"/>
              </a:endParaRPr>
            </a:p>
          </p:txBody>
        </p:sp>
        <p:cxnSp>
          <p:nvCxnSpPr>
            <p:cNvPr id="194" name="Přímá spojnice 193">
              <a:extLst>
                <a:ext uri="{FF2B5EF4-FFF2-40B4-BE49-F238E27FC236}">
                  <a16:creationId xmlns:a16="http://schemas.microsoft.com/office/drawing/2014/main" id="{F1012CB4-74D9-4DC7-84BD-B0CB720F5659}"/>
                </a:ext>
              </a:extLst>
            </p:cNvPr>
            <p:cNvCxnSpPr/>
            <p:nvPr/>
          </p:nvCxnSpPr>
          <p:spPr>
            <a:xfrm>
              <a:off x="1697727" y="5861789"/>
              <a:ext cx="467273"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95" name="Přímá spojnice 194">
              <a:extLst>
                <a:ext uri="{FF2B5EF4-FFF2-40B4-BE49-F238E27FC236}">
                  <a16:creationId xmlns:a16="http://schemas.microsoft.com/office/drawing/2014/main" id="{906A2621-6FF0-4E69-B93F-0FD3D7509E11}"/>
                </a:ext>
              </a:extLst>
            </p:cNvPr>
            <p:cNvCxnSpPr/>
            <p:nvPr/>
          </p:nvCxnSpPr>
          <p:spPr>
            <a:xfrm flipH="1" flipV="1">
              <a:off x="1689966" y="5065461"/>
              <a:ext cx="790584" cy="790582"/>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96" name="Přímá spojnice 195">
              <a:extLst>
                <a:ext uri="{FF2B5EF4-FFF2-40B4-BE49-F238E27FC236}">
                  <a16:creationId xmlns:a16="http://schemas.microsoft.com/office/drawing/2014/main" id="{906A2621-6FF0-4E69-B93F-0FD3D7509E11}"/>
                </a:ext>
              </a:extLst>
            </p:cNvPr>
            <p:cNvCxnSpPr>
              <a:cxnSpLocks/>
            </p:cNvCxnSpPr>
            <p:nvPr/>
          </p:nvCxnSpPr>
          <p:spPr>
            <a:xfrm flipH="1" flipV="1">
              <a:off x="2171600" y="5536475"/>
              <a:ext cx="311210" cy="311208"/>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97" name="Přímá spojnice 196">
              <a:extLst>
                <a:ext uri="{FF2B5EF4-FFF2-40B4-BE49-F238E27FC236}">
                  <a16:creationId xmlns:a16="http://schemas.microsoft.com/office/drawing/2014/main" id="{F1012CB4-74D9-4DC7-84BD-B0CB720F5659}"/>
                </a:ext>
              </a:extLst>
            </p:cNvPr>
            <p:cNvCxnSpPr/>
            <p:nvPr/>
          </p:nvCxnSpPr>
          <p:spPr>
            <a:xfrm>
              <a:off x="1701104" y="5530290"/>
              <a:ext cx="463896" cy="0"/>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98" name="TextovéPole 197">
                  <a:extLst>
                    <a:ext uri="{FF2B5EF4-FFF2-40B4-BE49-F238E27FC236}">
                      <a16:creationId xmlns:a16="http://schemas.microsoft.com/office/drawing/2014/main" id="{1129F341-0890-4352-8ECF-8AB4C01D6AF5}"/>
                    </a:ext>
                  </a:extLst>
                </p:cNvPr>
                <p:cNvSpPr txBox="1"/>
                <p:nvPr/>
              </p:nvSpPr>
              <p:spPr>
                <a:xfrm>
                  <a:off x="2411760" y="5812948"/>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𝑋</m:t>
                        </m:r>
                      </m:oMath>
                    </m:oMathPara>
                  </a14:m>
                  <a:endParaRPr lang="en-GB" sz="1100" i="1" baseline="-25000" dirty="0"/>
                </a:p>
              </p:txBody>
            </p:sp>
          </mc:Choice>
          <mc:Fallback xmlns="">
            <p:sp>
              <p:nvSpPr>
                <p:cNvPr id="172" name="TextovéPole 171">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2411760" y="5812948"/>
                  <a:ext cx="187089" cy="261225"/>
                </a:xfrm>
                <a:prstGeom prst="rect">
                  <a:avLst/>
                </a:prstGeom>
                <a:blipFill>
                  <a:blip r:embed="rId18"/>
                  <a:stretch>
                    <a:fillRect l="-10000"/>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99" name="TextovéPole 198">
                  <a:extLst>
                    <a:ext uri="{FF2B5EF4-FFF2-40B4-BE49-F238E27FC236}">
                      <a16:creationId xmlns:a16="http://schemas.microsoft.com/office/drawing/2014/main" id="{1129F341-0890-4352-8ECF-8AB4C01D6AF5}"/>
                    </a:ext>
                  </a:extLst>
                </p:cNvPr>
                <p:cNvSpPr txBox="1"/>
                <p:nvPr/>
              </p:nvSpPr>
              <p:spPr>
                <a:xfrm>
                  <a:off x="2088339" y="5816877"/>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𝐵</m:t>
                        </m:r>
                      </m:oMath>
                    </m:oMathPara>
                  </a14:m>
                  <a:endParaRPr lang="en-GB" sz="1100" i="1" baseline="-25000" dirty="0"/>
                </a:p>
              </p:txBody>
            </p:sp>
          </mc:Choice>
          <mc:Fallback xmlns="">
            <p:sp>
              <p:nvSpPr>
                <p:cNvPr id="173" name="TextovéPole 172">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2088339" y="5816877"/>
                  <a:ext cx="187089" cy="261225"/>
                </a:xfrm>
                <a:prstGeom prst="rect">
                  <a:avLst/>
                </a:prstGeom>
                <a:blipFill>
                  <a:blip r:embed="rId14"/>
                  <a:stretch>
                    <a:fillRect l="-13333"/>
                  </a:stretch>
                </a:blipFill>
              </p:spPr>
              <p:txBody>
                <a:bodyPr/>
                <a:lstStyle/>
                <a:p>
                  <a:r>
                    <a:rPr lang="cs-CZ">
                      <a:noFill/>
                    </a:rPr>
                    <a:t> </a:t>
                  </a:r>
                </a:p>
              </p:txBody>
            </p:sp>
          </mc:Fallback>
        </mc:AlternateContent>
        <p:cxnSp>
          <p:nvCxnSpPr>
            <p:cNvPr id="202" name="Přímá spojnice 201">
              <a:extLst>
                <a:ext uri="{FF2B5EF4-FFF2-40B4-BE49-F238E27FC236}">
                  <a16:creationId xmlns:a16="http://schemas.microsoft.com/office/drawing/2014/main" id="{F1012CB4-74D9-4DC7-84BD-B0CB720F5659}"/>
                </a:ext>
              </a:extLst>
            </p:cNvPr>
            <p:cNvCxnSpPr/>
            <p:nvPr/>
          </p:nvCxnSpPr>
          <p:spPr>
            <a:xfrm>
              <a:off x="2495880" y="5854220"/>
              <a:ext cx="398965"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203" name="Skupina 202"/>
          <p:cNvGrpSpPr/>
          <p:nvPr/>
        </p:nvGrpSpPr>
        <p:grpSpPr>
          <a:xfrm>
            <a:off x="3816000" y="4107952"/>
            <a:ext cx="1543357" cy="1252092"/>
            <a:chOff x="3275856" y="4920707"/>
            <a:chExt cx="1543357" cy="1252092"/>
          </a:xfrm>
        </p:grpSpPr>
        <mc:AlternateContent xmlns:mc="http://schemas.openxmlformats.org/markup-compatibility/2006" xmlns:a14="http://schemas.microsoft.com/office/drawing/2010/main">
          <mc:Choice Requires="a14">
            <p:sp>
              <p:nvSpPr>
                <p:cNvPr id="204" name="TextovéPole 203">
                  <a:extLst>
                    <a:ext uri="{FF2B5EF4-FFF2-40B4-BE49-F238E27FC236}">
                      <a16:creationId xmlns:a16="http://schemas.microsoft.com/office/drawing/2014/main" id="{1129F341-0890-4352-8ECF-8AB4C01D6AF5}"/>
                    </a:ext>
                  </a:extLst>
                </p:cNvPr>
                <p:cNvSpPr txBox="1"/>
                <p:nvPr/>
              </p:nvSpPr>
              <p:spPr>
                <a:xfrm>
                  <a:off x="4034356" y="5907645"/>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𝑋</m:t>
                        </m:r>
                      </m:oMath>
                    </m:oMathPara>
                  </a14:m>
                  <a:endParaRPr lang="en-GB" sz="1100" i="1" baseline="-25000" dirty="0"/>
                </a:p>
              </p:txBody>
            </p:sp>
          </mc:Choice>
          <mc:Fallback xmlns="">
            <p:sp>
              <p:nvSpPr>
                <p:cNvPr id="204" name="TextovéPole 203">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4034356" y="5907645"/>
                  <a:ext cx="187089" cy="261225"/>
                </a:xfrm>
                <a:prstGeom prst="rect">
                  <a:avLst/>
                </a:prstGeom>
                <a:blipFill>
                  <a:blip r:embed="rId19"/>
                  <a:stretch>
                    <a:fillRect l="-10000"/>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205" name="TextovéPole 204">
                  <a:extLst>
                    <a:ext uri="{FF2B5EF4-FFF2-40B4-BE49-F238E27FC236}">
                      <a16:creationId xmlns:a16="http://schemas.microsoft.com/office/drawing/2014/main" id="{1129F341-0890-4352-8ECF-8AB4C01D6AF5}"/>
                    </a:ext>
                  </a:extLst>
                </p:cNvPr>
                <p:cNvSpPr txBox="1"/>
                <p:nvPr/>
              </p:nvSpPr>
              <p:spPr>
                <a:xfrm>
                  <a:off x="3710935" y="5911574"/>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𝐵</m:t>
                        </m:r>
                      </m:oMath>
                    </m:oMathPara>
                  </a14:m>
                  <a:endParaRPr lang="en-GB" sz="1100" i="1" baseline="-25000" dirty="0"/>
                </a:p>
              </p:txBody>
            </p:sp>
          </mc:Choice>
          <mc:Fallback xmlns="">
            <p:sp>
              <p:nvSpPr>
                <p:cNvPr id="205" name="TextovéPole 204">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3710935" y="5911574"/>
                  <a:ext cx="187089" cy="261225"/>
                </a:xfrm>
                <a:prstGeom prst="rect">
                  <a:avLst/>
                </a:prstGeom>
                <a:blipFill>
                  <a:blip r:embed="rId20"/>
                  <a:stretch>
                    <a:fillRect l="-9677"/>
                  </a:stretch>
                </a:blipFill>
              </p:spPr>
              <p:txBody>
                <a:bodyPr/>
                <a:lstStyle/>
                <a:p>
                  <a:r>
                    <a:rPr lang="cs-CZ">
                      <a:noFill/>
                    </a:rPr>
                    <a:t> </a:t>
                  </a:r>
                </a:p>
              </p:txBody>
            </p:sp>
          </mc:Fallback>
        </mc:AlternateContent>
        <p:grpSp>
          <p:nvGrpSpPr>
            <p:cNvPr id="206" name="Skupina 205"/>
            <p:cNvGrpSpPr/>
            <p:nvPr/>
          </p:nvGrpSpPr>
          <p:grpSpPr>
            <a:xfrm>
              <a:off x="3275856" y="4920707"/>
              <a:ext cx="1543357" cy="1160002"/>
              <a:chOff x="3275856" y="4920707"/>
              <a:chExt cx="1543357" cy="1160002"/>
            </a:xfrm>
          </p:grpSpPr>
          <p:cxnSp>
            <p:nvCxnSpPr>
              <p:cNvPr id="207" name="Přímá spojnice 206">
                <a:extLst>
                  <a:ext uri="{FF2B5EF4-FFF2-40B4-BE49-F238E27FC236}">
                    <a16:creationId xmlns:a16="http://schemas.microsoft.com/office/drawing/2014/main" id="{1A8E3DAD-B6C4-40D4-9CE0-16917D2F95E3}"/>
                  </a:ext>
                </a:extLst>
              </p:cNvPr>
              <p:cNvCxnSpPr/>
              <p:nvPr/>
            </p:nvCxnSpPr>
            <p:spPr>
              <a:xfrm>
                <a:off x="3313722" y="5108733"/>
                <a:ext cx="0" cy="971976"/>
              </a:xfrm>
              <a:prstGeom prst="line">
                <a:avLst/>
              </a:prstGeom>
              <a:ln w="635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08" name="Přímá spojnice 207">
                <a:extLst>
                  <a:ext uri="{FF2B5EF4-FFF2-40B4-BE49-F238E27FC236}">
                    <a16:creationId xmlns:a16="http://schemas.microsoft.com/office/drawing/2014/main" id="{906A2621-6FF0-4E69-B93F-0FD3D7509E11}"/>
                  </a:ext>
                </a:extLst>
              </p:cNvPr>
              <p:cNvCxnSpPr/>
              <p:nvPr/>
            </p:nvCxnSpPr>
            <p:spPr>
              <a:xfrm>
                <a:off x="3791632" y="5641379"/>
                <a:ext cx="0" cy="29880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09" name="Přímá spojnice 208">
                <a:extLst>
                  <a:ext uri="{FF2B5EF4-FFF2-40B4-BE49-F238E27FC236}">
                    <a16:creationId xmlns:a16="http://schemas.microsoft.com/office/drawing/2014/main" id="{366013F4-C598-4589-BCA9-4D63C7A09A98}"/>
                  </a:ext>
                </a:extLst>
              </p:cNvPr>
              <p:cNvCxnSpPr/>
              <p:nvPr/>
            </p:nvCxnSpPr>
            <p:spPr>
              <a:xfrm>
                <a:off x="3324338" y="5941262"/>
                <a:ext cx="1245348" cy="0"/>
              </a:xfrm>
              <a:prstGeom prst="line">
                <a:avLst/>
              </a:prstGeom>
              <a:ln w="6350">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10" name="TextovéPole 209">
                <a:extLst>
                  <a:ext uri="{FF2B5EF4-FFF2-40B4-BE49-F238E27FC236}">
                    <a16:creationId xmlns:a16="http://schemas.microsoft.com/office/drawing/2014/main" id="{08463747-ADBE-47DD-BD10-8F53E0250636}"/>
                  </a:ext>
                </a:extLst>
              </p:cNvPr>
              <p:cNvSpPr txBox="1"/>
              <p:nvPr/>
            </p:nvSpPr>
            <p:spPr>
              <a:xfrm>
                <a:off x="3275856" y="4920707"/>
                <a:ext cx="1543357" cy="338554"/>
              </a:xfrm>
              <a:prstGeom prst="rect">
                <a:avLst/>
              </a:prstGeom>
              <a:noFill/>
              <a:ln>
                <a:noFill/>
              </a:ln>
            </p:spPr>
            <p:txBody>
              <a:bodyPr wrap="square" rtlCol="0">
                <a:spAutoFit/>
              </a:bodyPr>
              <a:lstStyle/>
              <a:p>
                <a:pPr marL="0" lvl="2" algn="ctr">
                  <a:lnSpc>
                    <a:spcPct val="80000"/>
                  </a:lnSpc>
                  <a:buClr>
                    <a:srgbClr val="7030A0"/>
                  </a:buClr>
                  <a:buSzPct val="80000"/>
                </a:pPr>
                <a:r>
                  <a:rPr lang="en-GB" sz="1000" b="1" noProof="0">
                    <a:latin typeface="Cambria Math" panose="02040503050406030204" pitchFamily="18" charset="0"/>
                    <a:ea typeface="Cambria Math" panose="02040503050406030204" pitchFamily="18" charset="0"/>
                    <a:sym typeface="Wingdings 2" panose="05020102010507070707" pitchFamily="18" charset="2"/>
                  </a:rPr>
                  <a:t>Long up-and-out put</a:t>
                </a:r>
              </a:p>
              <a:p>
                <a:pPr marL="0" lvl="2" algn="ctr">
                  <a:lnSpc>
                    <a:spcPct val="80000"/>
                  </a:lnSpc>
                  <a:buClr>
                    <a:srgbClr val="7030A0"/>
                  </a:buClr>
                  <a:buSzPct val="80000"/>
                </a:pPr>
                <a:r>
                  <a:rPr lang="en-GB" sz="1000" b="1" noProof="0" dirty="0">
                    <a:latin typeface="Cambria Math" panose="02040503050406030204" pitchFamily="18" charset="0"/>
                    <a:ea typeface="Cambria Math" panose="02040503050406030204" pitchFamily="18" charset="0"/>
                    <a:sym typeface="Wingdings 2" panose="05020102010507070707" pitchFamily="18" charset="2"/>
                  </a:rPr>
                  <a:t>Long down-and-in put</a:t>
                </a:r>
                <a:endParaRPr lang="en-GB" sz="1000" b="1" noProof="0" dirty="0">
                  <a:latin typeface="Cambria Math" panose="02040503050406030204" pitchFamily="18" charset="0"/>
                  <a:ea typeface="Cambria Math" panose="02040503050406030204" pitchFamily="18" charset="0"/>
                </a:endParaRPr>
              </a:p>
            </p:txBody>
          </p:sp>
          <p:cxnSp>
            <p:nvCxnSpPr>
              <p:cNvPr id="211" name="Přímá spojnice 210">
                <a:extLst>
                  <a:ext uri="{FF2B5EF4-FFF2-40B4-BE49-F238E27FC236}">
                    <a16:creationId xmlns:a16="http://schemas.microsoft.com/office/drawing/2014/main" id="{906A2621-6FF0-4E69-B93F-0FD3D7509E11}"/>
                  </a:ext>
                </a:extLst>
              </p:cNvPr>
              <p:cNvCxnSpPr/>
              <p:nvPr/>
            </p:nvCxnSpPr>
            <p:spPr>
              <a:xfrm flipH="1" flipV="1">
                <a:off x="3312562" y="5152663"/>
                <a:ext cx="790584" cy="790582"/>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12" name="Přímá spojnice 211">
                <a:extLst>
                  <a:ext uri="{FF2B5EF4-FFF2-40B4-BE49-F238E27FC236}">
                    <a16:creationId xmlns:a16="http://schemas.microsoft.com/office/drawing/2014/main" id="{906A2621-6FF0-4E69-B93F-0FD3D7509E11}"/>
                  </a:ext>
                </a:extLst>
              </p:cNvPr>
              <p:cNvCxnSpPr/>
              <p:nvPr/>
            </p:nvCxnSpPr>
            <p:spPr>
              <a:xfrm flipH="1" flipV="1">
                <a:off x="3342633" y="5174449"/>
                <a:ext cx="443460" cy="443457"/>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13" name="Přímá spojnice 212">
                <a:extLst>
                  <a:ext uri="{FF2B5EF4-FFF2-40B4-BE49-F238E27FC236}">
                    <a16:creationId xmlns:a16="http://schemas.microsoft.com/office/drawing/2014/main" id="{F1012CB4-74D9-4DC7-84BD-B0CB720F5659}"/>
                  </a:ext>
                </a:extLst>
              </p:cNvPr>
              <p:cNvCxnSpPr/>
              <p:nvPr/>
            </p:nvCxnSpPr>
            <p:spPr>
              <a:xfrm>
                <a:off x="3323700" y="5617492"/>
                <a:ext cx="463896" cy="0"/>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16" name="Přímá spojnice 215">
                <a:extLst>
                  <a:ext uri="{FF2B5EF4-FFF2-40B4-BE49-F238E27FC236}">
                    <a16:creationId xmlns:a16="http://schemas.microsoft.com/office/drawing/2014/main" id="{F1012CB4-74D9-4DC7-84BD-B0CB720F5659}"/>
                  </a:ext>
                </a:extLst>
              </p:cNvPr>
              <p:cNvCxnSpPr/>
              <p:nvPr/>
            </p:nvCxnSpPr>
            <p:spPr>
              <a:xfrm>
                <a:off x="3798076" y="5941422"/>
                <a:ext cx="707253"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grpSp>
        <p:nvGrpSpPr>
          <p:cNvPr id="13" name="Skupina 12"/>
          <p:cNvGrpSpPr/>
          <p:nvPr/>
        </p:nvGrpSpPr>
        <p:grpSpPr>
          <a:xfrm>
            <a:off x="6156000" y="1281215"/>
            <a:ext cx="1509854" cy="1247449"/>
            <a:chOff x="6158490" y="1674520"/>
            <a:chExt cx="1509854" cy="1247449"/>
          </a:xfrm>
        </p:grpSpPr>
        <p:grpSp>
          <p:nvGrpSpPr>
            <p:cNvPr id="175" name="Skupina 174"/>
            <p:cNvGrpSpPr/>
            <p:nvPr/>
          </p:nvGrpSpPr>
          <p:grpSpPr>
            <a:xfrm>
              <a:off x="6158490" y="1674520"/>
              <a:ext cx="1509854" cy="1247449"/>
              <a:chOff x="3681616" y="1392489"/>
              <a:chExt cx="1509854" cy="1247449"/>
            </a:xfrm>
          </p:grpSpPr>
          <p:cxnSp>
            <p:nvCxnSpPr>
              <p:cNvPr id="176" name="Přímá spojnice 175">
                <a:extLst>
                  <a:ext uri="{FF2B5EF4-FFF2-40B4-BE49-F238E27FC236}">
                    <a16:creationId xmlns:a16="http://schemas.microsoft.com/office/drawing/2014/main" id="{1A8E3DAD-B6C4-40D4-9CE0-16917D2F95E3}"/>
                  </a:ext>
                </a:extLst>
              </p:cNvPr>
              <p:cNvCxnSpPr/>
              <p:nvPr/>
            </p:nvCxnSpPr>
            <p:spPr>
              <a:xfrm>
                <a:off x="3748084" y="1580515"/>
                <a:ext cx="0" cy="971976"/>
              </a:xfrm>
              <a:prstGeom prst="line">
                <a:avLst/>
              </a:prstGeom>
              <a:ln w="635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78" name="Přímá spojnice 177">
                <a:extLst>
                  <a:ext uri="{FF2B5EF4-FFF2-40B4-BE49-F238E27FC236}">
                    <a16:creationId xmlns:a16="http://schemas.microsoft.com/office/drawing/2014/main" id="{366013F4-C598-4589-BCA9-4D63C7A09A98}"/>
                  </a:ext>
                </a:extLst>
              </p:cNvPr>
              <p:cNvCxnSpPr/>
              <p:nvPr/>
            </p:nvCxnSpPr>
            <p:spPr>
              <a:xfrm>
                <a:off x="3758700" y="2413044"/>
                <a:ext cx="1245348" cy="0"/>
              </a:xfrm>
              <a:prstGeom prst="line">
                <a:avLst/>
              </a:prstGeom>
              <a:ln w="6350">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79" name="TextovéPole 178">
                <a:extLst>
                  <a:ext uri="{FF2B5EF4-FFF2-40B4-BE49-F238E27FC236}">
                    <a16:creationId xmlns:a16="http://schemas.microsoft.com/office/drawing/2014/main" id="{08463747-ADBE-47DD-BD10-8F53E0250636}"/>
                  </a:ext>
                </a:extLst>
              </p:cNvPr>
              <p:cNvSpPr txBox="1"/>
              <p:nvPr/>
            </p:nvSpPr>
            <p:spPr>
              <a:xfrm>
                <a:off x="3681616" y="1392489"/>
                <a:ext cx="1509854" cy="240066"/>
              </a:xfrm>
              <a:prstGeom prst="rect">
                <a:avLst/>
              </a:prstGeom>
              <a:noFill/>
              <a:ln>
                <a:noFill/>
              </a:ln>
            </p:spPr>
            <p:txBody>
              <a:bodyPr wrap="square" rtlCol="0">
                <a:spAutoFit/>
              </a:bodyPr>
              <a:lstStyle/>
              <a:p>
                <a:pPr marL="0" lvl="2" algn="ctr">
                  <a:lnSpc>
                    <a:spcPct val="80000"/>
                  </a:lnSpc>
                  <a:buClr>
                    <a:srgbClr val="7030A0"/>
                  </a:buClr>
                  <a:buSzPct val="80000"/>
                </a:pPr>
                <a:r>
                  <a:rPr lang="cs-CZ" sz="1200" b="1" dirty="0">
                    <a:latin typeface="Cambria Math" panose="02040503050406030204" pitchFamily="18" charset="0"/>
                    <a:ea typeface="Cambria Math" panose="02040503050406030204" pitchFamily="18" charset="0"/>
                    <a:sym typeface="Wingdings 2" panose="05020102010507070707" pitchFamily="18" charset="2"/>
                  </a:rPr>
                  <a:t>Long </a:t>
                </a:r>
                <a:r>
                  <a:rPr lang="en-GB" sz="1200" b="1" dirty="0">
                    <a:latin typeface="Cambria Math" panose="02040503050406030204" pitchFamily="18" charset="0"/>
                    <a:ea typeface="Cambria Math" panose="02040503050406030204" pitchFamily="18" charset="0"/>
                    <a:sym typeface="Wingdings 2" panose="05020102010507070707" pitchFamily="18" charset="2"/>
                  </a:rPr>
                  <a:t>call </a:t>
                </a:r>
                <a:endParaRPr lang="en-GB" sz="1200" b="1" dirty="0">
                  <a:latin typeface="Cambria Math" panose="02040503050406030204" pitchFamily="18" charset="0"/>
                  <a:ea typeface="Cambria Math" panose="02040503050406030204" pitchFamily="18" charset="0"/>
                </a:endParaRPr>
              </a:p>
            </p:txBody>
          </p:sp>
          <p:cxnSp>
            <p:nvCxnSpPr>
              <p:cNvPr id="180" name="Přímá spojnice 179">
                <a:extLst>
                  <a:ext uri="{FF2B5EF4-FFF2-40B4-BE49-F238E27FC236}">
                    <a16:creationId xmlns:a16="http://schemas.microsoft.com/office/drawing/2014/main" id="{F1012CB4-74D9-4DC7-84BD-B0CB720F5659}"/>
                  </a:ext>
                </a:extLst>
              </p:cNvPr>
              <p:cNvCxnSpPr/>
              <p:nvPr/>
            </p:nvCxnSpPr>
            <p:spPr>
              <a:xfrm>
                <a:off x="3754685" y="2420773"/>
                <a:ext cx="457071"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81" name="Přímá spojnice 180">
                <a:extLst>
                  <a:ext uri="{FF2B5EF4-FFF2-40B4-BE49-F238E27FC236}">
                    <a16:creationId xmlns:a16="http://schemas.microsoft.com/office/drawing/2014/main" id="{906A2621-6FF0-4E69-B93F-0FD3D7509E11}"/>
                  </a:ext>
                </a:extLst>
              </p:cNvPr>
              <p:cNvCxnSpPr/>
              <p:nvPr/>
            </p:nvCxnSpPr>
            <p:spPr>
              <a:xfrm flipH="1">
                <a:off x="4211756" y="1675114"/>
                <a:ext cx="739911" cy="739913"/>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82" name="Přímá spojnice 181">
                <a:extLst>
                  <a:ext uri="{FF2B5EF4-FFF2-40B4-BE49-F238E27FC236}">
                    <a16:creationId xmlns:a16="http://schemas.microsoft.com/office/drawing/2014/main" id="{906A2621-6FF0-4E69-B93F-0FD3D7509E11}"/>
                  </a:ext>
                </a:extLst>
              </p:cNvPr>
              <p:cNvCxnSpPr/>
              <p:nvPr/>
            </p:nvCxnSpPr>
            <p:spPr>
              <a:xfrm flipH="1">
                <a:off x="4211960" y="1688735"/>
                <a:ext cx="732151" cy="732153"/>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83" name="Přímá spojnice 182">
                <a:extLst>
                  <a:ext uri="{FF2B5EF4-FFF2-40B4-BE49-F238E27FC236}">
                    <a16:creationId xmlns:a16="http://schemas.microsoft.com/office/drawing/2014/main" id="{F1012CB4-74D9-4DC7-84BD-B0CB720F5659}"/>
                  </a:ext>
                </a:extLst>
              </p:cNvPr>
              <p:cNvCxnSpPr/>
              <p:nvPr/>
            </p:nvCxnSpPr>
            <p:spPr>
              <a:xfrm>
                <a:off x="3757015" y="2081590"/>
                <a:ext cx="800498" cy="0"/>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84" name="TextovéPole 183">
                    <a:extLst>
                      <a:ext uri="{FF2B5EF4-FFF2-40B4-BE49-F238E27FC236}">
                        <a16:creationId xmlns:a16="http://schemas.microsoft.com/office/drawing/2014/main" id="{1129F341-0890-4352-8ECF-8AB4C01D6AF5}"/>
                      </a:ext>
                    </a:extLst>
                  </p:cNvPr>
                  <p:cNvSpPr txBox="1"/>
                  <p:nvPr/>
                </p:nvSpPr>
                <p:spPr>
                  <a:xfrm>
                    <a:off x="4119345" y="2374784"/>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𝑋</m:t>
                          </m:r>
                        </m:oMath>
                      </m:oMathPara>
                    </a14:m>
                    <a:endParaRPr lang="en-GB" sz="1100" i="1" baseline="-25000" dirty="0"/>
                  </a:p>
                </p:txBody>
              </p:sp>
            </mc:Choice>
            <mc:Fallback xmlns="">
              <p:sp>
                <p:nvSpPr>
                  <p:cNvPr id="106" name="TextovéPole 105">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4119345" y="2374784"/>
                    <a:ext cx="187089" cy="261225"/>
                  </a:xfrm>
                  <a:prstGeom prst="rect">
                    <a:avLst/>
                  </a:prstGeom>
                  <a:blipFill>
                    <a:blip r:embed="rId15"/>
                    <a:stretch>
                      <a:fillRect l="-6452"/>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85" name="TextovéPole 184">
                    <a:extLst>
                      <a:ext uri="{FF2B5EF4-FFF2-40B4-BE49-F238E27FC236}">
                        <a16:creationId xmlns:a16="http://schemas.microsoft.com/office/drawing/2014/main" id="{1129F341-0890-4352-8ECF-8AB4C01D6AF5}"/>
                      </a:ext>
                    </a:extLst>
                  </p:cNvPr>
                  <p:cNvSpPr txBox="1"/>
                  <p:nvPr/>
                </p:nvSpPr>
                <p:spPr>
                  <a:xfrm>
                    <a:off x="4471570" y="2378713"/>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𝐵</m:t>
                          </m:r>
                        </m:oMath>
                      </m:oMathPara>
                    </a14:m>
                    <a:endParaRPr lang="en-GB" sz="1100" i="1" baseline="-25000" dirty="0"/>
                  </a:p>
                </p:txBody>
              </p:sp>
            </mc:Choice>
            <mc:Fallback xmlns="">
              <p:sp>
                <p:nvSpPr>
                  <p:cNvPr id="111" name="TextovéPole 110">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4471570" y="2378713"/>
                    <a:ext cx="187089" cy="261225"/>
                  </a:xfrm>
                  <a:prstGeom prst="rect">
                    <a:avLst/>
                  </a:prstGeom>
                  <a:blipFill>
                    <a:blip r:embed="rId16"/>
                    <a:stretch>
                      <a:fillRect l="-9677"/>
                    </a:stretch>
                  </a:blipFill>
                </p:spPr>
                <p:txBody>
                  <a:bodyPr/>
                  <a:lstStyle/>
                  <a:p>
                    <a:r>
                      <a:rPr lang="cs-CZ">
                        <a:noFill/>
                      </a:rPr>
                      <a:t> </a:t>
                    </a:r>
                  </a:p>
                </p:txBody>
              </p:sp>
            </mc:Fallback>
          </mc:AlternateContent>
        </p:grpSp>
        <p:cxnSp>
          <p:nvCxnSpPr>
            <p:cNvPr id="231" name="Přímá spojnice 230">
              <a:extLst>
                <a:ext uri="{FF2B5EF4-FFF2-40B4-BE49-F238E27FC236}">
                  <a16:creationId xmlns:a16="http://schemas.microsoft.com/office/drawing/2014/main" id="{906A2621-6FF0-4E69-B93F-0FD3D7509E11}"/>
                </a:ext>
              </a:extLst>
            </p:cNvPr>
            <p:cNvCxnSpPr/>
            <p:nvPr/>
          </p:nvCxnSpPr>
          <p:spPr>
            <a:xfrm>
              <a:off x="7020272" y="2348880"/>
              <a:ext cx="0" cy="350811"/>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12" name="Skupina 11">
            <a:extLst>
              <a:ext uri="{FF2B5EF4-FFF2-40B4-BE49-F238E27FC236}">
                <a16:creationId xmlns:a16="http://schemas.microsoft.com/office/drawing/2014/main" id="{F763F3F3-1C29-77C0-674D-8DF4FB471046}"/>
              </a:ext>
            </a:extLst>
          </p:cNvPr>
          <p:cNvGrpSpPr/>
          <p:nvPr/>
        </p:nvGrpSpPr>
        <p:grpSpPr>
          <a:xfrm>
            <a:off x="6156000" y="4168512"/>
            <a:ext cx="1543357" cy="1178816"/>
            <a:chOff x="6196995" y="3705584"/>
            <a:chExt cx="1543357" cy="1178816"/>
          </a:xfrm>
        </p:grpSpPr>
        <p:grpSp>
          <p:nvGrpSpPr>
            <p:cNvPr id="217" name="Skupina 216"/>
            <p:cNvGrpSpPr/>
            <p:nvPr/>
          </p:nvGrpSpPr>
          <p:grpSpPr>
            <a:xfrm>
              <a:off x="6196995" y="3705584"/>
              <a:ext cx="1543357" cy="1178816"/>
              <a:chOff x="3275856" y="4981267"/>
              <a:chExt cx="1543357" cy="1178816"/>
            </a:xfrm>
          </p:grpSpPr>
          <mc:AlternateContent xmlns:mc="http://schemas.openxmlformats.org/markup-compatibility/2006" xmlns:a14="http://schemas.microsoft.com/office/drawing/2010/main">
            <mc:Choice Requires="a14">
              <p:sp>
                <p:nvSpPr>
                  <p:cNvPr id="218" name="TextovéPole 217">
                    <a:extLst>
                      <a:ext uri="{FF2B5EF4-FFF2-40B4-BE49-F238E27FC236}">
                        <a16:creationId xmlns:a16="http://schemas.microsoft.com/office/drawing/2014/main" id="{1129F341-0890-4352-8ECF-8AB4C01D6AF5}"/>
                      </a:ext>
                    </a:extLst>
                  </p:cNvPr>
                  <p:cNvSpPr txBox="1"/>
                  <p:nvPr/>
                </p:nvSpPr>
                <p:spPr>
                  <a:xfrm>
                    <a:off x="4034356" y="5894929"/>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𝑋</m:t>
                          </m:r>
                        </m:oMath>
                      </m:oMathPara>
                    </a14:m>
                    <a:endParaRPr lang="en-GB" sz="1100" i="1" baseline="-25000" dirty="0"/>
                  </a:p>
                </p:txBody>
              </p:sp>
            </mc:Choice>
            <mc:Fallback xmlns="">
              <p:sp>
                <p:nvSpPr>
                  <p:cNvPr id="218" name="TextovéPole 217">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4034356" y="5894929"/>
                    <a:ext cx="187089" cy="261225"/>
                  </a:xfrm>
                  <a:prstGeom prst="rect">
                    <a:avLst/>
                  </a:prstGeom>
                  <a:blipFill>
                    <a:blip r:embed="rId19"/>
                    <a:stretch>
                      <a:fillRect l="-6452"/>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219" name="TextovéPole 218">
                    <a:extLst>
                      <a:ext uri="{FF2B5EF4-FFF2-40B4-BE49-F238E27FC236}">
                        <a16:creationId xmlns:a16="http://schemas.microsoft.com/office/drawing/2014/main" id="{1129F341-0890-4352-8ECF-8AB4C01D6AF5}"/>
                      </a:ext>
                    </a:extLst>
                  </p:cNvPr>
                  <p:cNvSpPr txBox="1"/>
                  <p:nvPr/>
                </p:nvSpPr>
                <p:spPr>
                  <a:xfrm>
                    <a:off x="3703315" y="5898858"/>
                    <a:ext cx="187089" cy="261225"/>
                  </a:xfrm>
                  <a:prstGeom prst="rect">
                    <a:avLst/>
                  </a:prstGeom>
                  <a:noFill/>
                </p:spPr>
                <p:txBody>
                  <a:bodyPr wrap="square" lIns="0" rIns="0" rtlCol="0">
                    <a:spAutoFit/>
                  </a:bodyPr>
                  <a:lstStyle/>
                  <a:p>
                    <a:pPr algn="ctr"/>
                    <a14:m>
                      <m:oMathPara xmlns:m="http://schemas.openxmlformats.org/officeDocument/2006/math">
                        <m:oMathParaPr>
                          <m:jc m:val="centerGroup"/>
                        </m:oMathParaPr>
                        <m:oMath xmlns:m="http://schemas.openxmlformats.org/officeDocument/2006/math">
                          <m:r>
                            <a:rPr lang="en-GB" sz="1100" b="0" i="1" smtClean="0">
                              <a:latin typeface="Cambria Math" panose="02040503050406030204" pitchFamily="18" charset="0"/>
                            </a:rPr>
                            <m:t>𝐵</m:t>
                          </m:r>
                        </m:oMath>
                      </m:oMathPara>
                    </a14:m>
                    <a:endParaRPr lang="en-GB" sz="1100" i="1" baseline="-25000" dirty="0"/>
                  </a:p>
                </p:txBody>
              </p:sp>
            </mc:Choice>
            <mc:Fallback xmlns="">
              <p:sp>
                <p:nvSpPr>
                  <p:cNvPr id="219" name="TextovéPole 218">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3703315" y="5898858"/>
                    <a:ext cx="187089" cy="261225"/>
                  </a:xfrm>
                  <a:prstGeom prst="rect">
                    <a:avLst/>
                  </a:prstGeom>
                  <a:blipFill>
                    <a:blip r:embed="rId22"/>
                    <a:stretch>
                      <a:fillRect l="-13333"/>
                    </a:stretch>
                  </a:blipFill>
                </p:spPr>
                <p:txBody>
                  <a:bodyPr/>
                  <a:lstStyle/>
                  <a:p>
                    <a:r>
                      <a:rPr lang="cs-CZ">
                        <a:noFill/>
                      </a:rPr>
                      <a:t> </a:t>
                    </a:r>
                  </a:p>
                </p:txBody>
              </p:sp>
            </mc:Fallback>
          </mc:AlternateContent>
          <p:grpSp>
            <p:nvGrpSpPr>
              <p:cNvPr id="220" name="Skupina 219"/>
              <p:cNvGrpSpPr/>
              <p:nvPr/>
            </p:nvGrpSpPr>
            <p:grpSpPr>
              <a:xfrm>
                <a:off x="3275856" y="4981267"/>
                <a:ext cx="1543357" cy="1099442"/>
                <a:chOff x="3275856" y="4981267"/>
                <a:chExt cx="1543357" cy="1099442"/>
              </a:xfrm>
            </p:grpSpPr>
            <p:cxnSp>
              <p:nvCxnSpPr>
                <p:cNvPr id="221" name="Přímá spojnice 220">
                  <a:extLst>
                    <a:ext uri="{FF2B5EF4-FFF2-40B4-BE49-F238E27FC236}">
                      <a16:creationId xmlns:a16="http://schemas.microsoft.com/office/drawing/2014/main" id="{1A8E3DAD-B6C4-40D4-9CE0-16917D2F95E3}"/>
                    </a:ext>
                  </a:extLst>
                </p:cNvPr>
                <p:cNvCxnSpPr/>
                <p:nvPr/>
              </p:nvCxnSpPr>
              <p:spPr>
                <a:xfrm>
                  <a:off x="3313722" y="5108733"/>
                  <a:ext cx="0" cy="971976"/>
                </a:xfrm>
                <a:prstGeom prst="line">
                  <a:avLst/>
                </a:prstGeom>
                <a:ln w="6350">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23" name="Přímá spojnice 222">
                  <a:extLst>
                    <a:ext uri="{FF2B5EF4-FFF2-40B4-BE49-F238E27FC236}">
                      <a16:creationId xmlns:a16="http://schemas.microsoft.com/office/drawing/2014/main" id="{366013F4-C598-4589-BCA9-4D63C7A09A98}"/>
                    </a:ext>
                  </a:extLst>
                </p:cNvPr>
                <p:cNvCxnSpPr/>
                <p:nvPr/>
              </p:nvCxnSpPr>
              <p:spPr>
                <a:xfrm>
                  <a:off x="3324338" y="5941262"/>
                  <a:ext cx="1245348" cy="0"/>
                </a:xfrm>
                <a:prstGeom prst="line">
                  <a:avLst/>
                </a:prstGeom>
                <a:ln w="6350">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24" name="TextovéPole 223">
                  <a:extLst>
                    <a:ext uri="{FF2B5EF4-FFF2-40B4-BE49-F238E27FC236}">
                      <a16:creationId xmlns:a16="http://schemas.microsoft.com/office/drawing/2014/main" id="{08463747-ADBE-47DD-BD10-8F53E0250636}"/>
                    </a:ext>
                  </a:extLst>
                </p:cNvPr>
                <p:cNvSpPr txBox="1"/>
                <p:nvPr/>
              </p:nvSpPr>
              <p:spPr>
                <a:xfrm>
                  <a:off x="3275856" y="4981267"/>
                  <a:ext cx="1543357" cy="240066"/>
                </a:xfrm>
                <a:prstGeom prst="rect">
                  <a:avLst/>
                </a:prstGeom>
                <a:noFill/>
                <a:ln>
                  <a:noFill/>
                </a:ln>
              </p:spPr>
              <p:txBody>
                <a:bodyPr wrap="square" rtlCol="0">
                  <a:spAutoFit/>
                </a:bodyPr>
                <a:lstStyle/>
                <a:p>
                  <a:pPr marL="0" lvl="2" algn="ctr">
                    <a:lnSpc>
                      <a:spcPct val="80000"/>
                    </a:lnSpc>
                    <a:buClr>
                      <a:srgbClr val="7030A0"/>
                    </a:buClr>
                    <a:buSzPct val="80000"/>
                  </a:pPr>
                  <a:r>
                    <a:rPr lang="cs-CZ" sz="1200" b="1" dirty="0">
                      <a:latin typeface="Cambria Math" panose="02040503050406030204" pitchFamily="18" charset="0"/>
                      <a:ea typeface="Cambria Math" panose="02040503050406030204" pitchFamily="18" charset="0"/>
                      <a:sym typeface="Wingdings 2" panose="05020102010507070707" pitchFamily="18" charset="2"/>
                    </a:rPr>
                    <a:t>Long </a:t>
                  </a:r>
                  <a:r>
                    <a:rPr lang="en-GB" sz="1200" b="1" dirty="0">
                      <a:latin typeface="Cambria Math" panose="02040503050406030204" pitchFamily="18" charset="0"/>
                      <a:ea typeface="Cambria Math" panose="02040503050406030204" pitchFamily="18" charset="0"/>
                      <a:sym typeface="Wingdings 2" panose="05020102010507070707" pitchFamily="18" charset="2"/>
                    </a:rPr>
                    <a:t>put</a:t>
                  </a:r>
                  <a:endParaRPr lang="en-GB" sz="1200" b="1" dirty="0">
                    <a:latin typeface="Cambria Math" panose="02040503050406030204" pitchFamily="18" charset="0"/>
                    <a:ea typeface="Cambria Math" panose="02040503050406030204" pitchFamily="18" charset="0"/>
                  </a:endParaRPr>
                </a:p>
              </p:txBody>
            </p:sp>
            <p:cxnSp>
              <p:nvCxnSpPr>
                <p:cNvPr id="225" name="Přímá spojnice 224">
                  <a:extLst>
                    <a:ext uri="{FF2B5EF4-FFF2-40B4-BE49-F238E27FC236}">
                      <a16:creationId xmlns:a16="http://schemas.microsoft.com/office/drawing/2014/main" id="{906A2621-6FF0-4E69-B93F-0FD3D7509E11}"/>
                    </a:ext>
                  </a:extLst>
                </p:cNvPr>
                <p:cNvCxnSpPr/>
                <p:nvPr/>
              </p:nvCxnSpPr>
              <p:spPr>
                <a:xfrm flipH="1" flipV="1">
                  <a:off x="3312562" y="5152663"/>
                  <a:ext cx="790584" cy="790582"/>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26" name="Přímá spojnice 225">
                  <a:extLst>
                    <a:ext uri="{FF2B5EF4-FFF2-40B4-BE49-F238E27FC236}">
                      <a16:creationId xmlns:a16="http://schemas.microsoft.com/office/drawing/2014/main" id="{906A2621-6FF0-4E69-B93F-0FD3D7509E11}"/>
                    </a:ext>
                  </a:extLst>
                </p:cNvPr>
                <p:cNvCxnSpPr/>
                <p:nvPr/>
              </p:nvCxnSpPr>
              <p:spPr>
                <a:xfrm flipH="1" flipV="1">
                  <a:off x="3321337" y="5154718"/>
                  <a:ext cx="784291" cy="784285"/>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27" name="Přímá spojnice 226">
                  <a:extLst>
                    <a:ext uri="{FF2B5EF4-FFF2-40B4-BE49-F238E27FC236}">
                      <a16:creationId xmlns:a16="http://schemas.microsoft.com/office/drawing/2014/main" id="{F1012CB4-74D9-4DC7-84BD-B0CB720F5659}"/>
                    </a:ext>
                  </a:extLst>
                </p:cNvPr>
                <p:cNvCxnSpPr/>
                <p:nvPr/>
              </p:nvCxnSpPr>
              <p:spPr>
                <a:xfrm>
                  <a:off x="3323700" y="5617492"/>
                  <a:ext cx="463896" cy="0"/>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30" name="Přímá spojnice 229">
                  <a:extLst>
                    <a:ext uri="{FF2B5EF4-FFF2-40B4-BE49-F238E27FC236}">
                      <a16:creationId xmlns:a16="http://schemas.microsoft.com/office/drawing/2014/main" id="{F1012CB4-74D9-4DC7-84BD-B0CB720F5659}"/>
                    </a:ext>
                  </a:extLst>
                </p:cNvPr>
                <p:cNvCxnSpPr/>
                <p:nvPr/>
              </p:nvCxnSpPr>
              <p:spPr>
                <a:xfrm>
                  <a:off x="4101212" y="5941422"/>
                  <a:ext cx="418302" cy="0"/>
                </a:xfrm>
                <a:prstGeom prst="line">
                  <a:avLst/>
                </a:prstGeom>
                <a:ln w="31750" cap="rnd">
                  <a:solidFill>
                    <a:srgbClr val="C00000"/>
                  </a:solidFill>
                  <a:prstDash val="solid"/>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cxnSp>
          <p:nvCxnSpPr>
            <p:cNvPr id="232" name="Přímá spojnice 231">
              <a:extLst>
                <a:ext uri="{FF2B5EF4-FFF2-40B4-BE49-F238E27FC236}">
                  <a16:creationId xmlns:a16="http://schemas.microsoft.com/office/drawing/2014/main" id="{906A2621-6FF0-4E69-B93F-0FD3D7509E11}"/>
                </a:ext>
              </a:extLst>
            </p:cNvPr>
            <p:cNvCxnSpPr/>
            <p:nvPr/>
          </p:nvCxnSpPr>
          <p:spPr>
            <a:xfrm>
              <a:off x="6690712" y="4358441"/>
              <a:ext cx="0" cy="318919"/>
            </a:xfrm>
            <a:prstGeom prst="line">
              <a:avLst/>
            </a:prstGeom>
            <a:ln w="12700">
              <a:solidFill>
                <a:schemeClr val="tx1"/>
              </a:solidFill>
              <a:prstDash val="sysDot"/>
              <a:headEnd type="none" w="lg" len="med"/>
              <a:tailEnd type="none" w="lg" len="med"/>
            </a:ln>
          </p:spPr>
          <p:style>
            <a:lnRef idx="1">
              <a:schemeClr val="accent1"/>
            </a:lnRef>
            <a:fillRef idx="0">
              <a:schemeClr val="accent1"/>
            </a:fillRef>
            <a:effectRef idx="0">
              <a:schemeClr val="accent1"/>
            </a:effectRef>
            <a:fontRef idx="minor">
              <a:schemeClr val="tx1"/>
            </a:fontRef>
          </p:style>
        </p:cxnSp>
      </p:grpSp>
      <p:sp>
        <p:nvSpPr>
          <p:cNvPr id="233" name="TextovéPole 232">
            <a:extLst>
              <a:ext uri="{FF2B5EF4-FFF2-40B4-BE49-F238E27FC236}">
                <a16:creationId xmlns:a16="http://schemas.microsoft.com/office/drawing/2014/main" id="{05FC8A4A-3761-4383-881C-9096ADBF4AD7}"/>
              </a:ext>
            </a:extLst>
          </p:cNvPr>
          <p:cNvSpPr txBox="1"/>
          <p:nvPr/>
        </p:nvSpPr>
        <p:spPr>
          <a:xfrm>
            <a:off x="1512000" y="2694182"/>
            <a:ext cx="6299999" cy="338554"/>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noProof="0" dirty="0">
                <a:latin typeface="Cambria Math" panose="02040503050406030204" pitchFamily="18" charset="0"/>
                <a:ea typeface="Cambria Math" panose="02040503050406030204" pitchFamily="18" charset="0"/>
              </a:rPr>
              <a:t>Using up barrier options: long up-and-in call &amp; long up-and-out call</a:t>
            </a:r>
          </a:p>
        </p:txBody>
      </p:sp>
      <p:sp>
        <p:nvSpPr>
          <p:cNvPr id="234" name="TextovéPole 233">
            <a:extLst>
              <a:ext uri="{FF2B5EF4-FFF2-40B4-BE49-F238E27FC236}">
                <a16:creationId xmlns:a16="http://schemas.microsoft.com/office/drawing/2014/main" id="{05FC8A4A-3761-4383-881C-9096ADBF4AD7}"/>
              </a:ext>
            </a:extLst>
          </p:cNvPr>
          <p:cNvSpPr txBox="1"/>
          <p:nvPr/>
        </p:nvSpPr>
        <p:spPr>
          <a:xfrm>
            <a:off x="1512001" y="5538541"/>
            <a:ext cx="3312000" cy="338554"/>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noProof="0" dirty="0">
                <a:latin typeface="Cambria Math" panose="02040503050406030204" pitchFamily="18" charset="0"/>
                <a:ea typeface="Cambria Math" panose="02040503050406030204" pitchFamily="18" charset="0"/>
              </a:rPr>
              <a:t>Using up or down barrier options </a:t>
            </a:r>
          </a:p>
        </p:txBody>
      </p:sp>
      <p:sp>
        <p:nvSpPr>
          <p:cNvPr id="9" name="Tlačítko akce: Zvuk 8">
            <a:hlinkClick r:id="" action="ppaction://noaction" highlightClick="1"/>
            <a:extLst>
              <a:ext uri="{FF2B5EF4-FFF2-40B4-BE49-F238E27FC236}">
                <a16:creationId xmlns:a16="http://schemas.microsoft.com/office/drawing/2014/main" id="{6437CB19-9290-53C1-6ED1-206200E3A965}"/>
              </a:ext>
            </a:extLst>
          </p:cNvPr>
          <p:cNvSpPr/>
          <p:nvPr/>
        </p:nvSpPr>
        <p:spPr>
          <a:xfrm>
            <a:off x="7020000" y="18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1</a:t>
            </a:r>
          </a:p>
        </p:txBody>
      </p:sp>
      <p:sp>
        <p:nvSpPr>
          <p:cNvPr id="10" name="TextovéPole 9">
            <a:extLst>
              <a:ext uri="{FF2B5EF4-FFF2-40B4-BE49-F238E27FC236}">
                <a16:creationId xmlns:a16="http://schemas.microsoft.com/office/drawing/2014/main" id="{A5C053AA-1A4C-CDE6-732E-2CC5BE7C8B32}"/>
              </a:ext>
            </a:extLst>
          </p:cNvPr>
          <p:cNvSpPr txBox="1"/>
          <p:nvPr/>
        </p:nvSpPr>
        <p:spPr>
          <a:xfrm>
            <a:off x="864000" y="3743328"/>
            <a:ext cx="7595995"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Breakdown of a conventional </a:t>
            </a:r>
            <a:r>
              <a:rPr lang="cs-CZ" sz="2200" dirty="0">
                <a:latin typeface="Cambria Math" panose="02040503050406030204" pitchFamily="18" charset="0"/>
                <a:ea typeface="Cambria Math" panose="02040503050406030204" pitchFamily="18" charset="0"/>
              </a:rPr>
              <a:t>long </a:t>
            </a:r>
            <a:r>
              <a:rPr lang="en-GB" sz="2200" dirty="0">
                <a:latin typeface="Cambria Math" panose="02040503050406030204" pitchFamily="18" charset="0"/>
                <a:ea typeface="Cambria Math" panose="02040503050406030204" pitchFamily="18" charset="0"/>
              </a:rPr>
              <a:t>put into barrier options</a:t>
            </a:r>
          </a:p>
        </p:txBody>
      </p:sp>
      <p:sp>
        <p:nvSpPr>
          <p:cNvPr id="11" name="Tlačítko akce: Zvuk 10">
            <a:hlinkClick r:id="" action="ppaction://noaction" highlightClick="1"/>
            <a:extLst>
              <a:ext uri="{FF2B5EF4-FFF2-40B4-BE49-F238E27FC236}">
                <a16:creationId xmlns:a16="http://schemas.microsoft.com/office/drawing/2014/main" id="{13C1A75C-5029-59F8-112A-CAF70F82C47B}"/>
              </a:ext>
            </a:extLst>
          </p:cNvPr>
          <p:cNvSpPr/>
          <p:nvPr/>
        </p:nvSpPr>
        <p:spPr>
          <a:xfrm>
            <a:off x="251520" y="3689328"/>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cs-CZ" sz="1200" b="1" dirty="0">
                <a:solidFill>
                  <a:srgbClr val="FFFF00"/>
                </a:solidFill>
              </a:rPr>
              <a:t>3</a:t>
            </a:r>
            <a:endParaRPr lang="en-GB" sz="800" dirty="0">
              <a:solidFill>
                <a:srgbClr val="FFFF00"/>
              </a:solidFill>
            </a:endParaRPr>
          </a:p>
        </p:txBody>
      </p:sp>
      <p:sp>
        <p:nvSpPr>
          <p:cNvPr id="14" name="TextovéPole 13">
            <a:extLst>
              <a:ext uri="{FF2B5EF4-FFF2-40B4-BE49-F238E27FC236}">
                <a16:creationId xmlns:a16="http://schemas.microsoft.com/office/drawing/2014/main" id="{FD66D150-C9FE-7E02-1E77-916B0F17D130}"/>
              </a:ext>
            </a:extLst>
          </p:cNvPr>
          <p:cNvSpPr txBox="1"/>
          <p:nvPr/>
        </p:nvSpPr>
        <p:spPr>
          <a:xfrm>
            <a:off x="1512000" y="2948624"/>
            <a:ext cx="7056001" cy="338554"/>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noProof="0" dirty="0">
                <a:latin typeface="Cambria Math" panose="02040503050406030204" pitchFamily="18" charset="0"/>
                <a:ea typeface="Cambria Math" panose="02040503050406030204" pitchFamily="18" charset="0"/>
              </a:rPr>
              <a:t>Using down barrier options: long down-and-in call &amp; long down-and-out call</a:t>
            </a:r>
          </a:p>
        </p:txBody>
      </p:sp>
      <p:sp>
        <p:nvSpPr>
          <p:cNvPr id="17" name="TextovéPole 16">
            <a:extLst>
              <a:ext uri="{FF2B5EF4-FFF2-40B4-BE49-F238E27FC236}">
                <a16:creationId xmlns:a16="http://schemas.microsoft.com/office/drawing/2014/main" id="{31D8AD76-9A10-3EA7-4540-89E25B9DD096}"/>
              </a:ext>
            </a:extLst>
          </p:cNvPr>
          <p:cNvSpPr txBox="1"/>
          <p:nvPr/>
        </p:nvSpPr>
        <p:spPr>
          <a:xfrm>
            <a:off x="1512000" y="3198182"/>
            <a:ext cx="6948000" cy="338554"/>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noProof="0" dirty="0">
                <a:latin typeface="Cambria Math" panose="02040503050406030204" pitchFamily="18" charset="0"/>
                <a:ea typeface="Cambria Math" panose="02040503050406030204" pitchFamily="18" charset="0"/>
              </a:rPr>
              <a:t>Using knock-in barrier options: long up-and-in call &amp; long down-and-in call</a:t>
            </a:r>
          </a:p>
        </p:txBody>
      </p:sp>
      <p:sp>
        <p:nvSpPr>
          <p:cNvPr id="18" name="TextovéPole 17">
            <a:extLst>
              <a:ext uri="{FF2B5EF4-FFF2-40B4-BE49-F238E27FC236}">
                <a16:creationId xmlns:a16="http://schemas.microsoft.com/office/drawing/2014/main" id="{E87FAF2A-2FDB-2289-22C1-20BACDC9EBF3}"/>
              </a:ext>
            </a:extLst>
          </p:cNvPr>
          <p:cNvSpPr txBox="1"/>
          <p:nvPr/>
        </p:nvSpPr>
        <p:spPr>
          <a:xfrm>
            <a:off x="1512000" y="3458680"/>
            <a:ext cx="7271648" cy="338554"/>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noProof="0" dirty="0">
                <a:latin typeface="Cambria Math" panose="02040503050406030204" pitchFamily="18" charset="0"/>
                <a:ea typeface="Cambria Math" panose="02040503050406030204" pitchFamily="18" charset="0"/>
              </a:rPr>
              <a:t>Using knock-out barrier options: long up-and-out call &amp; long down-and-out call</a:t>
            </a:r>
          </a:p>
        </p:txBody>
      </p:sp>
      <p:sp>
        <p:nvSpPr>
          <p:cNvPr id="19" name="TextovéPole 18">
            <a:extLst>
              <a:ext uri="{FF2B5EF4-FFF2-40B4-BE49-F238E27FC236}">
                <a16:creationId xmlns:a16="http://schemas.microsoft.com/office/drawing/2014/main" id="{5CC71AF1-CB85-FEA4-C053-40B9F7045C7D}"/>
              </a:ext>
            </a:extLst>
          </p:cNvPr>
          <p:cNvSpPr txBox="1"/>
          <p:nvPr/>
        </p:nvSpPr>
        <p:spPr>
          <a:xfrm>
            <a:off x="1511999" y="5806005"/>
            <a:ext cx="4284001" cy="338554"/>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noProof="0">
                <a:latin typeface="Cambria Math" panose="02040503050406030204" pitchFamily="18" charset="0"/>
                <a:ea typeface="Cambria Math" panose="02040503050406030204" pitchFamily="18" charset="0"/>
              </a:rPr>
              <a:t>Using knock-in or knock-out barrier options </a:t>
            </a:r>
          </a:p>
        </p:txBody>
      </p:sp>
      <p:sp>
        <p:nvSpPr>
          <p:cNvPr id="15" name="TextovéPole 14">
            <a:extLst>
              <a:ext uri="{FF2B5EF4-FFF2-40B4-BE49-F238E27FC236}">
                <a16:creationId xmlns:a16="http://schemas.microsoft.com/office/drawing/2014/main" id="{A47DC80F-2B50-ECEE-1279-8B526D84E4FA}"/>
              </a:ext>
            </a:extLst>
          </p:cNvPr>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p>
            <a:pPr lvl="0"/>
            <a:r>
              <a:rPr lang="cs-CZ" sz="1000" dirty="0"/>
              <a:t>Pokud bychom dali přednost spodním bariérovým opcím, použili bychom dlouhou spodní aktivační a dlouhou spodní deaktivační nákupní opci.</a:t>
            </a:r>
          </a:p>
        </p:txBody>
      </p:sp>
      <p:sp>
        <p:nvSpPr>
          <p:cNvPr id="20" name="TextovéPole 19">
            <a:extLst>
              <a:ext uri="{FF2B5EF4-FFF2-40B4-BE49-F238E27FC236}">
                <a16:creationId xmlns:a16="http://schemas.microsoft.com/office/drawing/2014/main" id="{320C5019-D0EF-FC82-AB9C-3BA25C584CD6}"/>
              </a:ext>
            </a:extLst>
          </p:cNvPr>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lvl="0"/>
            <a:r>
              <a:rPr lang="cs-CZ" dirty="0"/>
              <a:t>Konvenční dlouhou nákupní opci lze sestavit též pouze z aktivačních bariérových opcí. V tomto případě použijeme dlouhou horní aktivační a dlouhou spodní aktivační nákupní opci.</a:t>
            </a:r>
          </a:p>
        </p:txBody>
      </p:sp>
      <p:sp>
        <p:nvSpPr>
          <p:cNvPr id="21" name="TextovéPole 20">
            <a:extLst>
              <a:ext uri="{FF2B5EF4-FFF2-40B4-BE49-F238E27FC236}">
                <a16:creationId xmlns:a16="http://schemas.microsoft.com/office/drawing/2014/main" id="{8702E606-09B7-B574-E96F-B137C6C99123}"/>
              </a:ext>
            </a:extLst>
          </p:cNvPr>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r>
              <a:rPr lang="cs-CZ" dirty="0"/>
              <a:t>A nakonec zbývá kombinace deaktivačních bariérových opcí. Jmenovitě to jsou dlouhá horní deaktivační a dlouhá spodní deaktivační nákupní opce.</a:t>
            </a:r>
          </a:p>
        </p:txBody>
      </p:sp>
      <p:sp>
        <p:nvSpPr>
          <p:cNvPr id="22" name="TextovéPole 21">
            <a:extLst>
              <a:ext uri="{FF2B5EF4-FFF2-40B4-BE49-F238E27FC236}">
                <a16:creationId xmlns:a16="http://schemas.microsoft.com/office/drawing/2014/main" id="{0E683A2C-48FE-CC92-363C-761F466D7181}"/>
              </a:ext>
            </a:extLst>
          </p:cNvPr>
          <p:cNvSpPr txBox="1">
            <a:spLocks/>
          </p:cNvSpPr>
          <p:nvPr/>
        </p:nvSpPr>
        <p:spPr>
          <a:xfrm>
            <a:off x="7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marL="0" lvl="1"/>
            <a:r>
              <a:rPr lang="cs-CZ" sz="1000" dirty="0"/>
              <a:t>Určitě nepřekvapí, že z bariérových opcí lze skládat též konvenční prodejní opce. Návod nám dávají tyto tři diagramy. Z nich je patrné, že grafický součet prvních dvou výplatních profilů dává výplatní profil dlouhé prodejní opce.</a:t>
            </a:r>
          </a:p>
        </p:txBody>
      </p:sp>
      <p:sp>
        <p:nvSpPr>
          <p:cNvPr id="23" name="TextovéPole 22">
            <a:extLst>
              <a:ext uri="{FF2B5EF4-FFF2-40B4-BE49-F238E27FC236}">
                <a16:creationId xmlns:a16="http://schemas.microsoft.com/office/drawing/2014/main" id="{610D5C5E-2AC4-195D-EABD-A616498DCF40}"/>
              </a:ext>
            </a:extLst>
          </p:cNvPr>
          <p:cNvSpPr txBox="1">
            <a:spLocks/>
          </p:cNvSpPr>
          <p:nvPr/>
        </p:nvSpPr>
        <p:spPr>
          <a:xfrm>
            <a:off x="90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r>
              <a:rPr lang="cs-CZ" dirty="0"/>
              <a:t>A stejně jako v předchozím případě je k dispozici více řešení. Přitom již nemusíme jít do podrobností. </a:t>
            </a:r>
          </a:p>
        </p:txBody>
      </p:sp>
      <p:sp>
        <p:nvSpPr>
          <p:cNvPr id="24" name="TextovéPole 23">
            <a:extLst>
              <a:ext uri="{FF2B5EF4-FFF2-40B4-BE49-F238E27FC236}">
                <a16:creationId xmlns:a16="http://schemas.microsoft.com/office/drawing/2014/main" id="{AC4E6862-37CE-B779-7ABF-42E0A63535D5}"/>
              </a:ext>
            </a:extLst>
          </p:cNvPr>
          <p:cNvSpPr txBox="1">
            <a:spLocks/>
          </p:cNvSpPr>
          <p:nvPr/>
        </p:nvSpPr>
        <p:spPr>
          <a:xfrm>
            <a:off x="10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marL="0" lvl="1"/>
            <a:r>
              <a:rPr lang="cs-CZ" sz="1000" dirty="0"/>
              <a:t>Dlouhou prodejní opci lze obdržet kombinací jak horních bariérových opcí, tak spodních bariérových opcí.</a:t>
            </a:r>
          </a:p>
        </p:txBody>
      </p:sp>
      <p:sp>
        <p:nvSpPr>
          <p:cNvPr id="25" name="TextovéPole 24">
            <a:extLst>
              <a:ext uri="{FF2B5EF4-FFF2-40B4-BE49-F238E27FC236}">
                <a16:creationId xmlns:a16="http://schemas.microsoft.com/office/drawing/2014/main" id="{83D33B70-36BF-A36D-3458-9D592738131C}"/>
              </a:ext>
            </a:extLst>
          </p:cNvPr>
          <p:cNvSpPr txBox="1">
            <a:spLocks/>
          </p:cNvSpPr>
          <p:nvPr/>
        </p:nvSpPr>
        <p:spPr>
          <a:xfrm>
            <a:off x="12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r>
              <a:rPr lang="cs-CZ" dirty="0"/>
              <a:t>Použít lze pouze též aktivační bariérové opce nebo deaktivační bariérové opce.</a:t>
            </a:r>
          </a:p>
        </p:txBody>
      </p:sp>
      <p:sp>
        <p:nvSpPr>
          <p:cNvPr id="26" name="TextovéPole 25">
            <a:extLst>
              <a:ext uri="{FF2B5EF4-FFF2-40B4-BE49-F238E27FC236}">
                <a16:creationId xmlns:a16="http://schemas.microsoft.com/office/drawing/2014/main" id="{052D5F71-9BAF-9B04-395D-0D96151BD299}"/>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If we preferred down barrier options, we would use a long down-and-in and a long down-and-out call option.</a:t>
            </a:r>
            <a:endParaRPr lang="cs-CZ" sz="1000" dirty="0"/>
          </a:p>
        </p:txBody>
      </p:sp>
      <p:sp>
        <p:nvSpPr>
          <p:cNvPr id="27" name="TextovéPole 26">
            <a:extLst>
              <a:ext uri="{FF2B5EF4-FFF2-40B4-BE49-F238E27FC236}">
                <a16:creationId xmlns:a16="http://schemas.microsoft.com/office/drawing/2014/main" id="{DF93D721-5923-3D1D-AB57-6B09346BDAFB}"/>
              </a:ext>
            </a:extLst>
          </p:cNvPr>
          <p:cNvSpPr txBox="1">
            <a:spLocks/>
          </p:cNvSpPr>
          <p:nvPr/>
        </p:nvSpPr>
        <p:spPr>
          <a:xfrm>
            <a:off x="36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A conventional long call can also be made by using knock-in barrier options only. In this case, we will use a long up-and-in and a long down-and-in call option.</a:t>
            </a:r>
            <a:endParaRPr lang="cs-CZ" sz="1000" dirty="0"/>
          </a:p>
        </p:txBody>
      </p:sp>
      <p:sp>
        <p:nvSpPr>
          <p:cNvPr id="28" name="TextovéPole 27">
            <a:extLst>
              <a:ext uri="{FF2B5EF4-FFF2-40B4-BE49-F238E27FC236}">
                <a16:creationId xmlns:a16="http://schemas.microsoft.com/office/drawing/2014/main" id="{DDB9E73B-A9C4-325C-DD1E-F289BF36696D}"/>
              </a:ext>
            </a:extLst>
          </p:cNvPr>
          <p:cNvSpPr txBox="1">
            <a:spLocks/>
          </p:cNvSpPr>
          <p:nvPr/>
        </p:nvSpPr>
        <p:spPr>
          <a:xfrm>
            <a:off x="54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Finally, there is a combination of knock-out barrier options. Namely, these are a long up-and-out and a long down-and-out call option.</a:t>
            </a:r>
            <a:endParaRPr lang="cs-CZ" sz="1000" dirty="0"/>
          </a:p>
        </p:txBody>
      </p:sp>
      <p:sp>
        <p:nvSpPr>
          <p:cNvPr id="30" name="TextovéPole 29">
            <a:extLst>
              <a:ext uri="{FF2B5EF4-FFF2-40B4-BE49-F238E27FC236}">
                <a16:creationId xmlns:a16="http://schemas.microsoft.com/office/drawing/2014/main" id="{059063C4-E002-9045-2BCD-F0A8D5E76807}"/>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It is certainly not surprising that conventional put options can also be composed of barrier options. These three diagrams give us guidance. From these it is clear that the graphical sum of the first two payoff profiles results in the payoff profile of a long put option.</a:t>
            </a:r>
            <a:endParaRPr lang="cs-CZ" sz="1000" dirty="0"/>
          </a:p>
        </p:txBody>
      </p:sp>
      <p:sp>
        <p:nvSpPr>
          <p:cNvPr id="31" name="TextovéPole 30">
            <a:extLst>
              <a:ext uri="{FF2B5EF4-FFF2-40B4-BE49-F238E27FC236}">
                <a16:creationId xmlns:a16="http://schemas.microsoft.com/office/drawing/2014/main" id="{A2351123-A88B-2262-726D-B5496FD56483}"/>
              </a:ext>
            </a:extLst>
          </p:cNvPr>
          <p:cNvSpPr txBox="1">
            <a:spLocks/>
          </p:cNvSpPr>
          <p:nvPr/>
        </p:nvSpPr>
        <p:spPr>
          <a:xfrm>
            <a:off x="90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And as in the previous case, there are more solutions available. We do not need to go into details.</a:t>
            </a:r>
            <a:endParaRPr lang="cs-CZ" sz="1000" dirty="0"/>
          </a:p>
        </p:txBody>
      </p:sp>
      <p:sp>
        <p:nvSpPr>
          <p:cNvPr id="32" name="TextovéPole 31">
            <a:extLst>
              <a:ext uri="{FF2B5EF4-FFF2-40B4-BE49-F238E27FC236}">
                <a16:creationId xmlns:a16="http://schemas.microsoft.com/office/drawing/2014/main" id="{D2B770A1-B2D2-9C5D-C32F-A365A002A62B}"/>
              </a:ext>
            </a:extLst>
          </p:cNvPr>
          <p:cNvSpPr txBox="1">
            <a:spLocks/>
          </p:cNvSpPr>
          <p:nvPr/>
        </p:nvSpPr>
        <p:spPr>
          <a:xfrm>
            <a:off x="10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A long put option can be obtained by combining both up barrier options and down barrier options.</a:t>
            </a:r>
            <a:endParaRPr lang="cs-CZ" sz="1000" dirty="0"/>
          </a:p>
        </p:txBody>
      </p:sp>
      <p:sp>
        <p:nvSpPr>
          <p:cNvPr id="33" name="TextovéPole 32">
            <a:extLst>
              <a:ext uri="{FF2B5EF4-FFF2-40B4-BE49-F238E27FC236}">
                <a16:creationId xmlns:a16="http://schemas.microsoft.com/office/drawing/2014/main" id="{2F1FE36A-062B-0743-1597-9806F7CD17DD}"/>
              </a:ext>
            </a:extLst>
          </p:cNvPr>
          <p:cNvSpPr txBox="1">
            <a:spLocks/>
          </p:cNvSpPr>
          <p:nvPr/>
        </p:nvSpPr>
        <p:spPr>
          <a:xfrm>
            <a:off x="126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Only knock-in barrier options or knock-out barrier options can be used.</a:t>
            </a:r>
            <a:endParaRPr lang="cs-CZ" sz="1000" dirty="0"/>
          </a:p>
        </p:txBody>
      </p:sp>
      <p:sp>
        <p:nvSpPr>
          <p:cNvPr id="34" name="Obdélník 33">
            <a:extLst>
              <a:ext uri="{FF2B5EF4-FFF2-40B4-BE49-F238E27FC236}">
                <a16:creationId xmlns:a16="http://schemas.microsoft.com/office/drawing/2014/main" id="{2E2BA5F2-1FB6-DD9C-B993-1EB97CD8C6BD}"/>
              </a:ext>
            </a:extLst>
          </p:cNvPr>
          <p:cNvSpPr/>
          <p:nvPr/>
        </p:nvSpPr>
        <p:spPr>
          <a:xfrm>
            <a:off x="1850225" y="1224000"/>
            <a:ext cx="1335445" cy="281030"/>
          </a:xfrm>
          <a:prstGeom prst="rect">
            <a:avLst/>
          </a:prstGeom>
          <a:solidFill>
            <a:srgbClr val="FFC000">
              <a:alpha val="25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Obdélník 40">
            <a:extLst>
              <a:ext uri="{FF2B5EF4-FFF2-40B4-BE49-F238E27FC236}">
                <a16:creationId xmlns:a16="http://schemas.microsoft.com/office/drawing/2014/main" id="{97ADADD7-0563-33D7-E7A8-460BDCB81E43}"/>
              </a:ext>
            </a:extLst>
          </p:cNvPr>
          <p:cNvSpPr/>
          <p:nvPr/>
        </p:nvSpPr>
        <p:spPr>
          <a:xfrm>
            <a:off x="3960001" y="1224000"/>
            <a:ext cx="1260000" cy="281030"/>
          </a:xfrm>
          <a:prstGeom prst="rect">
            <a:avLst/>
          </a:prstGeom>
          <a:solidFill>
            <a:srgbClr val="FFC000">
              <a:alpha val="25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Obdélník 35">
            <a:extLst>
              <a:ext uri="{FF2B5EF4-FFF2-40B4-BE49-F238E27FC236}">
                <a16:creationId xmlns:a16="http://schemas.microsoft.com/office/drawing/2014/main" id="{805754E4-0CB5-540F-48BB-E7C93C21F796}"/>
              </a:ext>
            </a:extLst>
          </p:cNvPr>
          <p:cNvSpPr/>
          <p:nvPr/>
        </p:nvSpPr>
        <p:spPr>
          <a:xfrm>
            <a:off x="1836000" y="4131422"/>
            <a:ext cx="1335445" cy="281030"/>
          </a:xfrm>
          <a:prstGeom prst="rect">
            <a:avLst/>
          </a:prstGeom>
          <a:solidFill>
            <a:srgbClr val="FFC000">
              <a:alpha val="25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Obdélník 41">
            <a:extLst>
              <a:ext uri="{FF2B5EF4-FFF2-40B4-BE49-F238E27FC236}">
                <a16:creationId xmlns:a16="http://schemas.microsoft.com/office/drawing/2014/main" id="{04A31C02-C628-477A-DA43-8DA43107256F}"/>
              </a:ext>
            </a:extLst>
          </p:cNvPr>
          <p:cNvSpPr/>
          <p:nvPr/>
        </p:nvSpPr>
        <p:spPr>
          <a:xfrm>
            <a:off x="3964187" y="4131422"/>
            <a:ext cx="1260000" cy="281030"/>
          </a:xfrm>
          <a:prstGeom prst="rect">
            <a:avLst/>
          </a:prstGeom>
          <a:solidFill>
            <a:srgbClr val="FFC000">
              <a:alpha val="25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4" name="Přímá spojnice se šipkou 43">
            <a:extLst>
              <a:ext uri="{FF2B5EF4-FFF2-40B4-BE49-F238E27FC236}">
                <a16:creationId xmlns:a16="http://schemas.microsoft.com/office/drawing/2014/main" id="{C786B208-1C67-5A73-6E01-989363401910}"/>
              </a:ext>
            </a:extLst>
          </p:cNvPr>
          <p:cNvCxnSpPr/>
          <p:nvPr/>
        </p:nvCxnSpPr>
        <p:spPr>
          <a:xfrm>
            <a:off x="3204000" y="1294887"/>
            <a:ext cx="684000" cy="0"/>
          </a:xfrm>
          <a:prstGeom prst="straightConnector1">
            <a:avLst/>
          </a:prstGeom>
          <a:ln w="254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6" name="Přímá spojnice se šipkou 45">
            <a:extLst>
              <a:ext uri="{FF2B5EF4-FFF2-40B4-BE49-F238E27FC236}">
                <a16:creationId xmlns:a16="http://schemas.microsoft.com/office/drawing/2014/main" id="{12B22BBF-AE88-CCB0-A7B1-1F7C1274A58A}"/>
              </a:ext>
            </a:extLst>
          </p:cNvPr>
          <p:cNvCxnSpPr/>
          <p:nvPr/>
        </p:nvCxnSpPr>
        <p:spPr>
          <a:xfrm>
            <a:off x="3204000" y="1435013"/>
            <a:ext cx="684000" cy="0"/>
          </a:xfrm>
          <a:prstGeom prst="straightConnector1">
            <a:avLst/>
          </a:prstGeom>
          <a:ln w="254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54" name="Přímá spojnice se šipkou 53">
            <a:extLst>
              <a:ext uri="{FF2B5EF4-FFF2-40B4-BE49-F238E27FC236}">
                <a16:creationId xmlns:a16="http://schemas.microsoft.com/office/drawing/2014/main" id="{8F773AE8-841E-B224-8156-8BAFA9634150}"/>
              </a:ext>
            </a:extLst>
          </p:cNvPr>
          <p:cNvCxnSpPr>
            <a:cxnSpLocks/>
          </p:cNvCxnSpPr>
          <p:nvPr/>
        </p:nvCxnSpPr>
        <p:spPr>
          <a:xfrm>
            <a:off x="3204000" y="1287458"/>
            <a:ext cx="754131" cy="144000"/>
          </a:xfrm>
          <a:prstGeom prst="straightConnector1">
            <a:avLst/>
          </a:prstGeom>
          <a:ln w="254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58" name="Přímá spojnice se šipkou 57">
            <a:extLst>
              <a:ext uri="{FF2B5EF4-FFF2-40B4-BE49-F238E27FC236}">
                <a16:creationId xmlns:a16="http://schemas.microsoft.com/office/drawing/2014/main" id="{AD983394-2011-AA5D-1140-5D2F216E54F0}"/>
              </a:ext>
            </a:extLst>
          </p:cNvPr>
          <p:cNvCxnSpPr>
            <a:cxnSpLocks/>
          </p:cNvCxnSpPr>
          <p:nvPr/>
        </p:nvCxnSpPr>
        <p:spPr>
          <a:xfrm flipV="1">
            <a:off x="3204000" y="1293224"/>
            <a:ext cx="756000" cy="144000"/>
          </a:xfrm>
          <a:prstGeom prst="straightConnector1">
            <a:avLst/>
          </a:prstGeom>
          <a:ln w="254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61" name="Přímá spojnice se šipkou 60">
            <a:extLst>
              <a:ext uri="{FF2B5EF4-FFF2-40B4-BE49-F238E27FC236}">
                <a16:creationId xmlns:a16="http://schemas.microsoft.com/office/drawing/2014/main" id="{160E500F-C5A8-0622-3434-A6818D3F2C66}"/>
              </a:ext>
            </a:extLst>
          </p:cNvPr>
          <p:cNvCxnSpPr/>
          <p:nvPr/>
        </p:nvCxnSpPr>
        <p:spPr>
          <a:xfrm>
            <a:off x="3240000" y="4204233"/>
            <a:ext cx="684000" cy="0"/>
          </a:xfrm>
          <a:prstGeom prst="straightConnector1">
            <a:avLst/>
          </a:prstGeom>
          <a:ln w="254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62" name="Přímá spojnice se šipkou 61">
            <a:extLst>
              <a:ext uri="{FF2B5EF4-FFF2-40B4-BE49-F238E27FC236}">
                <a16:creationId xmlns:a16="http://schemas.microsoft.com/office/drawing/2014/main" id="{1365618B-7F1F-3412-8DC7-7707B5F83E55}"/>
              </a:ext>
            </a:extLst>
          </p:cNvPr>
          <p:cNvCxnSpPr/>
          <p:nvPr/>
        </p:nvCxnSpPr>
        <p:spPr>
          <a:xfrm>
            <a:off x="3240000" y="4344359"/>
            <a:ext cx="684000" cy="0"/>
          </a:xfrm>
          <a:prstGeom prst="straightConnector1">
            <a:avLst/>
          </a:prstGeom>
          <a:ln w="254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63" name="Přímá spojnice se šipkou 62">
            <a:extLst>
              <a:ext uri="{FF2B5EF4-FFF2-40B4-BE49-F238E27FC236}">
                <a16:creationId xmlns:a16="http://schemas.microsoft.com/office/drawing/2014/main" id="{281B2AD4-255C-18C1-7108-1F902BE99F77}"/>
              </a:ext>
            </a:extLst>
          </p:cNvPr>
          <p:cNvCxnSpPr>
            <a:cxnSpLocks/>
          </p:cNvCxnSpPr>
          <p:nvPr/>
        </p:nvCxnSpPr>
        <p:spPr>
          <a:xfrm>
            <a:off x="3190844" y="4201266"/>
            <a:ext cx="754131" cy="144000"/>
          </a:xfrm>
          <a:prstGeom prst="straightConnector1">
            <a:avLst/>
          </a:prstGeom>
          <a:ln w="254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64" name="Přímá spojnice se šipkou 63">
            <a:extLst>
              <a:ext uri="{FF2B5EF4-FFF2-40B4-BE49-F238E27FC236}">
                <a16:creationId xmlns:a16="http://schemas.microsoft.com/office/drawing/2014/main" id="{FBD4D87B-CAED-F0C1-08AB-E14224408CDB}"/>
              </a:ext>
            </a:extLst>
          </p:cNvPr>
          <p:cNvCxnSpPr>
            <a:cxnSpLocks/>
          </p:cNvCxnSpPr>
          <p:nvPr/>
        </p:nvCxnSpPr>
        <p:spPr>
          <a:xfrm flipV="1">
            <a:off x="3189600" y="4221000"/>
            <a:ext cx="756000" cy="144000"/>
          </a:xfrm>
          <a:prstGeom prst="straightConnector1">
            <a:avLst/>
          </a:prstGeom>
          <a:ln w="254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5463236"/>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0" nodeType="withEffect">
                                  <p:stCondLst>
                                    <p:cond delay="0"/>
                                  </p:stCondLst>
                                  <p:childTnLst>
                                    <p:set>
                                      <p:cBhvr>
                                        <p:cTn id="6" dur="1" fill="hold">
                                          <p:stCondLst>
                                            <p:cond delay="0"/>
                                          </p:stCondLst>
                                        </p:cTn>
                                        <p:tgtEl>
                                          <p:spTgt spid="45"/>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50"/>
                                        </p:tgtEl>
                                        <p:attrNameLst>
                                          <p:attrName>style.visibility</p:attrName>
                                        </p:attrNameLst>
                                      </p:cBhvr>
                                      <p:to>
                                        <p:strVal val="hidden"/>
                                      </p:to>
                                    </p:set>
                                  </p:childTnLst>
                                </p:cTn>
                              </p:par>
                              <p:par>
                                <p:cTn id="9" presetID="1" presetClass="exit" presetSubtype="0" fill="hold" grpId="0" nodeType="withEffect">
                                  <p:stCondLst>
                                    <p:cond delay="0"/>
                                  </p:stCondLst>
                                  <p:childTnLst>
                                    <p:set>
                                      <p:cBhvr>
                                        <p:cTn id="10" dur="1" fill="hold">
                                          <p:stCondLst>
                                            <p:cond delay="0"/>
                                          </p:stCondLst>
                                        </p:cTn>
                                        <p:tgtEl>
                                          <p:spTgt spid="51"/>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52"/>
                                        </p:tgtEl>
                                        <p:attrNameLst>
                                          <p:attrName>style.visibility</p:attrName>
                                        </p:attrNameLst>
                                      </p:cBhvr>
                                      <p:to>
                                        <p:strVal val="hidden"/>
                                      </p:to>
                                    </p:set>
                                  </p:childTnLst>
                                </p:cTn>
                              </p:par>
                              <p:par>
                                <p:cTn id="13" presetID="1" presetClass="exit" presetSubtype="0" fill="hold" grpId="0" nodeType="withEffect">
                                  <p:stCondLst>
                                    <p:cond delay="0"/>
                                  </p:stCondLst>
                                  <p:childTnLst>
                                    <p:set>
                                      <p:cBhvr>
                                        <p:cTn id="14" dur="1" fill="hold">
                                          <p:stCondLst>
                                            <p:cond delay="0"/>
                                          </p:stCondLst>
                                        </p:cTn>
                                        <p:tgtEl>
                                          <p:spTgt spid="53"/>
                                        </p:tgtEl>
                                        <p:attrNameLst>
                                          <p:attrName>style.visibility</p:attrName>
                                        </p:attrNameLst>
                                      </p:cBhvr>
                                      <p:to>
                                        <p:strVal val="hidden"/>
                                      </p:to>
                                    </p:set>
                                  </p:childTnLst>
                                </p:cTn>
                              </p:par>
                              <p:par>
                                <p:cTn id="15" presetID="1" presetClass="exit" presetSubtype="0" fill="hold" grpId="0" nodeType="withEffect">
                                  <p:stCondLst>
                                    <p:cond delay="0"/>
                                  </p:stCondLst>
                                  <p:childTnLst>
                                    <p:set>
                                      <p:cBhvr>
                                        <p:cTn id="16" dur="1" fill="hold">
                                          <p:stCondLst>
                                            <p:cond delay="0"/>
                                          </p:stCondLst>
                                        </p:cTn>
                                        <p:tgtEl>
                                          <p:spTgt spid="35"/>
                                        </p:tgtEl>
                                        <p:attrNameLst>
                                          <p:attrName>style.visibility</p:attrName>
                                        </p:attrNameLst>
                                      </p:cBhvr>
                                      <p:to>
                                        <p:strVal val="hidden"/>
                                      </p:to>
                                    </p:set>
                                  </p:childTnLst>
                                </p:cTn>
                              </p:par>
                              <p:par>
                                <p:cTn id="17" presetID="1" presetClass="exit" presetSubtype="0" fill="hold" grpId="0" nodeType="withEffect">
                                  <p:stCondLst>
                                    <p:cond delay="0"/>
                                  </p:stCondLst>
                                  <p:childTnLst>
                                    <p:set>
                                      <p:cBhvr>
                                        <p:cTn id="18" dur="1" fill="hold">
                                          <p:stCondLst>
                                            <p:cond delay="0"/>
                                          </p:stCondLst>
                                        </p:cTn>
                                        <p:tgtEl>
                                          <p:spTgt spid="37"/>
                                        </p:tgtEl>
                                        <p:attrNameLst>
                                          <p:attrName>style.visibility</p:attrName>
                                        </p:attrNameLst>
                                      </p:cBhvr>
                                      <p:to>
                                        <p:strVal val="hidden"/>
                                      </p:to>
                                    </p:set>
                                  </p:childTnLst>
                                </p:cTn>
                              </p:par>
                              <p:par>
                                <p:cTn id="19" presetID="1" presetClass="exit" presetSubtype="0" fill="hold" grpId="0" nodeType="withEffect">
                                  <p:stCondLst>
                                    <p:cond delay="0"/>
                                  </p:stCondLst>
                                  <p:childTnLst>
                                    <p:set>
                                      <p:cBhvr>
                                        <p:cTn id="20" dur="1" fill="hold">
                                          <p:stCondLst>
                                            <p:cond delay="0"/>
                                          </p:stCondLst>
                                        </p:cTn>
                                        <p:tgtEl>
                                          <p:spTgt spid="38"/>
                                        </p:tgtEl>
                                        <p:attrNameLst>
                                          <p:attrName>style.visibility</p:attrName>
                                        </p:attrNameLst>
                                      </p:cBhvr>
                                      <p:to>
                                        <p:strVal val="hidden"/>
                                      </p:to>
                                    </p:set>
                                  </p:childTnLst>
                                </p:cTn>
                              </p:par>
                              <p:par>
                                <p:cTn id="21" presetID="1" presetClass="exit" presetSubtype="0" fill="hold" grpId="0" nodeType="withEffect">
                                  <p:stCondLst>
                                    <p:cond delay="0"/>
                                  </p:stCondLst>
                                  <p:childTnLst>
                                    <p:set>
                                      <p:cBhvr>
                                        <p:cTn id="22" dur="1" fill="hold">
                                          <p:stCondLst>
                                            <p:cond delay="0"/>
                                          </p:stCondLst>
                                        </p:cTn>
                                        <p:tgtEl>
                                          <p:spTgt spid="39"/>
                                        </p:tgtEl>
                                        <p:attrNameLst>
                                          <p:attrName>style.visibility</p:attrName>
                                        </p:attrNameLst>
                                      </p:cBhvr>
                                      <p:to>
                                        <p:strVal val="hidden"/>
                                      </p:to>
                                    </p:set>
                                  </p:childTnLst>
                                </p:cTn>
                              </p:par>
                              <p:par>
                                <p:cTn id="23" presetID="1" presetClass="exit" presetSubtype="0" fill="hold" grpId="0" nodeType="withEffect">
                                  <p:stCondLst>
                                    <p:cond delay="0"/>
                                  </p:stCondLst>
                                  <p:childTnLst>
                                    <p:set>
                                      <p:cBhvr>
                                        <p:cTn id="24" dur="1" fill="hold">
                                          <p:stCondLst>
                                            <p:cond delay="0"/>
                                          </p:stCondLst>
                                        </p:cTn>
                                        <p:tgtEl>
                                          <p:spTgt spid="40"/>
                                        </p:tgtEl>
                                        <p:attrNameLst>
                                          <p:attrName>style.visibility</p:attrName>
                                        </p:attrNameLst>
                                      </p:cBhvr>
                                      <p:to>
                                        <p:strVal val="hidden"/>
                                      </p:to>
                                    </p:set>
                                  </p:childTnLst>
                                </p:cTn>
                              </p:par>
                              <p:par>
                                <p:cTn id="25" presetID="1" presetClass="exit" presetSubtype="0" fill="hold" grpId="0" nodeType="withEffect">
                                  <p:stCondLst>
                                    <p:cond delay="0"/>
                                  </p:stCondLst>
                                  <p:childTnLst>
                                    <p:set>
                                      <p:cBhvr>
                                        <p:cTn id="26" dur="1" fill="hold">
                                          <p:stCondLst>
                                            <p:cond delay="0"/>
                                          </p:stCondLst>
                                        </p:cTn>
                                        <p:tgtEl>
                                          <p:spTgt spid="15"/>
                                        </p:tgtEl>
                                        <p:attrNameLst>
                                          <p:attrName>style.visibility</p:attrName>
                                        </p:attrNameLst>
                                      </p:cBhvr>
                                      <p:to>
                                        <p:strVal val="hidden"/>
                                      </p:to>
                                    </p:set>
                                  </p:childTnLst>
                                </p:cTn>
                              </p:par>
                              <p:par>
                                <p:cTn id="27" presetID="1" presetClass="exit" presetSubtype="0" fill="hold" grpId="0" nodeType="withEffect">
                                  <p:stCondLst>
                                    <p:cond delay="0"/>
                                  </p:stCondLst>
                                  <p:childTnLst>
                                    <p:set>
                                      <p:cBhvr>
                                        <p:cTn id="28" dur="1" fill="hold">
                                          <p:stCondLst>
                                            <p:cond delay="0"/>
                                          </p:stCondLst>
                                        </p:cTn>
                                        <p:tgtEl>
                                          <p:spTgt spid="20"/>
                                        </p:tgtEl>
                                        <p:attrNameLst>
                                          <p:attrName>style.visibility</p:attrName>
                                        </p:attrNameLst>
                                      </p:cBhvr>
                                      <p:to>
                                        <p:strVal val="hidden"/>
                                      </p:to>
                                    </p:set>
                                  </p:childTnLst>
                                </p:cTn>
                              </p:par>
                              <p:par>
                                <p:cTn id="29" presetID="1" presetClass="exit" presetSubtype="0" fill="hold" grpId="0" nodeType="withEffect">
                                  <p:stCondLst>
                                    <p:cond delay="0"/>
                                  </p:stCondLst>
                                  <p:childTnLst>
                                    <p:set>
                                      <p:cBhvr>
                                        <p:cTn id="30" dur="1" fill="hold">
                                          <p:stCondLst>
                                            <p:cond delay="0"/>
                                          </p:stCondLst>
                                        </p:cTn>
                                        <p:tgtEl>
                                          <p:spTgt spid="21"/>
                                        </p:tgtEl>
                                        <p:attrNameLst>
                                          <p:attrName>style.visibility</p:attrName>
                                        </p:attrNameLst>
                                      </p:cBhvr>
                                      <p:to>
                                        <p:strVal val="hidden"/>
                                      </p:to>
                                    </p:set>
                                  </p:childTnLst>
                                </p:cTn>
                              </p:par>
                              <p:par>
                                <p:cTn id="31" presetID="1" presetClass="exit" presetSubtype="0" fill="hold" grpId="0" nodeType="withEffect">
                                  <p:stCondLst>
                                    <p:cond delay="0"/>
                                  </p:stCondLst>
                                  <p:childTnLst>
                                    <p:set>
                                      <p:cBhvr>
                                        <p:cTn id="32" dur="1" fill="hold">
                                          <p:stCondLst>
                                            <p:cond delay="0"/>
                                          </p:stCondLst>
                                        </p:cTn>
                                        <p:tgtEl>
                                          <p:spTgt spid="22"/>
                                        </p:tgtEl>
                                        <p:attrNameLst>
                                          <p:attrName>style.visibility</p:attrName>
                                        </p:attrNameLst>
                                      </p:cBhvr>
                                      <p:to>
                                        <p:strVal val="hidden"/>
                                      </p:to>
                                    </p:set>
                                  </p:childTnLst>
                                </p:cTn>
                              </p:par>
                              <p:par>
                                <p:cTn id="33" presetID="1" presetClass="exit" presetSubtype="0" fill="hold" grpId="0" nodeType="withEffect">
                                  <p:stCondLst>
                                    <p:cond delay="0"/>
                                  </p:stCondLst>
                                  <p:childTnLst>
                                    <p:set>
                                      <p:cBhvr>
                                        <p:cTn id="34" dur="1" fill="hold">
                                          <p:stCondLst>
                                            <p:cond delay="0"/>
                                          </p:stCondLst>
                                        </p:cTn>
                                        <p:tgtEl>
                                          <p:spTgt spid="23"/>
                                        </p:tgtEl>
                                        <p:attrNameLst>
                                          <p:attrName>style.visibility</p:attrName>
                                        </p:attrNameLst>
                                      </p:cBhvr>
                                      <p:to>
                                        <p:strVal val="hidden"/>
                                      </p:to>
                                    </p:set>
                                  </p:childTnLst>
                                </p:cTn>
                              </p:par>
                              <p:par>
                                <p:cTn id="35" presetID="1" presetClass="exit" presetSubtype="0" fill="hold" grpId="0" nodeType="withEffect">
                                  <p:stCondLst>
                                    <p:cond delay="0"/>
                                  </p:stCondLst>
                                  <p:childTnLst>
                                    <p:set>
                                      <p:cBhvr>
                                        <p:cTn id="36" dur="1" fill="hold">
                                          <p:stCondLst>
                                            <p:cond delay="0"/>
                                          </p:stCondLst>
                                        </p:cTn>
                                        <p:tgtEl>
                                          <p:spTgt spid="26"/>
                                        </p:tgtEl>
                                        <p:attrNameLst>
                                          <p:attrName>style.visibility</p:attrName>
                                        </p:attrNameLst>
                                      </p:cBhvr>
                                      <p:to>
                                        <p:strVal val="hidden"/>
                                      </p:to>
                                    </p:set>
                                  </p:childTnLst>
                                </p:cTn>
                              </p:par>
                              <p:par>
                                <p:cTn id="37" presetID="1" presetClass="exit" presetSubtype="0" fill="hold" grpId="0" nodeType="withEffect">
                                  <p:stCondLst>
                                    <p:cond delay="0"/>
                                  </p:stCondLst>
                                  <p:childTnLst>
                                    <p:set>
                                      <p:cBhvr>
                                        <p:cTn id="38" dur="1" fill="hold">
                                          <p:stCondLst>
                                            <p:cond delay="0"/>
                                          </p:stCondLst>
                                        </p:cTn>
                                        <p:tgtEl>
                                          <p:spTgt spid="27"/>
                                        </p:tgtEl>
                                        <p:attrNameLst>
                                          <p:attrName>style.visibility</p:attrName>
                                        </p:attrNameLst>
                                      </p:cBhvr>
                                      <p:to>
                                        <p:strVal val="hidden"/>
                                      </p:to>
                                    </p:set>
                                  </p:childTnLst>
                                </p:cTn>
                              </p:par>
                              <p:par>
                                <p:cTn id="39" presetID="1" presetClass="exit" presetSubtype="0" fill="hold" grpId="0" nodeType="withEffect">
                                  <p:stCondLst>
                                    <p:cond delay="0"/>
                                  </p:stCondLst>
                                  <p:childTnLst>
                                    <p:set>
                                      <p:cBhvr>
                                        <p:cTn id="40" dur="1" fill="hold">
                                          <p:stCondLst>
                                            <p:cond delay="0"/>
                                          </p:stCondLst>
                                        </p:cTn>
                                        <p:tgtEl>
                                          <p:spTgt spid="28"/>
                                        </p:tgtEl>
                                        <p:attrNameLst>
                                          <p:attrName>style.visibility</p:attrName>
                                        </p:attrNameLst>
                                      </p:cBhvr>
                                      <p:to>
                                        <p:strVal val="hidden"/>
                                      </p:to>
                                    </p:set>
                                  </p:childTnLst>
                                </p:cTn>
                              </p:par>
                              <p:par>
                                <p:cTn id="41" presetID="1" presetClass="exit" presetSubtype="0" fill="hold" grpId="0" nodeType="withEffect">
                                  <p:stCondLst>
                                    <p:cond delay="0"/>
                                  </p:stCondLst>
                                  <p:childTnLst>
                                    <p:set>
                                      <p:cBhvr>
                                        <p:cTn id="42" dur="1" fill="hold">
                                          <p:stCondLst>
                                            <p:cond delay="0"/>
                                          </p:stCondLst>
                                        </p:cTn>
                                        <p:tgtEl>
                                          <p:spTgt spid="30"/>
                                        </p:tgtEl>
                                        <p:attrNameLst>
                                          <p:attrName>style.visibility</p:attrName>
                                        </p:attrNameLst>
                                      </p:cBhvr>
                                      <p:to>
                                        <p:strVal val="hidden"/>
                                      </p:to>
                                    </p:set>
                                  </p:childTnLst>
                                </p:cTn>
                              </p:par>
                              <p:par>
                                <p:cTn id="43" presetID="1" presetClass="exit" presetSubtype="0" fill="hold" grpId="0" nodeType="withEffect">
                                  <p:stCondLst>
                                    <p:cond delay="0"/>
                                  </p:stCondLst>
                                  <p:childTnLst>
                                    <p:set>
                                      <p:cBhvr>
                                        <p:cTn id="44" dur="1" fill="hold">
                                          <p:stCondLst>
                                            <p:cond delay="0"/>
                                          </p:stCondLst>
                                        </p:cTn>
                                        <p:tgtEl>
                                          <p:spTgt spid="31"/>
                                        </p:tgtEl>
                                        <p:attrNameLst>
                                          <p:attrName>style.visibility</p:attrName>
                                        </p:attrNameLst>
                                      </p:cBhvr>
                                      <p:to>
                                        <p:strVal val="hidden"/>
                                      </p:to>
                                    </p:set>
                                  </p:childTnLst>
                                </p:cTn>
                              </p:par>
                              <p:par>
                                <p:cTn id="45" presetID="1" presetClass="exit" presetSubtype="0" fill="hold" grpId="0" nodeType="withEffect">
                                  <p:stCondLst>
                                    <p:cond delay="0"/>
                                  </p:stCondLst>
                                  <p:childTnLst>
                                    <p:set>
                                      <p:cBhvr>
                                        <p:cTn id="46" dur="1" fill="hold">
                                          <p:stCondLst>
                                            <p:cond delay="0"/>
                                          </p:stCondLst>
                                        </p:cTn>
                                        <p:tgtEl>
                                          <p:spTgt spid="24"/>
                                        </p:tgtEl>
                                        <p:attrNameLst>
                                          <p:attrName>style.visibility</p:attrName>
                                        </p:attrNameLst>
                                      </p:cBhvr>
                                      <p:to>
                                        <p:strVal val="hidden"/>
                                      </p:to>
                                    </p:set>
                                  </p:childTnLst>
                                </p:cTn>
                              </p:par>
                              <p:par>
                                <p:cTn id="47" presetID="1" presetClass="exit" presetSubtype="0" fill="hold" grpId="0" nodeType="withEffect">
                                  <p:stCondLst>
                                    <p:cond delay="0"/>
                                  </p:stCondLst>
                                  <p:childTnLst>
                                    <p:set>
                                      <p:cBhvr>
                                        <p:cTn id="48" dur="1" fill="hold">
                                          <p:stCondLst>
                                            <p:cond delay="0"/>
                                          </p:stCondLst>
                                        </p:cTn>
                                        <p:tgtEl>
                                          <p:spTgt spid="25"/>
                                        </p:tgtEl>
                                        <p:attrNameLst>
                                          <p:attrName>style.visibility</p:attrName>
                                        </p:attrNameLst>
                                      </p:cBhvr>
                                      <p:to>
                                        <p:strVal val="hidden"/>
                                      </p:to>
                                    </p:set>
                                  </p:childTnLst>
                                </p:cTn>
                              </p:par>
                              <p:par>
                                <p:cTn id="49" presetID="1" presetClass="exit" presetSubtype="0" fill="hold" grpId="0" nodeType="withEffect">
                                  <p:stCondLst>
                                    <p:cond delay="0"/>
                                  </p:stCondLst>
                                  <p:childTnLst>
                                    <p:set>
                                      <p:cBhvr>
                                        <p:cTn id="50" dur="1" fill="hold">
                                          <p:stCondLst>
                                            <p:cond delay="0"/>
                                          </p:stCondLst>
                                        </p:cTn>
                                        <p:tgtEl>
                                          <p:spTgt spid="32"/>
                                        </p:tgtEl>
                                        <p:attrNameLst>
                                          <p:attrName>style.visibility</p:attrName>
                                        </p:attrNameLst>
                                      </p:cBhvr>
                                      <p:to>
                                        <p:strVal val="hidden"/>
                                      </p:to>
                                    </p:set>
                                  </p:childTnLst>
                                </p:cTn>
                              </p:par>
                              <p:par>
                                <p:cTn id="51" presetID="1" presetClass="exit" presetSubtype="0" fill="hold" grpId="0" nodeType="withEffect">
                                  <p:stCondLst>
                                    <p:cond delay="0"/>
                                  </p:stCondLst>
                                  <p:childTnLst>
                                    <p:set>
                                      <p:cBhvr>
                                        <p:cTn id="52" dur="1" fill="hold">
                                          <p:stCondLst>
                                            <p:cond delay="0"/>
                                          </p:stCondLst>
                                        </p:cTn>
                                        <p:tgtEl>
                                          <p:spTgt spid="33"/>
                                        </p:tgtEl>
                                        <p:attrNameLst>
                                          <p:attrName>style.visibility</p:attrName>
                                        </p:attrNameLst>
                                      </p:cBhvr>
                                      <p:to>
                                        <p:strVal val="hidden"/>
                                      </p:to>
                                    </p:set>
                                  </p:childTnLst>
                                </p:cTn>
                              </p:par>
                              <p:par>
                                <p:cTn id="53" presetID="2" presetClass="entr" presetSubtype="1" fill="hold" grpId="0" nodeType="withEffect">
                                  <p:stCondLst>
                                    <p:cond delay="0"/>
                                  </p:stCondLst>
                                  <p:iterate type="lt">
                                    <p:tmPct val="0"/>
                                  </p:iterate>
                                  <p:childTnLst>
                                    <p:set>
                                      <p:cBhvr>
                                        <p:cTn id="54" dur="1" fill="hold">
                                          <p:stCondLst>
                                            <p:cond delay="0"/>
                                          </p:stCondLst>
                                        </p:cTn>
                                        <p:tgtEl>
                                          <p:spTgt spid="9"/>
                                        </p:tgtEl>
                                        <p:attrNameLst>
                                          <p:attrName>style.visibility</p:attrName>
                                        </p:attrNameLst>
                                      </p:cBhvr>
                                      <p:to>
                                        <p:strVal val="visible"/>
                                      </p:to>
                                    </p:set>
                                    <p:anim calcmode="lin" valueType="num">
                                      <p:cBhvr additive="base">
                                        <p:cTn id="55" dur="500" fill="hold"/>
                                        <p:tgtEl>
                                          <p:spTgt spid="9"/>
                                        </p:tgtEl>
                                        <p:attrNameLst>
                                          <p:attrName>ppt_x</p:attrName>
                                        </p:attrNameLst>
                                      </p:cBhvr>
                                      <p:tavLst>
                                        <p:tav tm="0">
                                          <p:val>
                                            <p:strVal val="#ppt_x"/>
                                          </p:val>
                                        </p:tav>
                                        <p:tav tm="100000">
                                          <p:val>
                                            <p:strVal val="#ppt_x"/>
                                          </p:val>
                                        </p:tav>
                                      </p:tavLst>
                                    </p:anim>
                                    <p:anim calcmode="lin" valueType="num">
                                      <p:cBhvr additive="base">
                                        <p:cTn id="56" dur="500" fill="hold"/>
                                        <p:tgtEl>
                                          <p:spTgt spid="9"/>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53"/>
                                            </p:cond>
                                          </p:stCondLst>
                                          <p:endCondLst>
                                            <p:cond evt="onStopAudio" delay="0">
                                              <p:tgtEl>
                                                <p:sldTgt/>
                                              </p:tgtEl>
                                            </p:cond>
                                          </p:endCondLst>
                                        </p:cTn>
                                        <p:tgtEl>
                                          <p:sndTgt r:embed="rId3" name="WhizzTop.wav"/>
                                        </p:tgtEl>
                                      </p:cMediaNode>
                                    </p:audio>
                                  </p:subTnLst>
                                </p:cTn>
                              </p:par>
                              <p:par>
                                <p:cTn id="57" presetID="2" presetClass="entr" presetSubtype="8" fill="hold" grpId="0" nodeType="withEffect">
                                  <p:stCondLst>
                                    <p:cond delay="1500"/>
                                  </p:stCondLst>
                                  <p:iterate type="lt">
                                    <p:tmPct val="0"/>
                                  </p:iterate>
                                  <p:childTnLst>
                                    <p:set>
                                      <p:cBhvr>
                                        <p:cTn id="58" dur="1" fill="hold">
                                          <p:stCondLst>
                                            <p:cond delay="0"/>
                                          </p:stCondLst>
                                        </p:cTn>
                                        <p:tgtEl>
                                          <p:spTgt spid="5"/>
                                        </p:tgtEl>
                                        <p:attrNameLst>
                                          <p:attrName>style.visibility</p:attrName>
                                        </p:attrNameLst>
                                      </p:cBhvr>
                                      <p:to>
                                        <p:strVal val="visible"/>
                                      </p:to>
                                    </p:set>
                                    <p:anim calcmode="lin" valueType="num">
                                      <p:cBhvr additive="base">
                                        <p:cTn id="59" dur="500" fill="hold"/>
                                        <p:tgtEl>
                                          <p:spTgt spid="5"/>
                                        </p:tgtEl>
                                        <p:attrNameLst>
                                          <p:attrName>ppt_x</p:attrName>
                                        </p:attrNameLst>
                                      </p:cBhvr>
                                      <p:tavLst>
                                        <p:tav tm="0">
                                          <p:val>
                                            <p:strVal val="0-#ppt_w/2"/>
                                          </p:val>
                                        </p:tav>
                                        <p:tav tm="100000">
                                          <p:val>
                                            <p:strVal val="#ppt_x"/>
                                          </p:val>
                                        </p:tav>
                                      </p:tavLst>
                                    </p:anim>
                                    <p:anim calcmode="lin" valueType="num">
                                      <p:cBhvr additive="base">
                                        <p:cTn id="60" dur="500" fill="hold"/>
                                        <p:tgtEl>
                                          <p:spTgt spid="5"/>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7"/>
                                            </p:cond>
                                          </p:stCondLst>
                                          <p:endCondLst>
                                            <p:cond evt="onStopAudio" delay="0">
                                              <p:tgtEl>
                                                <p:sldTgt/>
                                              </p:tgtEl>
                                            </p:cond>
                                          </p:endCondLst>
                                        </p:cTn>
                                        <p:tgtEl>
                                          <p:sndTgt r:embed="rId4" name="WhizzLeft.wav"/>
                                        </p:tgtEl>
                                      </p:cMediaNode>
                                    </p:audio>
                                  </p:subTnLst>
                                </p:cTn>
                              </p:par>
                              <p:par>
                                <p:cTn id="61" presetID="2" presetClass="entr" presetSubtype="8" fill="hold" grpId="0" nodeType="withEffect">
                                  <p:stCondLst>
                                    <p:cond delay="3000"/>
                                  </p:stCondLst>
                                  <p:iterate type="lt">
                                    <p:tmPct val="0"/>
                                  </p:iterate>
                                  <p:childTnLst>
                                    <p:set>
                                      <p:cBhvr>
                                        <p:cTn id="62" dur="1" fill="hold">
                                          <p:stCondLst>
                                            <p:cond delay="0"/>
                                          </p:stCondLst>
                                        </p:cTn>
                                        <p:tgtEl>
                                          <p:spTgt spid="11"/>
                                        </p:tgtEl>
                                        <p:attrNameLst>
                                          <p:attrName>style.visibility</p:attrName>
                                        </p:attrNameLst>
                                      </p:cBhvr>
                                      <p:to>
                                        <p:strVal val="visible"/>
                                      </p:to>
                                    </p:set>
                                    <p:anim calcmode="lin" valueType="num">
                                      <p:cBhvr additive="base">
                                        <p:cTn id="63" dur="500" fill="hold"/>
                                        <p:tgtEl>
                                          <p:spTgt spid="11"/>
                                        </p:tgtEl>
                                        <p:attrNameLst>
                                          <p:attrName>ppt_x</p:attrName>
                                        </p:attrNameLst>
                                      </p:cBhvr>
                                      <p:tavLst>
                                        <p:tav tm="0">
                                          <p:val>
                                            <p:strVal val="0-#ppt_w/2"/>
                                          </p:val>
                                        </p:tav>
                                        <p:tav tm="100000">
                                          <p:val>
                                            <p:strVal val="#ppt_x"/>
                                          </p:val>
                                        </p:tav>
                                      </p:tavLst>
                                    </p:anim>
                                    <p:anim calcmode="lin" valueType="num">
                                      <p:cBhvr additive="base">
                                        <p:cTn id="64" dur="500" fill="hold"/>
                                        <p:tgtEl>
                                          <p:spTgt spid="11"/>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61"/>
                                            </p:cond>
                                          </p:stCondLst>
                                          <p:endCondLst>
                                            <p:cond evt="onStopAudio" delay="0">
                                              <p:tgtEl>
                                                <p:sldTgt/>
                                              </p:tgtEl>
                                            </p:cond>
                                          </p:endCondLst>
                                        </p:cTn>
                                        <p:tgtEl>
                                          <p:sndTgt r:embed="rId4" name="WhizzLeft.wav"/>
                                        </p:tgtEl>
                                      </p:cMediaNode>
                                    </p:audio>
                                  </p:subTnLst>
                                </p:cTn>
                              </p:par>
                            </p:childTnLst>
                          </p:cTn>
                        </p:par>
                        <p:par>
                          <p:cTn id="65" fill="hold">
                            <p:stCondLst>
                              <p:cond delay="3500"/>
                            </p:stCondLst>
                            <p:childTnLst>
                              <p:par>
                                <p:cTn id="66" presetID="2" presetClass="entr" presetSubtype="1" fill="hold" grpId="2" nodeType="afterEffect">
                                  <p:stCondLst>
                                    <p:cond delay="500"/>
                                  </p:stCondLst>
                                  <p:iterate type="lt">
                                    <p:tmPct val="0"/>
                                  </p:iterate>
                                  <p:childTnLst>
                                    <p:set>
                                      <p:cBhvr>
                                        <p:cTn id="67" dur="1" fill="hold">
                                          <p:stCondLst>
                                            <p:cond delay="0"/>
                                          </p:stCondLst>
                                        </p:cTn>
                                        <p:tgtEl>
                                          <p:spTgt spid="4"/>
                                        </p:tgtEl>
                                        <p:attrNameLst>
                                          <p:attrName>style.visibility</p:attrName>
                                        </p:attrNameLst>
                                      </p:cBhvr>
                                      <p:to>
                                        <p:strVal val="visible"/>
                                      </p:to>
                                    </p:set>
                                    <p:anim calcmode="lin" valueType="num">
                                      <p:cBhvr additive="base">
                                        <p:cTn id="68" dur="500" fill="hold"/>
                                        <p:tgtEl>
                                          <p:spTgt spid="4"/>
                                        </p:tgtEl>
                                        <p:attrNameLst>
                                          <p:attrName>ppt_x</p:attrName>
                                        </p:attrNameLst>
                                      </p:cBhvr>
                                      <p:tavLst>
                                        <p:tav tm="0">
                                          <p:val>
                                            <p:strVal val="#ppt_x"/>
                                          </p:val>
                                        </p:tav>
                                        <p:tav tm="100000">
                                          <p:val>
                                            <p:strVal val="#ppt_x"/>
                                          </p:val>
                                        </p:tav>
                                      </p:tavLst>
                                    </p:anim>
                                    <p:anim calcmode="lin" valueType="num">
                                      <p:cBhvr additive="base">
                                        <p:cTn id="69" dur="500" fill="hold"/>
                                        <p:tgtEl>
                                          <p:spTgt spid="4"/>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66"/>
                                            </p:cond>
                                          </p:stCondLst>
                                          <p:endCondLst>
                                            <p:cond evt="onStopAudio" delay="0">
                                              <p:tgtEl>
                                                <p:sldTgt/>
                                              </p:tgtEl>
                                            </p:cond>
                                          </p:endCondLst>
                                        </p:cTn>
                                        <p:tgtEl>
                                          <p:sndTgt r:embed="rId5" name="Impact.wav"/>
                                        </p:tgtEl>
                                      </p:cMediaNode>
                                    </p:audio>
                                  </p:subTnLst>
                                </p:cTn>
                              </p:par>
                            </p:childTnLst>
                          </p:cTn>
                        </p:par>
                        <p:par>
                          <p:cTn id="70" fill="hold">
                            <p:stCondLst>
                              <p:cond delay="4500"/>
                            </p:stCondLst>
                            <p:childTnLst>
                              <p:par>
                                <p:cTn id="71" presetID="1" presetClass="entr" presetSubtype="0" fill="hold" grpId="3" nodeType="afterEffect">
                                  <p:stCondLst>
                                    <p:cond delay="1000"/>
                                  </p:stCondLst>
                                  <p:iterate type="lt">
                                    <p:tmAbs val="0"/>
                                  </p:iterate>
                                  <p:childTnLst>
                                    <p:set>
                                      <p:cBhvr>
                                        <p:cTn id="72" dur="1" fill="hold">
                                          <p:stCondLst>
                                            <p:cond delay="2699"/>
                                          </p:stCondLst>
                                        </p:cTn>
                                        <p:tgtEl>
                                          <p:spTgt spid="4"/>
                                        </p:tgtEl>
                                        <p:attrNameLst>
                                          <p:attrName>style.visibility</p:attrName>
                                        </p:attrNameLst>
                                      </p:cBhvr>
                                      <p:to>
                                        <p:strVal val="visible"/>
                                      </p:to>
                                    </p:set>
                                  </p:childTnLst>
                                  <p:subTnLst>
                                    <p:audio>
                                      <p:cMediaNode>
                                        <p:cTn display="0" masterRel="sameClick">
                                          <p:stCondLst>
                                            <p:cond evt="begin" delay="0">
                                              <p:tn val="71"/>
                                            </p:cond>
                                          </p:stCondLst>
                                          <p:endCondLst>
                                            <p:cond evt="onStopAudio" delay="0">
                                              <p:tgtEl>
                                                <p:sldTgt/>
                                              </p:tgtEl>
                                            </p:cond>
                                          </p:endCondLst>
                                        </p:cTn>
                                        <p:tgtEl>
                                          <p:sndTgt r:embed="rId6" name="L21S09_Headline.wav"/>
                                        </p:tgtEl>
                                      </p:cMediaNode>
                                    </p:audio>
                                  </p:subTnLst>
                                </p:cTn>
                              </p:par>
                            </p:childTnLst>
                          </p:cTn>
                        </p:par>
                      </p:childTnLst>
                    </p:cTn>
                  </p:par>
                </p:childTnLst>
              </p:cTn>
              <p:prevCondLst>
                <p:cond evt="onPrev" delay="0">
                  <p:tgtEl>
                    <p:sldTgt/>
                  </p:tgtEl>
                </p:cond>
              </p:prevCondLst>
              <p:nextCondLst>
                <p:cond evt="onNext" delay="0">
                  <p:tgtEl>
                    <p:sldTgt/>
                  </p:tgtEl>
                </p:cond>
              </p:nextCondLst>
            </p:seq>
            <p:seq concurrent="1" nextAc="seek">
              <p:cTn id="73" restart="whenNotActive" fill="hold" evtFilter="cancelBubble" nodeType="interactiveSeq">
                <p:stCondLst>
                  <p:cond evt="onClick" delay="0">
                    <p:tgtEl>
                      <p:spTgt spid="5"/>
                    </p:tgtEl>
                  </p:cond>
                </p:stCondLst>
                <p:endSync evt="end" delay="0">
                  <p:rtn val="all"/>
                </p:endSync>
                <p:childTnLst>
                  <p:par>
                    <p:cTn id="74" fill="hold">
                      <p:stCondLst>
                        <p:cond delay="0"/>
                      </p:stCondLst>
                      <p:childTnLst>
                        <p:par>
                          <p:cTn id="75" fill="hold">
                            <p:stCondLst>
                              <p:cond delay="0"/>
                            </p:stCondLst>
                            <p:childTnLst>
                              <p:par>
                                <p:cTn id="76" presetID="26" presetClass="emph" presetSubtype="0" fill="hold" grpId="1" nodeType="clickEffect">
                                  <p:stCondLst>
                                    <p:cond delay="0"/>
                                  </p:stCondLst>
                                  <p:iterate type="lt">
                                    <p:tmPct val="0"/>
                                  </p:iterate>
                                  <p:childTnLst>
                                    <p:animEffect transition="out" filter="fade">
                                      <p:cBhvr>
                                        <p:cTn id="77" dur="500" tmFilter="0, 0; .2, .5; .8, .5; 1, 0"/>
                                        <p:tgtEl>
                                          <p:spTgt spid="5"/>
                                        </p:tgtEl>
                                      </p:cBhvr>
                                    </p:animEffect>
                                    <p:animScale>
                                      <p:cBhvr>
                                        <p:cTn id="78" dur="250" autoRev="1" fill="hold"/>
                                        <p:tgtEl>
                                          <p:spTgt spid="5"/>
                                        </p:tgtEl>
                                      </p:cBhvr>
                                      <p:by x="105000" y="105000"/>
                                    </p:animScale>
                                  </p:childTnLst>
                                </p:cTn>
                              </p:par>
                              <p:par>
                                <p:cTn id="79" presetID="9" presetClass="entr" presetSubtype="0" fill="hold" grpId="1" nodeType="withEffect">
                                  <p:stCondLst>
                                    <p:cond delay="0"/>
                                  </p:stCondLst>
                                  <p:childTnLst>
                                    <p:set>
                                      <p:cBhvr>
                                        <p:cTn id="80" dur="1" fill="hold">
                                          <p:stCondLst>
                                            <p:cond delay="0"/>
                                          </p:stCondLst>
                                        </p:cTn>
                                        <p:tgtEl>
                                          <p:spTgt spid="16"/>
                                        </p:tgtEl>
                                        <p:attrNameLst>
                                          <p:attrName>style.visibility</p:attrName>
                                        </p:attrNameLst>
                                      </p:cBhvr>
                                      <p:to>
                                        <p:strVal val="visible"/>
                                      </p:to>
                                    </p:set>
                                    <p:animEffect transition="in" filter="dissolve">
                                      <p:cBhvr>
                                        <p:cTn id="81" dur="500"/>
                                        <p:tgtEl>
                                          <p:spTgt spid="16"/>
                                        </p:tgtEl>
                                      </p:cBhvr>
                                    </p:animEffect>
                                  </p:childTnLst>
                                </p:cTn>
                              </p:par>
                            </p:childTnLst>
                          </p:cTn>
                        </p:par>
                        <p:par>
                          <p:cTn id="82" fill="hold">
                            <p:stCondLst>
                              <p:cond delay="500"/>
                            </p:stCondLst>
                            <p:childTnLst>
                              <p:par>
                                <p:cTn id="83" presetID="22" presetClass="entr" presetSubtype="8" fill="hold" grpId="0" nodeType="afterEffect">
                                  <p:stCondLst>
                                    <p:cond delay="0"/>
                                  </p:stCondLst>
                                  <p:iterate type="lt">
                                    <p:tmPct val="10000"/>
                                  </p:iterate>
                                  <p:childTnLst>
                                    <p:set>
                                      <p:cBhvr>
                                        <p:cTn id="84" dur="1" fill="hold">
                                          <p:stCondLst>
                                            <p:cond delay="0"/>
                                          </p:stCondLst>
                                        </p:cTn>
                                        <p:tgtEl>
                                          <p:spTgt spid="29"/>
                                        </p:tgtEl>
                                        <p:attrNameLst>
                                          <p:attrName>style.visibility</p:attrName>
                                        </p:attrNameLst>
                                      </p:cBhvr>
                                      <p:to>
                                        <p:strVal val="visible"/>
                                      </p:to>
                                    </p:set>
                                    <p:animEffect transition="in" filter="wipe(left)">
                                      <p:cBhvr>
                                        <p:cTn id="85" dur="1000"/>
                                        <p:tgtEl>
                                          <p:spTgt spid="29"/>
                                        </p:tgtEl>
                                      </p:cBhvr>
                                    </p:animEffect>
                                  </p:childTnLst>
                                </p:cTn>
                              </p:par>
                              <p:par>
                                <p:cTn id="86" presetID="1" presetClass="entr" presetSubtype="0" fill="hold" grpId="1" nodeType="withEffect">
                                  <p:stCondLst>
                                    <p:cond delay="0"/>
                                  </p:stCondLst>
                                  <p:iterate type="lt">
                                    <p:tmAbs val="0"/>
                                  </p:iterate>
                                  <p:childTnLst>
                                    <p:set>
                                      <p:cBhvr>
                                        <p:cTn id="87" dur="1" fill="hold">
                                          <p:stCondLst>
                                            <p:cond delay="30799"/>
                                          </p:stCondLst>
                                        </p:cTn>
                                        <p:tgtEl>
                                          <p:spTgt spid="29"/>
                                        </p:tgtEl>
                                        <p:attrNameLst>
                                          <p:attrName>style.visibility</p:attrName>
                                        </p:attrNameLst>
                                      </p:cBhvr>
                                      <p:to>
                                        <p:strVal val="visible"/>
                                      </p:to>
                                    </p:set>
                                  </p:childTnLst>
                                  <p:subTnLst>
                                    <p:audio>
                                      <p:cMediaNode>
                                        <p:cTn display="0" masterRel="sameClick">
                                          <p:stCondLst>
                                            <p:cond evt="begin" delay="0">
                                              <p:tn val="86"/>
                                            </p:cond>
                                          </p:stCondLst>
                                          <p:endCondLst>
                                            <p:cond evt="onStopAudio" delay="0">
                                              <p:tgtEl>
                                                <p:sldTgt/>
                                              </p:tgtEl>
                                            </p:cond>
                                          </p:endCondLst>
                                        </p:cTn>
                                        <p:tgtEl>
                                          <p:sndTgt r:embed="rId7" name="L21S09_Clip_2.wav"/>
                                        </p:tgtEl>
                                      </p:cMediaNode>
                                    </p:audio>
                                  </p:subTnLst>
                                </p:cTn>
                              </p:par>
                              <p:par>
                                <p:cTn id="88" presetID="64" presetClass="path" presetSubtype="0" accel="50000" decel="50000" fill="hold" nodeType="withEffect">
                                  <p:stCondLst>
                                    <p:cond delay="0"/>
                                  </p:stCondLst>
                                  <p:childTnLst>
                                    <p:animMotion origin="layout" path="M 0.08663 0.04213 L 0.08663 -0.12963 " pathEditMode="fixed" rAng="0" ptsTypes="AA">
                                      <p:cBhvr>
                                        <p:cTn id="89" dur="1000" fill="hold"/>
                                        <p:tgtEl>
                                          <p:spTgt spid="37"/>
                                        </p:tgtEl>
                                        <p:attrNameLst>
                                          <p:attrName>ppt_x</p:attrName>
                                          <p:attrName>ppt_y</p:attrName>
                                        </p:attrNameLst>
                                      </p:cBhvr>
                                      <p:rCtr x="0" y="-8588"/>
                                    </p:animMotion>
                                  </p:childTnLst>
                                </p:cTn>
                              </p:par>
                              <p:par>
                                <p:cTn id="90" presetID="64" presetClass="path" presetSubtype="0" accel="50000" decel="50000" fill="hold" nodeType="withEffect">
                                  <p:stCondLst>
                                    <p:cond delay="0"/>
                                  </p:stCondLst>
                                  <p:childTnLst>
                                    <p:animMotion origin="layout" path="M 0.08663 0.04213 L 0.08663 -0.22939 " pathEditMode="fixed" rAng="0" ptsTypes="AA">
                                      <p:cBhvr>
                                        <p:cTn id="91" dur="1000" fill="hold"/>
                                        <p:tgtEl>
                                          <p:spTgt spid="50"/>
                                        </p:tgtEl>
                                        <p:attrNameLst>
                                          <p:attrName>ppt_x</p:attrName>
                                          <p:attrName>ppt_y</p:attrName>
                                        </p:attrNameLst>
                                      </p:cBhvr>
                                      <p:rCtr x="0" y="-13588"/>
                                    </p:animMotion>
                                  </p:childTnLst>
                                </p:cTn>
                              </p:par>
                              <p:par>
                                <p:cTn id="92" presetID="53" presetClass="entr" presetSubtype="16" fill="hold" nodeType="withEffect">
                                  <p:stCondLst>
                                    <p:cond delay="1100"/>
                                  </p:stCondLst>
                                  <p:childTnLst>
                                    <p:set>
                                      <p:cBhvr>
                                        <p:cTn id="93" dur="1" fill="hold">
                                          <p:stCondLst>
                                            <p:cond delay="0"/>
                                          </p:stCondLst>
                                        </p:cTn>
                                        <p:tgtEl>
                                          <p:spTgt spid="100"/>
                                        </p:tgtEl>
                                        <p:attrNameLst>
                                          <p:attrName>style.visibility</p:attrName>
                                        </p:attrNameLst>
                                      </p:cBhvr>
                                      <p:to>
                                        <p:strVal val="visible"/>
                                      </p:to>
                                    </p:set>
                                    <p:anim calcmode="lin" valueType="num">
                                      <p:cBhvr>
                                        <p:cTn id="94" dur="1000" fill="hold"/>
                                        <p:tgtEl>
                                          <p:spTgt spid="100"/>
                                        </p:tgtEl>
                                        <p:attrNameLst>
                                          <p:attrName>ppt_w</p:attrName>
                                        </p:attrNameLst>
                                      </p:cBhvr>
                                      <p:tavLst>
                                        <p:tav tm="0">
                                          <p:val>
                                            <p:fltVal val="0"/>
                                          </p:val>
                                        </p:tav>
                                        <p:tav tm="100000">
                                          <p:val>
                                            <p:strVal val="#ppt_w"/>
                                          </p:val>
                                        </p:tav>
                                      </p:tavLst>
                                    </p:anim>
                                    <p:anim calcmode="lin" valueType="num">
                                      <p:cBhvr>
                                        <p:cTn id="95" dur="1000" fill="hold"/>
                                        <p:tgtEl>
                                          <p:spTgt spid="100"/>
                                        </p:tgtEl>
                                        <p:attrNameLst>
                                          <p:attrName>ppt_h</p:attrName>
                                        </p:attrNameLst>
                                      </p:cBhvr>
                                      <p:tavLst>
                                        <p:tav tm="0">
                                          <p:val>
                                            <p:fltVal val="0"/>
                                          </p:val>
                                        </p:tav>
                                        <p:tav tm="100000">
                                          <p:val>
                                            <p:strVal val="#ppt_h"/>
                                          </p:val>
                                        </p:tav>
                                      </p:tavLst>
                                    </p:anim>
                                    <p:animEffect transition="in" filter="fade">
                                      <p:cBhvr>
                                        <p:cTn id="96" dur="1000"/>
                                        <p:tgtEl>
                                          <p:spTgt spid="100"/>
                                        </p:tgtEl>
                                      </p:cBhvr>
                                    </p:animEffect>
                                  </p:childTnLst>
                                </p:cTn>
                              </p:par>
                              <p:par>
                                <p:cTn id="97" presetID="53" presetClass="entr" presetSubtype="16" fill="hold" nodeType="withEffect">
                                  <p:stCondLst>
                                    <p:cond delay="1100"/>
                                  </p:stCondLst>
                                  <p:childTnLst>
                                    <p:set>
                                      <p:cBhvr>
                                        <p:cTn id="98" dur="1" fill="hold">
                                          <p:stCondLst>
                                            <p:cond delay="0"/>
                                          </p:stCondLst>
                                        </p:cTn>
                                        <p:tgtEl>
                                          <p:spTgt spid="152"/>
                                        </p:tgtEl>
                                        <p:attrNameLst>
                                          <p:attrName>style.visibility</p:attrName>
                                        </p:attrNameLst>
                                      </p:cBhvr>
                                      <p:to>
                                        <p:strVal val="visible"/>
                                      </p:to>
                                    </p:set>
                                    <p:anim calcmode="lin" valueType="num">
                                      <p:cBhvr>
                                        <p:cTn id="99" dur="1000" fill="hold"/>
                                        <p:tgtEl>
                                          <p:spTgt spid="152"/>
                                        </p:tgtEl>
                                        <p:attrNameLst>
                                          <p:attrName>ppt_w</p:attrName>
                                        </p:attrNameLst>
                                      </p:cBhvr>
                                      <p:tavLst>
                                        <p:tav tm="0">
                                          <p:val>
                                            <p:fltVal val="0"/>
                                          </p:val>
                                        </p:tav>
                                        <p:tav tm="100000">
                                          <p:val>
                                            <p:strVal val="#ppt_w"/>
                                          </p:val>
                                        </p:tav>
                                      </p:tavLst>
                                    </p:anim>
                                    <p:anim calcmode="lin" valueType="num">
                                      <p:cBhvr>
                                        <p:cTn id="100" dur="1000" fill="hold"/>
                                        <p:tgtEl>
                                          <p:spTgt spid="152"/>
                                        </p:tgtEl>
                                        <p:attrNameLst>
                                          <p:attrName>ppt_h</p:attrName>
                                        </p:attrNameLst>
                                      </p:cBhvr>
                                      <p:tavLst>
                                        <p:tav tm="0">
                                          <p:val>
                                            <p:fltVal val="0"/>
                                          </p:val>
                                        </p:tav>
                                        <p:tav tm="100000">
                                          <p:val>
                                            <p:strVal val="#ppt_h"/>
                                          </p:val>
                                        </p:tav>
                                      </p:tavLst>
                                    </p:anim>
                                    <p:animEffect transition="in" filter="fade">
                                      <p:cBhvr>
                                        <p:cTn id="101" dur="1000"/>
                                        <p:tgtEl>
                                          <p:spTgt spid="152"/>
                                        </p:tgtEl>
                                      </p:cBhvr>
                                    </p:animEffect>
                                  </p:childTnLst>
                                </p:cTn>
                              </p:par>
                              <p:par>
                                <p:cTn id="102" presetID="53" presetClass="entr" presetSubtype="16" fill="hold" grpId="0" nodeType="withEffect">
                                  <p:stCondLst>
                                    <p:cond delay="7000"/>
                                  </p:stCondLst>
                                  <p:childTnLst>
                                    <p:set>
                                      <p:cBhvr>
                                        <p:cTn id="103" dur="1" fill="hold">
                                          <p:stCondLst>
                                            <p:cond delay="0"/>
                                          </p:stCondLst>
                                        </p:cTn>
                                        <p:tgtEl>
                                          <p:spTgt spid="6"/>
                                        </p:tgtEl>
                                        <p:attrNameLst>
                                          <p:attrName>style.visibility</p:attrName>
                                        </p:attrNameLst>
                                      </p:cBhvr>
                                      <p:to>
                                        <p:strVal val="visible"/>
                                      </p:to>
                                    </p:set>
                                    <p:anim calcmode="lin" valueType="num">
                                      <p:cBhvr>
                                        <p:cTn id="104" dur="1000" fill="hold"/>
                                        <p:tgtEl>
                                          <p:spTgt spid="6"/>
                                        </p:tgtEl>
                                        <p:attrNameLst>
                                          <p:attrName>ppt_w</p:attrName>
                                        </p:attrNameLst>
                                      </p:cBhvr>
                                      <p:tavLst>
                                        <p:tav tm="0">
                                          <p:val>
                                            <p:fltVal val="0"/>
                                          </p:val>
                                        </p:tav>
                                        <p:tav tm="100000">
                                          <p:val>
                                            <p:strVal val="#ppt_w"/>
                                          </p:val>
                                        </p:tav>
                                      </p:tavLst>
                                    </p:anim>
                                    <p:anim calcmode="lin" valueType="num">
                                      <p:cBhvr>
                                        <p:cTn id="105" dur="1000" fill="hold"/>
                                        <p:tgtEl>
                                          <p:spTgt spid="6"/>
                                        </p:tgtEl>
                                        <p:attrNameLst>
                                          <p:attrName>ppt_h</p:attrName>
                                        </p:attrNameLst>
                                      </p:cBhvr>
                                      <p:tavLst>
                                        <p:tav tm="0">
                                          <p:val>
                                            <p:fltVal val="0"/>
                                          </p:val>
                                        </p:tav>
                                        <p:tav tm="100000">
                                          <p:val>
                                            <p:strVal val="#ppt_h"/>
                                          </p:val>
                                        </p:tav>
                                      </p:tavLst>
                                    </p:anim>
                                    <p:animEffect transition="in" filter="fade">
                                      <p:cBhvr>
                                        <p:cTn id="106" dur="1000"/>
                                        <p:tgtEl>
                                          <p:spTgt spid="6"/>
                                        </p:tgtEl>
                                      </p:cBhvr>
                                    </p:animEffect>
                                  </p:childTnLst>
                                </p:cTn>
                              </p:par>
                              <p:par>
                                <p:cTn id="107" presetID="53" presetClass="entr" presetSubtype="16" fill="hold" grpId="0" nodeType="withEffect">
                                  <p:stCondLst>
                                    <p:cond delay="8000"/>
                                  </p:stCondLst>
                                  <p:childTnLst>
                                    <p:set>
                                      <p:cBhvr>
                                        <p:cTn id="108" dur="1" fill="hold">
                                          <p:stCondLst>
                                            <p:cond delay="0"/>
                                          </p:stCondLst>
                                        </p:cTn>
                                        <p:tgtEl>
                                          <p:spTgt spid="7"/>
                                        </p:tgtEl>
                                        <p:attrNameLst>
                                          <p:attrName>style.visibility</p:attrName>
                                        </p:attrNameLst>
                                      </p:cBhvr>
                                      <p:to>
                                        <p:strVal val="visible"/>
                                      </p:to>
                                    </p:set>
                                    <p:anim calcmode="lin" valueType="num">
                                      <p:cBhvr>
                                        <p:cTn id="109" dur="1000" fill="hold"/>
                                        <p:tgtEl>
                                          <p:spTgt spid="7"/>
                                        </p:tgtEl>
                                        <p:attrNameLst>
                                          <p:attrName>ppt_w</p:attrName>
                                        </p:attrNameLst>
                                      </p:cBhvr>
                                      <p:tavLst>
                                        <p:tav tm="0">
                                          <p:val>
                                            <p:fltVal val="0"/>
                                          </p:val>
                                        </p:tav>
                                        <p:tav tm="100000">
                                          <p:val>
                                            <p:strVal val="#ppt_w"/>
                                          </p:val>
                                        </p:tav>
                                      </p:tavLst>
                                    </p:anim>
                                    <p:anim calcmode="lin" valueType="num">
                                      <p:cBhvr>
                                        <p:cTn id="110" dur="1000" fill="hold"/>
                                        <p:tgtEl>
                                          <p:spTgt spid="7"/>
                                        </p:tgtEl>
                                        <p:attrNameLst>
                                          <p:attrName>ppt_h</p:attrName>
                                        </p:attrNameLst>
                                      </p:cBhvr>
                                      <p:tavLst>
                                        <p:tav tm="0">
                                          <p:val>
                                            <p:fltVal val="0"/>
                                          </p:val>
                                        </p:tav>
                                        <p:tav tm="100000">
                                          <p:val>
                                            <p:strVal val="#ppt_h"/>
                                          </p:val>
                                        </p:tav>
                                      </p:tavLst>
                                    </p:anim>
                                    <p:animEffect transition="in" filter="fade">
                                      <p:cBhvr>
                                        <p:cTn id="111" dur="1000"/>
                                        <p:tgtEl>
                                          <p:spTgt spid="7"/>
                                        </p:tgtEl>
                                      </p:cBhvr>
                                    </p:animEffect>
                                  </p:childTnLst>
                                </p:cTn>
                              </p:par>
                              <p:par>
                                <p:cTn id="112" presetID="53" presetClass="entr" presetSubtype="16" fill="hold" nodeType="withEffect">
                                  <p:stCondLst>
                                    <p:cond delay="9200"/>
                                  </p:stCondLst>
                                  <p:childTnLst>
                                    <p:set>
                                      <p:cBhvr>
                                        <p:cTn id="113" dur="1" fill="hold">
                                          <p:stCondLst>
                                            <p:cond delay="0"/>
                                          </p:stCondLst>
                                        </p:cTn>
                                        <p:tgtEl>
                                          <p:spTgt spid="13"/>
                                        </p:tgtEl>
                                        <p:attrNameLst>
                                          <p:attrName>style.visibility</p:attrName>
                                        </p:attrNameLst>
                                      </p:cBhvr>
                                      <p:to>
                                        <p:strVal val="visible"/>
                                      </p:to>
                                    </p:set>
                                    <p:anim calcmode="lin" valueType="num">
                                      <p:cBhvr>
                                        <p:cTn id="114" dur="1000" fill="hold"/>
                                        <p:tgtEl>
                                          <p:spTgt spid="13"/>
                                        </p:tgtEl>
                                        <p:attrNameLst>
                                          <p:attrName>ppt_w</p:attrName>
                                        </p:attrNameLst>
                                      </p:cBhvr>
                                      <p:tavLst>
                                        <p:tav tm="0">
                                          <p:val>
                                            <p:fltVal val="0"/>
                                          </p:val>
                                        </p:tav>
                                        <p:tav tm="100000">
                                          <p:val>
                                            <p:strVal val="#ppt_w"/>
                                          </p:val>
                                        </p:tav>
                                      </p:tavLst>
                                    </p:anim>
                                    <p:anim calcmode="lin" valueType="num">
                                      <p:cBhvr>
                                        <p:cTn id="115" dur="1000" fill="hold"/>
                                        <p:tgtEl>
                                          <p:spTgt spid="13"/>
                                        </p:tgtEl>
                                        <p:attrNameLst>
                                          <p:attrName>ppt_h</p:attrName>
                                        </p:attrNameLst>
                                      </p:cBhvr>
                                      <p:tavLst>
                                        <p:tav tm="0">
                                          <p:val>
                                            <p:fltVal val="0"/>
                                          </p:val>
                                        </p:tav>
                                        <p:tav tm="100000">
                                          <p:val>
                                            <p:strVal val="#ppt_h"/>
                                          </p:val>
                                        </p:tav>
                                      </p:tavLst>
                                    </p:anim>
                                    <p:animEffect transition="in" filter="fade">
                                      <p:cBhvr>
                                        <p:cTn id="116" dur="1000"/>
                                        <p:tgtEl>
                                          <p:spTgt spid="13"/>
                                        </p:tgtEl>
                                      </p:cBhvr>
                                    </p:animEffect>
                                  </p:childTnLst>
                                </p:cTn>
                              </p:par>
                              <p:par>
                                <p:cTn id="117" presetID="2" presetClass="exit" presetSubtype="4" fill="hold" nodeType="withEffect">
                                  <p:stCondLst>
                                    <p:cond delay="14100"/>
                                  </p:stCondLst>
                                  <p:childTnLst>
                                    <p:anim calcmode="lin" valueType="num">
                                      <p:cBhvr additive="base">
                                        <p:cTn id="118" dur="500"/>
                                        <p:tgtEl>
                                          <p:spTgt spid="37"/>
                                        </p:tgtEl>
                                        <p:attrNameLst>
                                          <p:attrName>ppt_x</p:attrName>
                                        </p:attrNameLst>
                                      </p:cBhvr>
                                      <p:tavLst>
                                        <p:tav tm="0">
                                          <p:val>
                                            <p:strVal val="ppt_x"/>
                                          </p:val>
                                        </p:tav>
                                        <p:tav tm="100000">
                                          <p:val>
                                            <p:strVal val="ppt_x"/>
                                          </p:val>
                                        </p:tav>
                                      </p:tavLst>
                                    </p:anim>
                                    <p:anim calcmode="lin" valueType="num">
                                      <p:cBhvr additive="base">
                                        <p:cTn id="119" dur="500"/>
                                        <p:tgtEl>
                                          <p:spTgt spid="37"/>
                                        </p:tgtEl>
                                        <p:attrNameLst>
                                          <p:attrName>ppt_y</p:attrName>
                                        </p:attrNameLst>
                                      </p:cBhvr>
                                      <p:tavLst>
                                        <p:tav tm="0">
                                          <p:val>
                                            <p:strVal val="ppt_y"/>
                                          </p:val>
                                        </p:tav>
                                        <p:tav tm="100000">
                                          <p:val>
                                            <p:strVal val="1+ppt_h/2"/>
                                          </p:val>
                                        </p:tav>
                                      </p:tavLst>
                                    </p:anim>
                                    <p:set>
                                      <p:cBhvr>
                                        <p:cTn id="120" dur="1" fill="hold">
                                          <p:stCondLst>
                                            <p:cond delay="499"/>
                                          </p:stCondLst>
                                        </p:cTn>
                                        <p:tgtEl>
                                          <p:spTgt spid="37"/>
                                        </p:tgtEl>
                                        <p:attrNameLst>
                                          <p:attrName>style.visibility</p:attrName>
                                        </p:attrNameLst>
                                      </p:cBhvr>
                                      <p:to>
                                        <p:strVal val="hidden"/>
                                      </p:to>
                                    </p:set>
                                  </p:childTnLst>
                                </p:cTn>
                              </p:par>
                              <p:par>
                                <p:cTn id="121" presetID="2" presetClass="exit" presetSubtype="4" fill="hold" nodeType="withEffect">
                                  <p:stCondLst>
                                    <p:cond delay="14100"/>
                                  </p:stCondLst>
                                  <p:childTnLst>
                                    <p:anim calcmode="lin" valueType="num">
                                      <p:cBhvr additive="base">
                                        <p:cTn id="122" dur="500"/>
                                        <p:tgtEl>
                                          <p:spTgt spid="50"/>
                                        </p:tgtEl>
                                        <p:attrNameLst>
                                          <p:attrName>ppt_x</p:attrName>
                                        </p:attrNameLst>
                                      </p:cBhvr>
                                      <p:tavLst>
                                        <p:tav tm="0">
                                          <p:val>
                                            <p:strVal val="ppt_x"/>
                                          </p:val>
                                        </p:tav>
                                        <p:tav tm="100000">
                                          <p:val>
                                            <p:strVal val="ppt_x"/>
                                          </p:val>
                                        </p:tav>
                                      </p:tavLst>
                                    </p:anim>
                                    <p:anim calcmode="lin" valueType="num">
                                      <p:cBhvr additive="base">
                                        <p:cTn id="123" dur="500"/>
                                        <p:tgtEl>
                                          <p:spTgt spid="50"/>
                                        </p:tgtEl>
                                        <p:attrNameLst>
                                          <p:attrName>ppt_y</p:attrName>
                                        </p:attrNameLst>
                                      </p:cBhvr>
                                      <p:tavLst>
                                        <p:tav tm="0">
                                          <p:val>
                                            <p:strVal val="ppt_y"/>
                                          </p:val>
                                        </p:tav>
                                        <p:tav tm="100000">
                                          <p:val>
                                            <p:strVal val="1+ppt_h/2"/>
                                          </p:val>
                                        </p:tav>
                                      </p:tavLst>
                                    </p:anim>
                                    <p:set>
                                      <p:cBhvr>
                                        <p:cTn id="124" dur="1" fill="hold">
                                          <p:stCondLst>
                                            <p:cond delay="499"/>
                                          </p:stCondLst>
                                        </p:cTn>
                                        <p:tgtEl>
                                          <p:spTgt spid="50"/>
                                        </p:tgtEl>
                                        <p:attrNameLst>
                                          <p:attrName>style.visibility</p:attrName>
                                        </p:attrNameLst>
                                      </p:cBhvr>
                                      <p:to>
                                        <p:strVal val="hidden"/>
                                      </p:to>
                                    </p:set>
                                  </p:childTnLst>
                                </p:cTn>
                              </p:par>
                              <p:par>
                                <p:cTn id="125" presetID="64" presetClass="path" presetSubtype="0" accel="50000" decel="50000" fill="hold" nodeType="withEffect">
                                  <p:stCondLst>
                                    <p:cond delay="14900"/>
                                  </p:stCondLst>
                                  <p:childTnLst>
                                    <p:animMotion origin="layout" path="M 0.06701 0.04213 L 0.06701 -0.12963 " pathEditMode="fixed" rAng="0" ptsTypes="AA">
                                      <p:cBhvr>
                                        <p:cTn id="126" dur="1000" fill="hold"/>
                                        <p:tgtEl>
                                          <p:spTgt spid="38"/>
                                        </p:tgtEl>
                                        <p:attrNameLst>
                                          <p:attrName>ppt_x</p:attrName>
                                          <p:attrName>ppt_y</p:attrName>
                                        </p:attrNameLst>
                                      </p:cBhvr>
                                      <p:rCtr x="0" y="-8588"/>
                                    </p:animMotion>
                                  </p:childTnLst>
                                </p:cTn>
                              </p:par>
                              <p:par>
                                <p:cTn id="127" presetID="64" presetClass="path" presetSubtype="0" accel="50000" decel="50000" fill="hold" nodeType="withEffect">
                                  <p:stCondLst>
                                    <p:cond delay="14900"/>
                                  </p:stCondLst>
                                  <p:childTnLst>
                                    <p:animMotion origin="layout" path="M 0.06701 0.04213 L 0.06701 -0.22939 " pathEditMode="fixed" rAng="0" ptsTypes="AA">
                                      <p:cBhvr>
                                        <p:cTn id="128" dur="1000" fill="hold"/>
                                        <p:tgtEl>
                                          <p:spTgt spid="51"/>
                                        </p:tgtEl>
                                        <p:attrNameLst>
                                          <p:attrName>ppt_x</p:attrName>
                                          <p:attrName>ppt_y</p:attrName>
                                        </p:attrNameLst>
                                      </p:cBhvr>
                                      <p:rCtr x="0" y="-13588"/>
                                    </p:animMotion>
                                  </p:childTnLst>
                                </p:cTn>
                              </p:par>
                              <p:par>
                                <p:cTn id="129" presetID="16" presetClass="entr" presetSubtype="37" fill="hold" grpId="3" nodeType="withEffect">
                                  <p:stCondLst>
                                    <p:cond delay="21800"/>
                                  </p:stCondLst>
                                  <p:childTnLst>
                                    <p:set>
                                      <p:cBhvr>
                                        <p:cTn id="130" dur="1" fill="hold">
                                          <p:stCondLst>
                                            <p:cond delay="0"/>
                                          </p:stCondLst>
                                        </p:cTn>
                                        <p:tgtEl>
                                          <p:spTgt spid="34"/>
                                        </p:tgtEl>
                                        <p:attrNameLst>
                                          <p:attrName>style.visibility</p:attrName>
                                        </p:attrNameLst>
                                      </p:cBhvr>
                                      <p:to>
                                        <p:strVal val="visible"/>
                                      </p:to>
                                    </p:set>
                                    <p:animEffect transition="in" filter="barn(outVertical)">
                                      <p:cBhvr>
                                        <p:cTn id="131" dur="500"/>
                                        <p:tgtEl>
                                          <p:spTgt spid="34"/>
                                        </p:tgtEl>
                                      </p:cBhvr>
                                    </p:animEffect>
                                  </p:childTnLst>
                                </p:cTn>
                              </p:par>
                              <p:par>
                                <p:cTn id="132" presetID="16" presetClass="entr" presetSubtype="37" fill="hold" grpId="3" nodeType="withEffect">
                                  <p:stCondLst>
                                    <p:cond delay="21800"/>
                                  </p:stCondLst>
                                  <p:childTnLst>
                                    <p:set>
                                      <p:cBhvr>
                                        <p:cTn id="133" dur="1" fill="hold">
                                          <p:stCondLst>
                                            <p:cond delay="0"/>
                                          </p:stCondLst>
                                        </p:cTn>
                                        <p:tgtEl>
                                          <p:spTgt spid="41"/>
                                        </p:tgtEl>
                                        <p:attrNameLst>
                                          <p:attrName>style.visibility</p:attrName>
                                        </p:attrNameLst>
                                      </p:cBhvr>
                                      <p:to>
                                        <p:strVal val="visible"/>
                                      </p:to>
                                    </p:set>
                                    <p:animEffect transition="in" filter="barn(outVertical)">
                                      <p:cBhvr>
                                        <p:cTn id="134" dur="500"/>
                                        <p:tgtEl>
                                          <p:spTgt spid="41"/>
                                        </p:tgtEl>
                                      </p:cBhvr>
                                    </p:animEffect>
                                  </p:childTnLst>
                                </p:cTn>
                              </p:par>
                              <p:par>
                                <p:cTn id="135" presetID="27" presetClass="emph" presetSubtype="0" fill="remove" grpId="1" nodeType="withEffect">
                                  <p:stCondLst>
                                    <p:cond delay="22300"/>
                                  </p:stCondLst>
                                  <p:childTnLst>
                                    <p:animClr clrSpc="rgb" dir="cw">
                                      <p:cBhvr override="childStyle">
                                        <p:cTn id="136" dur="750" autoRev="1" fill="remove"/>
                                        <p:tgtEl>
                                          <p:spTgt spid="41"/>
                                        </p:tgtEl>
                                        <p:attrNameLst>
                                          <p:attrName>style.color</p:attrName>
                                        </p:attrNameLst>
                                      </p:cBhvr>
                                      <p:to>
                                        <a:srgbClr val="7030A0"/>
                                      </p:to>
                                    </p:animClr>
                                    <p:animClr clrSpc="rgb" dir="cw">
                                      <p:cBhvr>
                                        <p:cTn id="137" dur="750" autoRev="1" fill="remove"/>
                                        <p:tgtEl>
                                          <p:spTgt spid="41"/>
                                        </p:tgtEl>
                                        <p:attrNameLst>
                                          <p:attrName>fillcolor</p:attrName>
                                        </p:attrNameLst>
                                      </p:cBhvr>
                                      <p:to>
                                        <a:srgbClr val="7030A0"/>
                                      </p:to>
                                    </p:animClr>
                                    <p:set>
                                      <p:cBhvr>
                                        <p:cTn id="138" dur="750" autoRev="1" fill="remove"/>
                                        <p:tgtEl>
                                          <p:spTgt spid="41"/>
                                        </p:tgtEl>
                                        <p:attrNameLst>
                                          <p:attrName>fill.type</p:attrName>
                                        </p:attrNameLst>
                                      </p:cBhvr>
                                      <p:to>
                                        <p:strVal val="solid"/>
                                      </p:to>
                                    </p:set>
                                    <p:set>
                                      <p:cBhvr>
                                        <p:cTn id="139" dur="750" autoRev="1" fill="remove"/>
                                        <p:tgtEl>
                                          <p:spTgt spid="41"/>
                                        </p:tgtEl>
                                        <p:attrNameLst>
                                          <p:attrName>fill.on</p:attrName>
                                        </p:attrNameLst>
                                      </p:cBhvr>
                                      <p:to>
                                        <p:strVal val="true"/>
                                      </p:to>
                                    </p:set>
                                  </p:childTnLst>
                                </p:cTn>
                              </p:par>
                              <p:par>
                                <p:cTn id="140" presetID="27" presetClass="emph" presetSubtype="0" fill="remove" grpId="1" nodeType="withEffect">
                                  <p:stCondLst>
                                    <p:cond delay="22300"/>
                                  </p:stCondLst>
                                  <p:childTnLst>
                                    <p:animClr clrSpc="rgb" dir="cw">
                                      <p:cBhvr override="childStyle">
                                        <p:cTn id="141" dur="750" autoRev="1" fill="remove"/>
                                        <p:tgtEl>
                                          <p:spTgt spid="34"/>
                                        </p:tgtEl>
                                        <p:attrNameLst>
                                          <p:attrName>style.color</p:attrName>
                                        </p:attrNameLst>
                                      </p:cBhvr>
                                      <p:to>
                                        <a:srgbClr val="7030A0"/>
                                      </p:to>
                                    </p:animClr>
                                    <p:animClr clrSpc="rgb" dir="cw">
                                      <p:cBhvr>
                                        <p:cTn id="142" dur="750" autoRev="1" fill="remove"/>
                                        <p:tgtEl>
                                          <p:spTgt spid="34"/>
                                        </p:tgtEl>
                                        <p:attrNameLst>
                                          <p:attrName>fillcolor</p:attrName>
                                        </p:attrNameLst>
                                      </p:cBhvr>
                                      <p:to>
                                        <a:srgbClr val="7030A0"/>
                                      </p:to>
                                    </p:animClr>
                                    <p:set>
                                      <p:cBhvr>
                                        <p:cTn id="143" dur="750" autoRev="1" fill="remove"/>
                                        <p:tgtEl>
                                          <p:spTgt spid="34"/>
                                        </p:tgtEl>
                                        <p:attrNameLst>
                                          <p:attrName>fill.type</p:attrName>
                                        </p:attrNameLst>
                                      </p:cBhvr>
                                      <p:to>
                                        <p:strVal val="solid"/>
                                      </p:to>
                                    </p:set>
                                    <p:set>
                                      <p:cBhvr>
                                        <p:cTn id="144" dur="750" autoRev="1" fill="remove"/>
                                        <p:tgtEl>
                                          <p:spTgt spid="34"/>
                                        </p:tgtEl>
                                        <p:attrNameLst>
                                          <p:attrName>fill.on</p:attrName>
                                        </p:attrNameLst>
                                      </p:cBhvr>
                                      <p:to>
                                        <p:strVal val="true"/>
                                      </p:to>
                                    </p:set>
                                  </p:childTnLst>
                                </p:cTn>
                              </p:par>
                            </p:childTnLst>
                          </p:cTn>
                        </p:par>
                        <p:par>
                          <p:cTn id="145" fill="hold">
                            <p:stCondLst>
                              <p:cond delay="31300"/>
                            </p:stCondLst>
                            <p:childTnLst>
                              <p:par>
                                <p:cTn id="146" presetID="2" presetClass="exit" presetSubtype="4" fill="hold" nodeType="afterEffect">
                                  <p:stCondLst>
                                    <p:cond delay="0"/>
                                  </p:stCondLst>
                                  <p:childTnLst>
                                    <p:anim calcmode="lin" valueType="num">
                                      <p:cBhvr additive="base">
                                        <p:cTn id="147" dur="500"/>
                                        <p:tgtEl>
                                          <p:spTgt spid="38"/>
                                        </p:tgtEl>
                                        <p:attrNameLst>
                                          <p:attrName>ppt_x</p:attrName>
                                        </p:attrNameLst>
                                      </p:cBhvr>
                                      <p:tavLst>
                                        <p:tav tm="0">
                                          <p:val>
                                            <p:strVal val="ppt_x"/>
                                          </p:val>
                                        </p:tav>
                                        <p:tav tm="100000">
                                          <p:val>
                                            <p:strVal val="ppt_x"/>
                                          </p:val>
                                        </p:tav>
                                      </p:tavLst>
                                    </p:anim>
                                    <p:anim calcmode="lin" valueType="num">
                                      <p:cBhvr additive="base">
                                        <p:cTn id="148" dur="500"/>
                                        <p:tgtEl>
                                          <p:spTgt spid="38"/>
                                        </p:tgtEl>
                                        <p:attrNameLst>
                                          <p:attrName>ppt_y</p:attrName>
                                        </p:attrNameLst>
                                      </p:cBhvr>
                                      <p:tavLst>
                                        <p:tav tm="0">
                                          <p:val>
                                            <p:strVal val="ppt_y"/>
                                          </p:val>
                                        </p:tav>
                                        <p:tav tm="100000">
                                          <p:val>
                                            <p:strVal val="1+ppt_h/2"/>
                                          </p:val>
                                        </p:tav>
                                      </p:tavLst>
                                    </p:anim>
                                    <p:set>
                                      <p:cBhvr>
                                        <p:cTn id="149" dur="1" fill="hold">
                                          <p:stCondLst>
                                            <p:cond delay="499"/>
                                          </p:stCondLst>
                                        </p:cTn>
                                        <p:tgtEl>
                                          <p:spTgt spid="38"/>
                                        </p:tgtEl>
                                        <p:attrNameLst>
                                          <p:attrName>style.visibility</p:attrName>
                                        </p:attrNameLst>
                                      </p:cBhvr>
                                      <p:to>
                                        <p:strVal val="hidden"/>
                                      </p:to>
                                    </p:set>
                                  </p:childTnLst>
                                </p:cTn>
                              </p:par>
                              <p:par>
                                <p:cTn id="150" presetID="2" presetClass="exit" presetSubtype="4" fill="hold" nodeType="withEffect">
                                  <p:stCondLst>
                                    <p:cond delay="0"/>
                                  </p:stCondLst>
                                  <p:childTnLst>
                                    <p:anim calcmode="lin" valueType="num">
                                      <p:cBhvr additive="base">
                                        <p:cTn id="151" dur="500"/>
                                        <p:tgtEl>
                                          <p:spTgt spid="51"/>
                                        </p:tgtEl>
                                        <p:attrNameLst>
                                          <p:attrName>ppt_x</p:attrName>
                                        </p:attrNameLst>
                                      </p:cBhvr>
                                      <p:tavLst>
                                        <p:tav tm="0">
                                          <p:val>
                                            <p:strVal val="ppt_x"/>
                                          </p:val>
                                        </p:tav>
                                        <p:tav tm="100000">
                                          <p:val>
                                            <p:strVal val="ppt_x"/>
                                          </p:val>
                                        </p:tav>
                                      </p:tavLst>
                                    </p:anim>
                                    <p:anim calcmode="lin" valueType="num">
                                      <p:cBhvr additive="base">
                                        <p:cTn id="152" dur="500"/>
                                        <p:tgtEl>
                                          <p:spTgt spid="51"/>
                                        </p:tgtEl>
                                        <p:attrNameLst>
                                          <p:attrName>ppt_y</p:attrName>
                                        </p:attrNameLst>
                                      </p:cBhvr>
                                      <p:tavLst>
                                        <p:tav tm="0">
                                          <p:val>
                                            <p:strVal val="ppt_y"/>
                                          </p:val>
                                        </p:tav>
                                        <p:tav tm="100000">
                                          <p:val>
                                            <p:strVal val="1+ppt_h/2"/>
                                          </p:val>
                                        </p:tav>
                                      </p:tavLst>
                                    </p:anim>
                                    <p:set>
                                      <p:cBhvr>
                                        <p:cTn id="153" dur="1" fill="hold">
                                          <p:stCondLst>
                                            <p:cond delay="499"/>
                                          </p:stCondLst>
                                        </p:cTn>
                                        <p:tgtEl>
                                          <p:spTgt spid="51"/>
                                        </p:tgtEl>
                                        <p:attrNameLst>
                                          <p:attrName>style.visibility</p:attrName>
                                        </p:attrNameLst>
                                      </p:cBhvr>
                                      <p:to>
                                        <p:strVal val="hidden"/>
                                      </p:to>
                                    </p:set>
                                  </p:childTnLst>
                                </p:cTn>
                              </p:par>
                              <p:par>
                                <p:cTn id="154" presetID="16" presetClass="exit" presetSubtype="21" fill="hold" grpId="2" nodeType="withEffect">
                                  <p:stCondLst>
                                    <p:cond delay="0"/>
                                  </p:stCondLst>
                                  <p:childTnLst>
                                    <p:animEffect transition="out" filter="barn(inVertical)">
                                      <p:cBhvr>
                                        <p:cTn id="155" dur="1000"/>
                                        <p:tgtEl>
                                          <p:spTgt spid="34"/>
                                        </p:tgtEl>
                                      </p:cBhvr>
                                    </p:animEffect>
                                    <p:set>
                                      <p:cBhvr>
                                        <p:cTn id="156" dur="1" fill="hold">
                                          <p:stCondLst>
                                            <p:cond delay="999"/>
                                          </p:stCondLst>
                                        </p:cTn>
                                        <p:tgtEl>
                                          <p:spTgt spid="34"/>
                                        </p:tgtEl>
                                        <p:attrNameLst>
                                          <p:attrName>style.visibility</p:attrName>
                                        </p:attrNameLst>
                                      </p:cBhvr>
                                      <p:to>
                                        <p:strVal val="hidden"/>
                                      </p:to>
                                    </p:set>
                                  </p:childTnLst>
                                </p:cTn>
                              </p:par>
                              <p:par>
                                <p:cTn id="157" presetID="16" presetClass="exit" presetSubtype="21" fill="hold" grpId="2" nodeType="withEffect">
                                  <p:stCondLst>
                                    <p:cond delay="0"/>
                                  </p:stCondLst>
                                  <p:childTnLst>
                                    <p:animEffect transition="out" filter="barn(inVertical)">
                                      <p:cBhvr>
                                        <p:cTn id="158" dur="1000"/>
                                        <p:tgtEl>
                                          <p:spTgt spid="41"/>
                                        </p:tgtEl>
                                      </p:cBhvr>
                                    </p:animEffect>
                                    <p:set>
                                      <p:cBhvr>
                                        <p:cTn id="159" dur="1" fill="hold">
                                          <p:stCondLst>
                                            <p:cond delay="999"/>
                                          </p:stCondLst>
                                        </p:cTn>
                                        <p:tgtEl>
                                          <p:spTgt spid="41"/>
                                        </p:tgtEl>
                                        <p:attrNameLst>
                                          <p:attrName>style.visibility</p:attrName>
                                        </p:attrNameLst>
                                      </p:cBhvr>
                                      <p:to>
                                        <p:strVal val="hidden"/>
                                      </p:to>
                                    </p:set>
                                  </p:childTnLst>
                                </p:cTn>
                              </p:par>
                            </p:childTnLst>
                          </p:cTn>
                        </p:par>
                        <p:par>
                          <p:cTn id="160" fill="hold">
                            <p:stCondLst>
                              <p:cond delay="32300"/>
                            </p:stCondLst>
                            <p:childTnLst>
                              <p:par>
                                <p:cTn id="161" presetID="22" presetClass="entr" presetSubtype="8" fill="hold" grpId="0" nodeType="afterEffect">
                                  <p:stCondLst>
                                    <p:cond delay="0"/>
                                  </p:stCondLst>
                                  <p:iterate type="lt">
                                    <p:tmPct val="10000"/>
                                  </p:iterate>
                                  <p:childTnLst>
                                    <p:set>
                                      <p:cBhvr>
                                        <p:cTn id="162" dur="1" fill="hold">
                                          <p:stCondLst>
                                            <p:cond delay="0"/>
                                          </p:stCondLst>
                                        </p:cTn>
                                        <p:tgtEl>
                                          <p:spTgt spid="59"/>
                                        </p:tgtEl>
                                        <p:attrNameLst>
                                          <p:attrName>style.visibility</p:attrName>
                                        </p:attrNameLst>
                                      </p:cBhvr>
                                      <p:to>
                                        <p:strVal val="visible"/>
                                      </p:to>
                                    </p:set>
                                    <p:animEffect transition="in" filter="wipe(left)">
                                      <p:cBhvr>
                                        <p:cTn id="163" dur="500"/>
                                        <p:tgtEl>
                                          <p:spTgt spid="59"/>
                                        </p:tgtEl>
                                      </p:cBhvr>
                                    </p:animEffect>
                                  </p:childTnLst>
                                </p:cTn>
                              </p:par>
                              <p:par>
                                <p:cTn id="164" presetID="1" presetClass="entr" presetSubtype="0" fill="hold" grpId="1" nodeType="withEffect">
                                  <p:stCondLst>
                                    <p:cond delay="0"/>
                                  </p:stCondLst>
                                  <p:iterate type="lt">
                                    <p:tmAbs val="0"/>
                                  </p:iterate>
                                  <p:childTnLst>
                                    <p:set>
                                      <p:cBhvr>
                                        <p:cTn id="165" dur="1" fill="hold">
                                          <p:stCondLst>
                                            <p:cond delay="43599"/>
                                          </p:stCondLst>
                                        </p:cTn>
                                        <p:tgtEl>
                                          <p:spTgt spid="59"/>
                                        </p:tgtEl>
                                        <p:attrNameLst>
                                          <p:attrName>style.visibility</p:attrName>
                                        </p:attrNameLst>
                                      </p:cBhvr>
                                      <p:to>
                                        <p:strVal val="visible"/>
                                      </p:to>
                                    </p:set>
                                  </p:childTnLst>
                                  <p:subTnLst>
                                    <p:audio>
                                      <p:cMediaNode>
                                        <p:cTn display="0" masterRel="sameClick">
                                          <p:stCondLst>
                                            <p:cond evt="begin" delay="0">
                                              <p:tn val="164"/>
                                            </p:cond>
                                          </p:stCondLst>
                                          <p:endCondLst>
                                            <p:cond evt="onStopAudio" delay="0">
                                              <p:tgtEl>
                                                <p:sldTgt/>
                                              </p:tgtEl>
                                            </p:cond>
                                          </p:endCondLst>
                                        </p:cTn>
                                        <p:tgtEl>
                                          <p:sndTgt r:embed="rId8" name="L21S09_Clip_2_1.wav"/>
                                        </p:tgtEl>
                                      </p:cMediaNode>
                                    </p:audio>
                                  </p:subTnLst>
                                </p:cTn>
                              </p:par>
                              <p:par>
                                <p:cTn id="166" presetID="64" presetClass="path" presetSubtype="0" accel="50000" decel="50000" fill="hold" nodeType="withEffect">
                                  <p:stCondLst>
                                    <p:cond delay="0"/>
                                  </p:stCondLst>
                                  <p:childTnLst>
                                    <p:animMotion origin="layout" path="M 0.04722 0.04213 L 0.04722 -0.12963 " pathEditMode="fixed" rAng="0" ptsTypes="AA">
                                      <p:cBhvr>
                                        <p:cTn id="167" dur="1000" fill="hold"/>
                                        <p:tgtEl>
                                          <p:spTgt spid="39"/>
                                        </p:tgtEl>
                                        <p:attrNameLst>
                                          <p:attrName>ppt_x</p:attrName>
                                          <p:attrName>ppt_y</p:attrName>
                                        </p:attrNameLst>
                                      </p:cBhvr>
                                      <p:rCtr x="0" y="-8588"/>
                                    </p:animMotion>
                                  </p:childTnLst>
                                </p:cTn>
                              </p:par>
                              <p:par>
                                <p:cTn id="168" presetID="64" presetClass="path" presetSubtype="0" accel="50000" decel="50000" fill="hold" nodeType="withEffect">
                                  <p:stCondLst>
                                    <p:cond delay="0"/>
                                  </p:stCondLst>
                                  <p:childTnLst>
                                    <p:animMotion origin="layout" path="M 0.04722 0.04213 L 0.04722 -0.22939 " pathEditMode="fixed" rAng="0" ptsTypes="AA">
                                      <p:cBhvr>
                                        <p:cTn id="169" dur="1000" fill="hold"/>
                                        <p:tgtEl>
                                          <p:spTgt spid="52"/>
                                        </p:tgtEl>
                                        <p:attrNameLst>
                                          <p:attrName>ppt_x</p:attrName>
                                          <p:attrName>ppt_y</p:attrName>
                                        </p:attrNameLst>
                                      </p:cBhvr>
                                      <p:rCtr x="0" y="-13588"/>
                                    </p:animMotion>
                                  </p:childTnLst>
                                </p:cTn>
                              </p:par>
                              <p:par>
                                <p:cTn id="170" presetID="2" presetClass="exit" presetSubtype="4" fill="hold" nodeType="withEffect">
                                  <p:stCondLst>
                                    <p:cond delay="8600"/>
                                  </p:stCondLst>
                                  <p:childTnLst>
                                    <p:anim calcmode="lin" valueType="num">
                                      <p:cBhvr additive="base">
                                        <p:cTn id="171" dur="500"/>
                                        <p:tgtEl>
                                          <p:spTgt spid="39"/>
                                        </p:tgtEl>
                                        <p:attrNameLst>
                                          <p:attrName>ppt_x</p:attrName>
                                        </p:attrNameLst>
                                      </p:cBhvr>
                                      <p:tavLst>
                                        <p:tav tm="0">
                                          <p:val>
                                            <p:strVal val="ppt_x"/>
                                          </p:val>
                                        </p:tav>
                                        <p:tav tm="100000">
                                          <p:val>
                                            <p:strVal val="ppt_x"/>
                                          </p:val>
                                        </p:tav>
                                      </p:tavLst>
                                    </p:anim>
                                    <p:anim calcmode="lin" valueType="num">
                                      <p:cBhvr additive="base">
                                        <p:cTn id="172" dur="500"/>
                                        <p:tgtEl>
                                          <p:spTgt spid="39"/>
                                        </p:tgtEl>
                                        <p:attrNameLst>
                                          <p:attrName>ppt_y</p:attrName>
                                        </p:attrNameLst>
                                      </p:cBhvr>
                                      <p:tavLst>
                                        <p:tav tm="0">
                                          <p:val>
                                            <p:strVal val="ppt_y"/>
                                          </p:val>
                                        </p:tav>
                                        <p:tav tm="100000">
                                          <p:val>
                                            <p:strVal val="1+ppt_h/2"/>
                                          </p:val>
                                        </p:tav>
                                      </p:tavLst>
                                    </p:anim>
                                    <p:set>
                                      <p:cBhvr>
                                        <p:cTn id="173" dur="1" fill="hold">
                                          <p:stCondLst>
                                            <p:cond delay="499"/>
                                          </p:stCondLst>
                                        </p:cTn>
                                        <p:tgtEl>
                                          <p:spTgt spid="39"/>
                                        </p:tgtEl>
                                        <p:attrNameLst>
                                          <p:attrName>style.visibility</p:attrName>
                                        </p:attrNameLst>
                                      </p:cBhvr>
                                      <p:to>
                                        <p:strVal val="hidden"/>
                                      </p:to>
                                    </p:set>
                                  </p:childTnLst>
                                </p:cTn>
                              </p:par>
                              <p:par>
                                <p:cTn id="174" presetID="2" presetClass="exit" presetSubtype="4" fill="hold" nodeType="withEffect">
                                  <p:stCondLst>
                                    <p:cond delay="8600"/>
                                  </p:stCondLst>
                                  <p:childTnLst>
                                    <p:anim calcmode="lin" valueType="num">
                                      <p:cBhvr additive="base">
                                        <p:cTn id="175" dur="500"/>
                                        <p:tgtEl>
                                          <p:spTgt spid="52"/>
                                        </p:tgtEl>
                                        <p:attrNameLst>
                                          <p:attrName>ppt_x</p:attrName>
                                        </p:attrNameLst>
                                      </p:cBhvr>
                                      <p:tavLst>
                                        <p:tav tm="0">
                                          <p:val>
                                            <p:strVal val="ppt_x"/>
                                          </p:val>
                                        </p:tav>
                                        <p:tav tm="100000">
                                          <p:val>
                                            <p:strVal val="ppt_x"/>
                                          </p:val>
                                        </p:tav>
                                      </p:tavLst>
                                    </p:anim>
                                    <p:anim calcmode="lin" valueType="num">
                                      <p:cBhvr additive="base">
                                        <p:cTn id="176" dur="500"/>
                                        <p:tgtEl>
                                          <p:spTgt spid="52"/>
                                        </p:tgtEl>
                                        <p:attrNameLst>
                                          <p:attrName>ppt_y</p:attrName>
                                        </p:attrNameLst>
                                      </p:cBhvr>
                                      <p:tavLst>
                                        <p:tav tm="0">
                                          <p:val>
                                            <p:strVal val="ppt_y"/>
                                          </p:val>
                                        </p:tav>
                                        <p:tav tm="100000">
                                          <p:val>
                                            <p:strVal val="1+ppt_h/2"/>
                                          </p:val>
                                        </p:tav>
                                      </p:tavLst>
                                    </p:anim>
                                    <p:set>
                                      <p:cBhvr>
                                        <p:cTn id="177" dur="1" fill="hold">
                                          <p:stCondLst>
                                            <p:cond delay="499"/>
                                          </p:stCondLst>
                                        </p:cTn>
                                        <p:tgtEl>
                                          <p:spTgt spid="52"/>
                                        </p:tgtEl>
                                        <p:attrNameLst>
                                          <p:attrName>style.visibility</p:attrName>
                                        </p:attrNameLst>
                                      </p:cBhvr>
                                      <p:to>
                                        <p:strVal val="hidden"/>
                                      </p:to>
                                    </p:set>
                                  </p:childTnLst>
                                </p:cTn>
                              </p:par>
                              <p:par>
                                <p:cTn id="178" presetID="64" presetClass="path" presetSubtype="0" accel="50000" decel="50000" fill="hold" nodeType="withEffect">
                                  <p:stCondLst>
                                    <p:cond delay="9400"/>
                                  </p:stCondLst>
                                  <p:childTnLst>
                                    <p:animMotion origin="layout" path="M 0.0276 0.04213 L 0.0276 -0.12963 " pathEditMode="fixed" rAng="0" ptsTypes="AA">
                                      <p:cBhvr>
                                        <p:cTn id="179" dur="1000" fill="hold"/>
                                        <p:tgtEl>
                                          <p:spTgt spid="40"/>
                                        </p:tgtEl>
                                        <p:attrNameLst>
                                          <p:attrName>ppt_x</p:attrName>
                                          <p:attrName>ppt_y</p:attrName>
                                        </p:attrNameLst>
                                      </p:cBhvr>
                                      <p:rCtr x="0" y="-8588"/>
                                    </p:animMotion>
                                  </p:childTnLst>
                                </p:cTn>
                              </p:par>
                              <p:par>
                                <p:cTn id="180" presetID="64" presetClass="path" presetSubtype="0" accel="50000" decel="50000" fill="hold" nodeType="withEffect">
                                  <p:stCondLst>
                                    <p:cond delay="9400"/>
                                  </p:stCondLst>
                                  <p:childTnLst>
                                    <p:animMotion origin="layout" path="M 0.0276 0.04213 L 0.0276 -0.22939 " pathEditMode="fixed" rAng="0" ptsTypes="AA">
                                      <p:cBhvr>
                                        <p:cTn id="181" dur="1000" fill="hold"/>
                                        <p:tgtEl>
                                          <p:spTgt spid="53"/>
                                        </p:tgtEl>
                                        <p:attrNameLst>
                                          <p:attrName>ppt_x</p:attrName>
                                          <p:attrName>ppt_y</p:attrName>
                                        </p:attrNameLst>
                                      </p:cBhvr>
                                      <p:rCtr x="0" y="-13588"/>
                                    </p:animMotion>
                                  </p:childTnLst>
                                </p:cTn>
                              </p:par>
                              <p:par>
                                <p:cTn id="182" presetID="22" presetClass="entr" presetSubtype="8" fill="hold" grpId="0" nodeType="withEffect">
                                  <p:stCondLst>
                                    <p:cond delay="10000"/>
                                  </p:stCondLst>
                                  <p:childTnLst>
                                    <p:set>
                                      <p:cBhvr>
                                        <p:cTn id="183" dur="1" fill="hold">
                                          <p:stCondLst>
                                            <p:cond delay="0"/>
                                          </p:stCondLst>
                                        </p:cTn>
                                        <p:tgtEl>
                                          <p:spTgt spid="233"/>
                                        </p:tgtEl>
                                        <p:attrNameLst>
                                          <p:attrName>style.visibility</p:attrName>
                                        </p:attrNameLst>
                                      </p:cBhvr>
                                      <p:to>
                                        <p:strVal val="visible"/>
                                      </p:to>
                                    </p:set>
                                    <p:animEffect transition="in" filter="wipe(left)">
                                      <p:cBhvr>
                                        <p:cTn id="184" dur="2000"/>
                                        <p:tgtEl>
                                          <p:spTgt spid="233"/>
                                        </p:tgtEl>
                                      </p:cBhvr>
                                    </p:animEffect>
                                  </p:childTnLst>
                                </p:cTn>
                              </p:par>
                              <p:par>
                                <p:cTn id="185" presetID="16" presetClass="entr" presetSubtype="37" fill="hold" nodeType="withEffect">
                                  <p:stCondLst>
                                    <p:cond delay="10000"/>
                                  </p:stCondLst>
                                  <p:childTnLst>
                                    <p:set>
                                      <p:cBhvr>
                                        <p:cTn id="186" dur="1" fill="hold">
                                          <p:stCondLst>
                                            <p:cond delay="0"/>
                                          </p:stCondLst>
                                        </p:cTn>
                                        <p:tgtEl>
                                          <p:spTgt spid="44"/>
                                        </p:tgtEl>
                                        <p:attrNameLst>
                                          <p:attrName>style.visibility</p:attrName>
                                        </p:attrNameLst>
                                      </p:cBhvr>
                                      <p:to>
                                        <p:strVal val="visible"/>
                                      </p:to>
                                    </p:set>
                                    <p:animEffect transition="in" filter="barn(outVertical)">
                                      <p:cBhvr>
                                        <p:cTn id="187" dur="1000"/>
                                        <p:tgtEl>
                                          <p:spTgt spid="44"/>
                                        </p:tgtEl>
                                      </p:cBhvr>
                                    </p:animEffect>
                                  </p:childTnLst>
                                </p:cTn>
                              </p:par>
                              <p:par>
                                <p:cTn id="188" presetID="2" presetClass="exit" presetSubtype="4" fill="hold" nodeType="withEffect">
                                  <p:stCondLst>
                                    <p:cond delay="15400"/>
                                  </p:stCondLst>
                                  <p:childTnLst>
                                    <p:anim calcmode="lin" valueType="num">
                                      <p:cBhvr additive="base">
                                        <p:cTn id="189" dur="500"/>
                                        <p:tgtEl>
                                          <p:spTgt spid="40"/>
                                        </p:tgtEl>
                                        <p:attrNameLst>
                                          <p:attrName>ppt_x</p:attrName>
                                        </p:attrNameLst>
                                      </p:cBhvr>
                                      <p:tavLst>
                                        <p:tav tm="0">
                                          <p:val>
                                            <p:strVal val="ppt_x"/>
                                          </p:val>
                                        </p:tav>
                                        <p:tav tm="100000">
                                          <p:val>
                                            <p:strVal val="ppt_x"/>
                                          </p:val>
                                        </p:tav>
                                      </p:tavLst>
                                    </p:anim>
                                    <p:anim calcmode="lin" valueType="num">
                                      <p:cBhvr additive="base">
                                        <p:cTn id="190" dur="500"/>
                                        <p:tgtEl>
                                          <p:spTgt spid="40"/>
                                        </p:tgtEl>
                                        <p:attrNameLst>
                                          <p:attrName>ppt_y</p:attrName>
                                        </p:attrNameLst>
                                      </p:cBhvr>
                                      <p:tavLst>
                                        <p:tav tm="0">
                                          <p:val>
                                            <p:strVal val="ppt_y"/>
                                          </p:val>
                                        </p:tav>
                                        <p:tav tm="100000">
                                          <p:val>
                                            <p:strVal val="1+ppt_h/2"/>
                                          </p:val>
                                        </p:tav>
                                      </p:tavLst>
                                    </p:anim>
                                    <p:set>
                                      <p:cBhvr>
                                        <p:cTn id="191" dur="1" fill="hold">
                                          <p:stCondLst>
                                            <p:cond delay="499"/>
                                          </p:stCondLst>
                                        </p:cTn>
                                        <p:tgtEl>
                                          <p:spTgt spid="40"/>
                                        </p:tgtEl>
                                        <p:attrNameLst>
                                          <p:attrName>style.visibility</p:attrName>
                                        </p:attrNameLst>
                                      </p:cBhvr>
                                      <p:to>
                                        <p:strVal val="hidden"/>
                                      </p:to>
                                    </p:set>
                                  </p:childTnLst>
                                </p:cTn>
                              </p:par>
                              <p:par>
                                <p:cTn id="192" presetID="2" presetClass="exit" presetSubtype="4" fill="hold" nodeType="withEffect">
                                  <p:stCondLst>
                                    <p:cond delay="15400"/>
                                  </p:stCondLst>
                                  <p:childTnLst>
                                    <p:anim calcmode="lin" valueType="num">
                                      <p:cBhvr additive="base">
                                        <p:cTn id="193" dur="500"/>
                                        <p:tgtEl>
                                          <p:spTgt spid="53"/>
                                        </p:tgtEl>
                                        <p:attrNameLst>
                                          <p:attrName>ppt_x</p:attrName>
                                        </p:attrNameLst>
                                      </p:cBhvr>
                                      <p:tavLst>
                                        <p:tav tm="0">
                                          <p:val>
                                            <p:strVal val="ppt_x"/>
                                          </p:val>
                                        </p:tav>
                                        <p:tav tm="100000">
                                          <p:val>
                                            <p:strVal val="ppt_x"/>
                                          </p:val>
                                        </p:tav>
                                      </p:tavLst>
                                    </p:anim>
                                    <p:anim calcmode="lin" valueType="num">
                                      <p:cBhvr additive="base">
                                        <p:cTn id="194" dur="500"/>
                                        <p:tgtEl>
                                          <p:spTgt spid="53"/>
                                        </p:tgtEl>
                                        <p:attrNameLst>
                                          <p:attrName>ppt_y</p:attrName>
                                        </p:attrNameLst>
                                      </p:cBhvr>
                                      <p:tavLst>
                                        <p:tav tm="0">
                                          <p:val>
                                            <p:strVal val="ppt_y"/>
                                          </p:val>
                                        </p:tav>
                                        <p:tav tm="100000">
                                          <p:val>
                                            <p:strVal val="1+ppt_h/2"/>
                                          </p:val>
                                        </p:tav>
                                      </p:tavLst>
                                    </p:anim>
                                    <p:set>
                                      <p:cBhvr>
                                        <p:cTn id="195" dur="1" fill="hold">
                                          <p:stCondLst>
                                            <p:cond delay="499"/>
                                          </p:stCondLst>
                                        </p:cTn>
                                        <p:tgtEl>
                                          <p:spTgt spid="53"/>
                                        </p:tgtEl>
                                        <p:attrNameLst>
                                          <p:attrName>style.visibility</p:attrName>
                                        </p:attrNameLst>
                                      </p:cBhvr>
                                      <p:to>
                                        <p:strVal val="hidden"/>
                                      </p:to>
                                    </p:set>
                                  </p:childTnLst>
                                </p:cTn>
                              </p:par>
                              <p:par>
                                <p:cTn id="196" presetID="16" presetClass="exit" presetSubtype="21" fill="hold" nodeType="withEffect">
                                  <p:stCondLst>
                                    <p:cond delay="15400"/>
                                  </p:stCondLst>
                                  <p:childTnLst>
                                    <p:animEffect transition="out" filter="barn(inVertical)">
                                      <p:cBhvr>
                                        <p:cTn id="197" dur="1000"/>
                                        <p:tgtEl>
                                          <p:spTgt spid="44"/>
                                        </p:tgtEl>
                                      </p:cBhvr>
                                    </p:animEffect>
                                    <p:set>
                                      <p:cBhvr>
                                        <p:cTn id="198" dur="1" fill="hold">
                                          <p:stCondLst>
                                            <p:cond delay="999"/>
                                          </p:stCondLst>
                                        </p:cTn>
                                        <p:tgtEl>
                                          <p:spTgt spid="44"/>
                                        </p:tgtEl>
                                        <p:attrNameLst>
                                          <p:attrName>style.visibility</p:attrName>
                                        </p:attrNameLst>
                                      </p:cBhvr>
                                      <p:to>
                                        <p:strVal val="hidden"/>
                                      </p:to>
                                    </p:set>
                                  </p:childTnLst>
                                </p:cTn>
                              </p:par>
                              <p:par>
                                <p:cTn id="199" presetID="64" presetClass="path" presetSubtype="0" accel="50000" decel="50000" fill="hold" nodeType="withEffect">
                                  <p:stCondLst>
                                    <p:cond delay="16200"/>
                                  </p:stCondLst>
                                  <p:childTnLst>
                                    <p:animMotion origin="layout" path="M 0.00799 0.04213 L 0.00799 -0.12963 " pathEditMode="fixed" rAng="0" ptsTypes="AA">
                                      <p:cBhvr>
                                        <p:cTn id="200" dur="1000" fill="hold"/>
                                        <p:tgtEl>
                                          <p:spTgt spid="15"/>
                                        </p:tgtEl>
                                        <p:attrNameLst>
                                          <p:attrName>ppt_x</p:attrName>
                                          <p:attrName>ppt_y</p:attrName>
                                        </p:attrNameLst>
                                      </p:cBhvr>
                                      <p:rCtr x="0" y="-8588"/>
                                    </p:animMotion>
                                  </p:childTnLst>
                                </p:cTn>
                              </p:par>
                              <p:par>
                                <p:cTn id="201" presetID="64" presetClass="path" presetSubtype="0" accel="50000" decel="50000" fill="hold" nodeType="withEffect">
                                  <p:stCondLst>
                                    <p:cond delay="16200"/>
                                  </p:stCondLst>
                                  <p:childTnLst>
                                    <p:animMotion origin="layout" path="M 0.00799 0.04213 L 0.00799 -0.22939 " pathEditMode="fixed" rAng="0" ptsTypes="AA">
                                      <p:cBhvr>
                                        <p:cTn id="202" dur="1000" fill="hold"/>
                                        <p:tgtEl>
                                          <p:spTgt spid="26"/>
                                        </p:tgtEl>
                                        <p:attrNameLst>
                                          <p:attrName>ppt_x</p:attrName>
                                          <p:attrName>ppt_y</p:attrName>
                                        </p:attrNameLst>
                                      </p:cBhvr>
                                      <p:rCtr x="0" y="-13588"/>
                                    </p:animMotion>
                                  </p:childTnLst>
                                </p:cTn>
                              </p:par>
                              <p:par>
                                <p:cTn id="203" presetID="22" presetClass="entr" presetSubtype="8" fill="hold" grpId="0" nodeType="withEffect">
                                  <p:stCondLst>
                                    <p:cond delay="17200"/>
                                  </p:stCondLst>
                                  <p:childTnLst>
                                    <p:set>
                                      <p:cBhvr>
                                        <p:cTn id="204" dur="1" fill="hold">
                                          <p:stCondLst>
                                            <p:cond delay="0"/>
                                          </p:stCondLst>
                                        </p:cTn>
                                        <p:tgtEl>
                                          <p:spTgt spid="14"/>
                                        </p:tgtEl>
                                        <p:attrNameLst>
                                          <p:attrName>style.visibility</p:attrName>
                                        </p:attrNameLst>
                                      </p:cBhvr>
                                      <p:to>
                                        <p:strVal val="visible"/>
                                      </p:to>
                                    </p:set>
                                    <p:animEffect transition="in" filter="wipe(left)">
                                      <p:cBhvr>
                                        <p:cTn id="205" dur="2000"/>
                                        <p:tgtEl>
                                          <p:spTgt spid="14"/>
                                        </p:tgtEl>
                                      </p:cBhvr>
                                    </p:animEffect>
                                  </p:childTnLst>
                                </p:cTn>
                              </p:par>
                              <p:par>
                                <p:cTn id="206" presetID="16" presetClass="entr" presetSubtype="37" fill="hold" nodeType="withEffect">
                                  <p:stCondLst>
                                    <p:cond delay="17200"/>
                                  </p:stCondLst>
                                  <p:childTnLst>
                                    <p:set>
                                      <p:cBhvr>
                                        <p:cTn id="207" dur="1" fill="hold">
                                          <p:stCondLst>
                                            <p:cond delay="0"/>
                                          </p:stCondLst>
                                        </p:cTn>
                                        <p:tgtEl>
                                          <p:spTgt spid="46"/>
                                        </p:tgtEl>
                                        <p:attrNameLst>
                                          <p:attrName>style.visibility</p:attrName>
                                        </p:attrNameLst>
                                      </p:cBhvr>
                                      <p:to>
                                        <p:strVal val="visible"/>
                                      </p:to>
                                    </p:set>
                                    <p:animEffect transition="in" filter="barn(outVertical)">
                                      <p:cBhvr>
                                        <p:cTn id="208" dur="1000"/>
                                        <p:tgtEl>
                                          <p:spTgt spid="46"/>
                                        </p:tgtEl>
                                      </p:cBhvr>
                                    </p:animEffect>
                                  </p:childTnLst>
                                </p:cTn>
                              </p:par>
                              <p:par>
                                <p:cTn id="209" presetID="2" presetClass="exit" presetSubtype="4" fill="hold" nodeType="withEffect">
                                  <p:stCondLst>
                                    <p:cond delay="22700"/>
                                  </p:stCondLst>
                                  <p:childTnLst>
                                    <p:anim calcmode="lin" valueType="num">
                                      <p:cBhvr additive="base">
                                        <p:cTn id="210" dur="500"/>
                                        <p:tgtEl>
                                          <p:spTgt spid="15"/>
                                        </p:tgtEl>
                                        <p:attrNameLst>
                                          <p:attrName>ppt_x</p:attrName>
                                        </p:attrNameLst>
                                      </p:cBhvr>
                                      <p:tavLst>
                                        <p:tav tm="0">
                                          <p:val>
                                            <p:strVal val="ppt_x"/>
                                          </p:val>
                                        </p:tav>
                                        <p:tav tm="100000">
                                          <p:val>
                                            <p:strVal val="ppt_x"/>
                                          </p:val>
                                        </p:tav>
                                      </p:tavLst>
                                    </p:anim>
                                    <p:anim calcmode="lin" valueType="num">
                                      <p:cBhvr additive="base">
                                        <p:cTn id="211" dur="500"/>
                                        <p:tgtEl>
                                          <p:spTgt spid="15"/>
                                        </p:tgtEl>
                                        <p:attrNameLst>
                                          <p:attrName>ppt_y</p:attrName>
                                        </p:attrNameLst>
                                      </p:cBhvr>
                                      <p:tavLst>
                                        <p:tav tm="0">
                                          <p:val>
                                            <p:strVal val="ppt_y"/>
                                          </p:val>
                                        </p:tav>
                                        <p:tav tm="100000">
                                          <p:val>
                                            <p:strVal val="1+ppt_h/2"/>
                                          </p:val>
                                        </p:tav>
                                      </p:tavLst>
                                    </p:anim>
                                    <p:set>
                                      <p:cBhvr>
                                        <p:cTn id="212" dur="1" fill="hold">
                                          <p:stCondLst>
                                            <p:cond delay="499"/>
                                          </p:stCondLst>
                                        </p:cTn>
                                        <p:tgtEl>
                                          <p:spTgt spid="15"/>
                                        </p:tgtEl>
                                        <p:attrNameLst>
                                          <p:attrName>style.visibility</p:attrName>
                                        </p:attrNameLst>
                                      </p:cBhvr>
                                      <p:to>
                                        <p:strVal val="hidden"/>
                                      </p:to>
                                    </p:set>
                                  </p:childTnLst>
                                </p:cTn>
                              </p:par>
                              <p:par>
                                <p:cTn id="213" presetID="2" presetClass="exit" presetSubtype="4" fill="hold" nodeType="withEffect">
                                  <p:stCondLst>
                                    <p:cond delay="22700"/>
                                  </p:stCondLst>
                                  <p:childTnLst>
                                    <p:anim calcmode="lin" valueType="num">
                                      <p:cBhvr additive="base">
                                        <p:cTn id="214" dur="500"/>
                                        <p:tgtEl>
                                          <p:spTgt spid="26"/>
                                        </p:tgtEl>
                                        <p:attrNameLst>
                                          <p:attrName>ppt_x</p:attrName>
                                        </p:attrNameLst>
                                      </p:cBhvr>
                                      <p:tavLst>
                                        <p:tav tm="0">
                                          <p:val>
                                            <p:strVal val="ppt_x"/>
                                          </p:val>
                                        </p:tav>
                                        <p:tav tm="100000">
                                          <p:val>
                                            <p:strVal val="ppt_x"/>
                                          </p:val>
                                        </p:tav>
                                      </p:tavLst>
                                    </p:anim>
                                    <p:anim calcmode="lin" valueType="num">
                                      <p:cBhvr additive="base">
                                        <p:cTn id="215" dur="500"/>
                                        <p:tgtEl>
                                          <p:spTgt spid="26"/>
                                        </p:tgtEl>
                                        <p:attrNameLst>
                                          <p:attrName>ppt_y</p:attrName>
                                        </p:attrNameLst>
                                      </p:cBhvr>
                                      <p:tavLst>
                                        <p:tav tm="0">
                                          <p:val>
                                            <p:strVal val="ppt_y"/>
                                          </p:val>
                                        </p:tav>
                                        <p:tav tm="100000">
                                          <p:val>
                                            <p:strVal val="1+ppt_h/2"/>
                                          </p:val>
                                        </p:tav>
                                      </p:tavLst>
                                    </p:anim>
                                    <p:set>
                                      <p:cBhvr>
                                        <p:cTn id="216" dur="1" fill="hold">
                                          <p:stCondLst>
                                            <p:cond delay="499"/>
                                          </p:stCondLst>
                                        </p:cTn>
                                        <p:tgtEl>
                                          <p:spTgt spid="26"/>
                                        </p:tgtEl>
                                        <p:attrNameLst>
                                          <p:attrName>style.visibility</p:attrName>
                                        </p:attrNameLst>
                                      </p:cBhvr>
                                      <p:to>
                                        <p:strVal val="hidden"/>
                                      </p:to>
                                    </p:set>
                                  </p:childTnLst>
                                </p:cTn>
                              </p:par>
                              <p:par>
                                <p:cTn id="217" presetID="16" presetClass="exit" presetSubtype="21" fill="hold" nodeType="withEffect">
                                  <p:stCondLst>
                                    <p:cond delay="22700"/>
                                  </p:stCondLst>
                                  <p:childTnLst>
                                    <p:animEffect transition="out" filter="barn(inVertical)">
                                      <p:cBhvr>
                                        <p:cTn id="218" dur="1000"/>
                                        <p:tgtEl>
                                          <p:spTgt spid="46"/>
                                        </p:tgtEl>
                                      </p:cBhvr>
                                    </p:animEffect>
                                    <p:set>
                                      <p:cBhvr>
                                        <p:cTn id="219" dur="1" fill="hold">
                                          <p:stCondLst>
                                            <p:cond delay="999"/>
                                          </p:stCondLst>
                                        </p:cTn>
                                        <p:tgtEl>
                                          <p:spTgt spid="46"/>
                                        </p:tgtEl>
                                        <p:attrNameLst>
                                          <p:attrName>style.visibility</p:attrName>
                                        </p:attrNameLst>
                                      </p:cBhvr>
                                      <p:to>
                                        <p:strVal val="hidden"/>
                                      </p:to>
                                    </p:set>
                                  </p:childTnLst>
                                </p:cTn>
                              </p:par>
                              <p:par>
                                <p:cTn id="220" presetID="64" presetClass="path" presetSubtype="0" accel="50000" decel="50000" fill="hold" nodeType="withEffect">
                                  <p:stCondLst>
                                    <p:cond delay="23400"/>
                                  </p:stCondLst>
                                  <p:childTnLst>
                                    <p:animMotion origin="layout" path="M -0.01181 0.04213 L -0.01181 -0.12963 " pathEditMode="fixed" rAng="0" ptsTypes="AA">
                                      <p:cBhvr>
                                        <p:cTn id="221" dur="1000" fill="hold"/>
                                        <p:tgtEl>
                                          <p:spTgt spid="20"/>
                                        </p:tgtEl>
                                        <p:attrNameLst>
                                          <p:attrName>ppt_x</p:attrName>
                                          <p:attrName>ppt_y</p:attrName>
                                        </p:attrNameLst>
                                      </p:cBhvr>
                                      <p:rCtr x="0" y="-8588"/>
                                    </p:animMotion>
                                  </p:childTnLst>
                                </p:cTn>
                              </p:par>
                              <p:par>
                                <p:cTn id="222" presetID="64" presetClass="path" presetSubtype="0" accel="50000" decel="50000" fill="hold" nodeType="withEffect">
                                  <p:stCondLst>
                                    <p:cond delay="23400"/>
                                  </p:stCondLst>
                                  <p:childTnLst>
                                    <p:animMotion origin="layout" path="M -0.01181 0.04213 L -0.01181 -0.22939 " pathEditMode="fixed" rAng="0" ptsTypes="AA">
                                      <p:cBhvr>
                                        <p:cTn id="223" dur="1000" fill="hold"/>
                                        <p:tgtEl>
                                          <p:spTgt spid="27"/>
                                        </p:tgtEl>
                                        <p:attrNameLst>
                                          <p:attrName>ppt_x</p:attrName>
                                          <p:attrName>ppt_y</p:attrName>
                                        </p:attrNameLst>
                                      </p:cBhvr>
                                      <p:rCtr x="0" y="-13588"/>
                                    </p:animMotion>
                                  </p:childTnLst>
                                </p:cTn>
                              </p:par>
                              <p:par>
                                <p:cTn id="224" presetID="22" presetClass="entr" presetSubtype="8" fill="hold" grpId="0" nodeType="withEffect">
                                  <p:stCondLst>
                                    <p:cond delay="26400"/>
                                  </p:stCondLst>
                                  <p:childTnLst>
                                    <p:set>
                                      <p:cBhvr>
                                        <p:cTn id="225" dur="1" fill="hold">
                                          <p:stCondLst>
                                            <p:cond delay="0"/>
                                          </p:stCondLst>
                                        </p:cTn>
                                        <p:tgtEl>
                                          <p:spTgt spid="17"/>
                                        </p:tgtEl>
                                        <p:attrNameLst>
                                          <p:attrName>style.visibility</p:attrName>
                                        </p:attrNameLst>
                                      </p:cBhvr>
                                      <p:to>
                                        <p:strVal val="visible"/>
                                      </p:to>
                                    </p:set>
                                    <p:animEffect transition="in" filter="wipe(left)">
                                      <p:cBhvr>
                                        <p:cTn id="226" dur="2000"/>
                                        <p:tgtEl>
                                          <p:spTgt spid="17"/>
                                        </p:tgtEl>
                                      </p:cBhvr>
                                    </p:animEffect>
                                  </p:childTnLst>
                                </p:cTn>
                              </p:par>
                              <p:par>
                                <p:cTn id="227" presetID="16" presetClass="entr" presetSubtype="37" fill="hold" nodeType="withEffect">
                                  <p:stCondLst>
                                    <p:cond delay="26400"/>
                                  </p:stCondLst>
                                  <p:childTnLst>
                                    <p:set>
                                      <p:cBhvr>
                                        <p:cTn id="228" dur="1" fill="hold">
                                          <p:stCondLst>
                                            <p:cond delay="0"/>
                                          </p:stCondLst>
                                        </p:cTn>
                                        <p:tgtEl>
                                          <p:spTgt spid="54"/>
                                        </p:tgtEl>
                                        <p:attrNameLst>
                                          <p:attrName>style.visibility</p:attrName>
                                        </p:attrNameLst>
                                      </p:cBhvr>
                                      <p:to>
                                        <p:strVal val="visible"/>
                                      </p:to>
                                    </p:set>
                                    <p:animEffect transition="in" filter="barn(outVertical)">
                                      <p:cBhvr>
                                        <p:cTn id="229" dur="1000"/>
                                        <p:tgtEl>
                                          <p:spTgt spid="54"/>
                                        </p:tgtEl>
                                      </p:cBhvr>
                                    </p:animEffect>
                                  </p:childTnLst>
                                </p:cTn>
                              </p:par>
                              <p:par>
                                <p:cTn id="230" presetID="2" presetClass="exit" presetSubtype="4" fill="hold" nodeType="withEffect">
                                  <p:stCondLst>
                                    <p:cond delay="33400"/>
                                  </p:stCondLst>
                                  <p:childTnLst>
                                    <p:anim calcmode="lin" valueType="num">
                                      <p:cBhvr additive="base">
                                        <p:cTn id="231" dur="500"/>
                                        <p:tgtEl>
                                          <p:spTgt spid="20"/>
                                        </p:tgtEl>
                                        <p:attrNameLst>
                                          <p:attrName>ppt_x</p:attrName>
                                        </p:attrNameLst>
                                      </p:cBhvr>
                                      <p:tavLst>
                                        <p:tav tm="0">
                                          <p:val>
                                            <p:strVal val="ppt_x"/>
                                          </p:val>
                                        </p:tav>
                                        <p:tav tm="100000">
                                          <p:val>
                                            <p:strVal val="ppt_x"/>
                                          </p:val>
                                        </p:tav>
                                      </p:tavLst>
                                    </p:anim>
                                    <p:anim calcmode="lin" valueType="num">
                                      <p:cBhvr additive="base">
                                        <p:cTn id="232" dur="500"/>
                                        <p:tgtEl>
                                          <p:spTgt spid="20"/>
                                        </p:tgtEl>
                                        <p:attrNameLst>
                                          <p:attrName>ppt_y</p:attrName>
                                        </p:attrNameLst>
                                      </p:cBhvr>
                                      <p:tavLst>
                                        <p:tav tm="0">
                                          <p:val>
                                            <p:strVal val="ppt_y"/>
                                          </p:val>
                                        </p:tav>
                                        <p:tav tm="100000">
                                          <p:val>
                                            <p:strVal val="1+ppt_h/2"/>
                                          </p:val>
                                        </p:tav>
                                      </p:tavLst>
                                    </p:anim>
                                    <p:set>
                                      <p:cBhvr>
                                        <p:cTn id="233" dur="1" fill="hold">
                                          <p:stCondLst>
                                            <p:cond delay="499"/>
                                          </p:stCondLst>
                                        </p:cTn>
                                        <p:tgtEl>
                                          <p:spTgt spid="20"/>
                                        </p:tgtEl>
                                        <p:attrNameLst>
                                          <p:attrName>style.visibility</p:attrName>
                                        </p:attrNameLst>
                                      </p:cBhvr>
                                      <p:to>
                                        <p:strVal val="hidden"/>
                                      </p:to>
                                    </p:set>
                                  </p:childTnLst>
                                </p:cTn>
                              </p:par>
                              <p:par>
                                <p:cTn id="234" presetID="2" presetClass="exit" presetSubtype="4" fill="hold" nodeType="withEffect">
                                  <p:stCondLst>
                                    <p:cond delay="33400"/>
                                  </p:stCondLst>
                                  <p:childTnLst>
                                    <p:anim calcmode="lin" valueType="num">
                                      <p:cBhvr additive="base">
                                        <p:cTn id="235" dur="500"/>
                                        <p:tgtEl>
                                          <p:spTgt spid="27"/>
                                        </p:tgtEl>
                                        <p:attrNameLst>
                                          <p:attrName>ppt_x</p:attrName>
                                        </p:attrNameLst>
                                      </p:cBhvr>
                                      <p:tavLst>
                                        <p:tav tm="0">
                                          <p:val>
                                            <p:strVal val="ppt_x"/>
                                          </p:val>
                                        </p:tav>
                                        <p:tav tm="100000">
                                          <p:val>
                                            <p:strVal val="ppt_x"/>
                                          </p:val>
                                        </p:tav>
                                      </p:tavLst>
                                    </p:anim>
                                    <p:anim calcmode="lin" valueType="num">
                                      <p:cBhvr additive="base">
                                        <p:cTn id="236" dur="500"/>
                                        <p:tgtEl>
                                          <p:spTgt spid="27"/>
                                        </p:tgtEl>
                                        <p:attrNameLst>
                                          <p:attrName>ppt_y</p:attrName>
                                        </p:attrNameLst>
                                      </p:cBhvr>
                                      <p:tavLst>
                                        <p:tav tm="0">
                                          <p:val>
                                            <p:strVal val="ppt_y"/>
                                          </p:val>
                                        </p:tav>
                                        <p:tav tm="100000">
                                          <p:val>
                                            <p:strVal val="1+ppt_h/2"/>
                                          </p:val>
                                        </p:tav>
                                      </p:tavLst>
                                    </p:anim>
                                    <p:set>
                                      <p:cBhvr>
                                        <p:cTn id="237" dur="1" fill="hold">
                                          <p:stCondLst>
                                            <p:cond delay="499"/>
                                          </p:stCondLst>
                                        </p:cTn>
                                        <p:tgtEl>
                                          <p:spTgt spid="27"/>
                                        </p:tgtEl>
                                        <p:attrNameLst>
                                          <p:attrName>style.visibility</p:attrName>
                                        </p:attrNameLst>
                                      </p:cBhvr>
                                      <p:to>
                                        <p:strVal val="hidden"/>
                                      </p:to>
                                    </p:set>
                                  </p:childTnLst>
                                </p:cTn>
                              </p:par>
                              <p:par>
                                <p:cTn id="238" presetID="16" presetClass="exit" presetSubtype="21" fill="hold" nodeType="withEffect">
                                  <p:stCondLst>
                                    <p:cond delay="33400"/>
                                  </p:stCondLst>
                                  <p:childTnLst>
                                    <p:animEffect transition="out" filter="barn(inVertical)">
                                      <p:cBhvr>
                                        <p:cTn id="239" dur="1000"/>
                                        <p:tgtEl>
                                          <p:spTgt spid="54"/>
                                        </p:tgtEl>
                                      </p:cBhvr>
                                    </p:animEffect>
                                    <p:set>
                                      <p:cBhvr>
                                        <p:cTn id="240" dur="1" fill="hold">
                                          <p:stCondLst>
                                            <p:cond delay="999"/>
                                          </p:stCondLst>
                                        </p:cTn>
                                        <p:tgtEl>
                                          <p:spTgt spid="54"/>
                                        </p:tgtEl>
                                        <p:attrNameLst>
                                          <p:attrName>style.visibility</p:attrName>
                                        </p:attrNameLst>
                                      </p:cBhvr>
                                      <p:to>
                                        <p:strVal val="hidden"/>
                                      </p:to>
                                    </p:set>
                                  </p:childTnLst>
                                </p:cTn>
                              </p:par>
                              <p:par>
                                <p:cTn id="241" presetID="64" presetClass="path" presetSubtype="0" accel="50000" decel="50000" fill="hold" nodeType="withEffect">
                                  <p:stCondLst>
                                    <p:cond delay="34100"/>
                                  </p:stCondLst>
                                  <p:childTnLst>
                                    <p:animMotion origin="layout" path="M -0.03142 0.04213 L -0.03142 -0.12963 " pathEditMode="fixed" rAng="0" ptsTypes="AA">
                                      <p:cBhvr>
                                        <p:cTn id="242" dur="1000" fill="hold"/>
                                        <p:tgtEl>
                                          <p:spTgt spid="21"/>
                                        </p:tgtEl>
                                        <p:attrNameLst>
                                          <p:attrName>ppt_x</p:attrName>
                                          <p:attrName>ppt_y</p:attrName>
                                        </p:attrNameLst>
                                      </p:cBhvr>
                                      <p:rCtr x="0" y="-8588"/>
                                    </p:animMotion>
                                  </p:childTnLst>
                                </p:cTn>
                              </p:par>
                              <p:par>
                                <p:cTn id="243" presetID="64" presetClass="path" presetSubtype="0" accel="50000" decel="50000" fill="hold" nodeType="withEffect">
                                  <p:stCondLst>
                                    <p:cond delay="34100"/>
                                  </p:stCondLst>
                                  <p:childTnLst>
                                    <p:animMotion origin="layout" path="M -0.03142 0.04213 L -0.03142 -0.22939 " pathEditMode="fixed" rAng="0" ptsTypes="AA">
                                      <p:cBhvr>
                                        <p:cTn id="244" dur="1000" fill="hold"/>
                                        <p:tgtEl>
                                          <p:spTgt spid="28"/>
                                        </p:tgtEl>
                                        <p:attrNameLst>
                                          <p:attrName>ppt_x</p:attrName>
                                          <p:attrName>ppt_y</p:attrName>
                                        </p:attrNameLst>
                                      </p:cBhvr>
                                      <p:rCtr x="0" y="-13588"/>
                                    </p:animMotion>
                                  </p:childTnLst>
                                </p:cTn>
                              </p:par>
                              <p:par>
                                <p:cTn id="245" presetID="22" presetClass="entr" presetSubtype="8" fill="hold" grpId="0" nodeType="withEffect">
                                  <p:stCondLst>
                                    <p:cond delay="36400"/>
                                  </p:stCondLst>
                                  <p:childTnLst>
                                    <p:set>
                                      <p:cBhvr>
                                        <p:cTn id="246" dur="1" fill="hold">
                                          <p:stCondLst>
                                            <p:cond delay="0"/>
                                          </p:stCondLst>
                                        </p:cTn>
                                        <p:tgtEl>
                                          <p:spTgt spid="18"/>
                                        </p:tgtEl>
                                        <p:attrNameLst>
                                          <p:attrName>style.visibility</p:attrName>
                                        </p:attrNameLst>
                                      </p:cBhvr>
                                      <p:to>
                                        <p:strVal val="visible"/>
                                      </p:to>
                                    </p:set>
                                    <p:animEffect transition="in" filter="wipe(left)">
                                      <p:cBhvr>
                                        <p:cTn id="247" dur="2000"/>
                                        <p:tgtEl>
                                          <p:spTgt spid="18"/>
                                        </p:tgtEl>
                                      </p:cBhvr>
                                    </p:animEffect>
                                  </p:childTnLst>
                                </p:cTn>
                              </p:par>
                              <p:par>
                                <p:cTn id="248" presetID="16" presetClass="entr" presetSubtype="37" fill="hold" nodeType="withEffect">
                                  <p:stCondLst>
                                    <p:cond delay="36400"/>
                                  </p:stCondLst>
                                  <p:childTnLst>
                                    <p:set>
                                      <p:cBhvr>
                                        <p:cTn id="249" dur="1" fill="hold">
                                          <p:stCondLst>
                                            <p:cond delay="0"/>
                                          </p:stCondLst>
                                        </p:cTn>
                                        <p:tgtEl>
                                          <p:spTgt spid="58"/>
                                        </p:tgtEl>
                                        <p:attrNameLst>
                                          <p:attrName>style.visibility</p:attrName>
                                        </p:attrNameLst>
                                      </p:cBhvr>
                                      <p:to>
                                        <p:strVal val="visible"/>
                                      </p:to>
                                    </p:set>
                                    <p:animEffect transition="in" filter="barn(outVertical)">
                                      <p:cBhvr>
                                        <p:cTn id="250" dur="1000"/>
                                        <p:tgtEl>
                                          <p:spTgt spid="58"/>
                                        </p:tgtEl>
                                      </p:cBhvr>
                                    </p:animEffect>
                                  </p:childTnLst>
                                </p:cTn>
                              </p:par>
                            </p:childTnLst>
                          </p:cTn>
                        </p:par>
                        <p:par>
                          <p:cTn id="251" fill="hold">
                            <p:stCondLst>
                              <p:cond delay="75900"/>
                            </p:stCondLst>
                            <p:childTnLst>
                              <p:par>
                                <p:cTn id="252" presetID="2" presetClass="exit" presetSubtype="4" fill="hold" nodeType="afterEffect">
                                  <p:stCondLst>
                                    <p:cond delay="0"/>
                                  </p:stCondLst>
                                  <p:childTnLst>
                                    <p:anim calcmode="lin" valueType="num">
                                      <p:cBhvr additive="base">
                                        <p:cTn id="253" dur="500"/>
                                        <p:tgtEl>
                                          <p:spTgt spid="21"/>
                                        </p:tgtEl>
                                        <p:attrNameLst>
                                          <p:attrName>ppt_x</p:attrName>
                                        </p:attrNameLst>
                                      </p:cBhvr>
                                      <p:tavLst>
                                        <p:tav tm="0">
                                          <p:val>
                                            <p:strVal val="ppt_x"/>
                                          </p:val>
                                        </p:tav>
                                        <p:tav tm="100000">
                                          <p:val>
                                            <p:strVal val="ppt_x"/>
                                          </p:val>
                                        </p:tav>
                                      </p:tavLst>
                                    </p:anim>
                                    <p:anim calcmode="lin" valueType="num">
                                      <p:cBhvr additive="base">
                                        <p:cTn id="254" dur="500"/>
                                        <p:tgtEl>
                                          <p:spTgt spid="21"/>
                                        </p:tgtEl>
                                        <p:attrNameLst>
                                          <p:attrName>ppt_y</p:attrName>
                                        </p:attrNameLst>
                                      </p:cBhvr>
                                      <p:tavLst>
                                        <p:tav tm="0">
                                          <p:val>
                                            <p:strVal val="ppt_y"/>
                                          </p:val>
                                        </p:tav>
                                        <p:tav tm="100000">
                                          <p:val>
                                            <p:strVal val="1+ppt_h/2"/>
                                          </p:val>
                                        </p:tav>
                                      </p:tavLst>
                                    </p:anim>
                                    <p:set>
                                      <p:cBhvr>
                                        <p:cTn id="255" dur="1" fill="hold">
                                          <p:stCondLst>
                                            <p:cond delay="499"/>
                                          </p:stCondLst>
                                        </p:cTn>
                                        <p:tgtEl>
                                          <p:spTgt spid="21"/>
                                        </p:tgtEl>
                                        <p:attrNameLst>
                                          <p:attrName>style.visibility</p:attrName>
                                        </p:attrNameLst>
                                      </p:cBhvr>
                                      <p:to>
                                        <p:strVal val="hidden"/>
                                      </p:to>
                                    </p:set>
                                  </p:childTnLst>
                                </p:cTn>
                              </p:par>
                              <p:par>
                                <p:cTn id="256" presetID="2" presetClass="exit" presetSubtype="4" fill="hold" nodeType="withEffect">
                                  <p:stCondLst>
                                    <p:cond delay="0"/>
                                  </p:stCondLst>
                                  <p:childTnLst>
                                    <p:anim calcmode="lin" valueType="num">
                                      <p:cBhvr additive="base">
                                        <p:cTn id="257" dur="500"/>
                                        <p:tgtEl>
                                          <p:spTgt spid="28"/>
                                        </p:tgtEl>
                                        <p:attrNameLst>
                                          <p:attrName>ppt_x</p:attrName>
                                        </p:attrNameLst>
                                      </p:cBhvr>
                                      <p:tavLst>
                                        <p:tav tm="0">
                                          <p:val>
                                            <p:strVal val="ppt_x"/>
                                          </p:val>
                                        </p:tav>
                                        <p:tav tm="100000">
                                          <p:val>
                                            <p:strVal val="ppt_x"/>
                                          </p:val>
                                        </p:tav>
                                      </p:tavLst>
                                    </p:anim>
                                    <p:anim calcmode="lin" valueType="num">
                                      <p:cBhvr additive="base">
                                        <p:cTn id="258" dur="500"/>
                                        <p:tgtEl>
                                          <p:spTgt spid="28"/>
                                        </p:tgtEl>
                                        <p:attrNameLst>
                                          <p:attrName>ppt_y</p:attrName>
                                        </p:attrNameLst>
                                      </p:cBhvr>
                                      <p:tavLst>
                                        <p:tav tm="0">
                                          <p:val>
                                            <p:strVal val="ppt_y"/>
                                          </p:val>
                                        </p:tav>
                                        <p:tav tm="100000">
                                          <p:val>
                                            <p:strVal val="1+ppt_h/2"/>
                                          </p:val>
                                        </p:tav>
                                      </p:tavLst>
                                    </p:anim>
                                    <p:set>
                                      <p:cBhvr>
                                        <p:cTn id="259" dur="1" fill="hold">
                                          <p:stCondLst>
                                            <p:cond delay="499"/>
                                          </p:stCondLst>
                                        </p:cTn>
                                        <p:tgtEl>
                                          <p:spTgt spid="28"/>
                                        </p:tgtEl>
                                        <p:attrNameLst>
                                          <p:attrName>style.visibility</p:attrName>
                                        </p:attrNameLst>
                                      </p:cBhvr>
                                      <p:to>
                                        <p:strVal val="hidden"/>
                                      </p:to>
                                    </p:set>
                                  </p:childTnLst>
                                </p:cTn>
                              </p:par>
                              <p:par>
                                <p:cTn id="260" presetID="16" presetClass="exit" presetSubtype="21" fill="hold" nodeType="withEffect">
                                  <p:stCondLst>
                                    <p:cond delay="0"/>
                                  </p:stCondLst>
                                  <p:childTnLst>
                                    <p:animEffect transition="out" filter="barn(inVertical)">
                                      <p:cBhvr>
                                        <p:cTn id="261" dur="1000"/>
                                        <p:tgtEl>
                                          <p:spTgt spid="58"/>
                                        </p:tgtEl>
                                      </p:cBhvr>
                                    </p:animEffect>
                                    <p:set>
                                      <p:cBhvr>
                                        <p:cTn id="262" dur="1" fill="hold">
                                          <p:stCondLst>
                                            <p:cond delay="999"/>
                                          </p:stCondLst>
                                        </p:cTn>
                                        <p:tgtEl>
                                          <p:spTgt spid="58"/>
                                        </p:tgtEl>
                                        <p:attrNameLst>
                                          <p:attrName>style.visibility</p:attrName>
                                        </p:attrNameLst>
                                      </p:cBhvr>
                                      <p:to>
                                        <p:strVal val="hidden"/>
                                      </p:to>
                                    </p:set>
                                  </p:childTnLst>
                                </p:cTn>
                              </p:par>
                            </p:childTnLst>
                          </p:cTn>
                        </p:par>
                        <p:par>
                          <p:cTn id="263" fill="hold">
                            <p:stCondLst>
                              <p:cond delay="76900"/>
                            </p:stCondLst>
                            <p:childTnLst>
                              <p:par>
                                <p:cTn id="264" presetID="16" presetClass="emph" presetSubtype="0" fill="hold" grpId="2" nodeType="afterEffect">
                                  <p:stCondLst>
                                    <p:cond delay="0"/>
                                  </p:stCondLst>
                                  <p:iterate type="lt">
                                    <p:tmPct val="4000"/>
                                  </p:iterate>
                                  <p:childTnLst>
                                    <p:set>
                                      <p:cBhvr override="childStyle">
                                        <p:cTn id="265" dur="500" fill="hold"/>
                                        <p:tgtEl>
                                          <p:spTgt spid="5"/>
                                        </p:tgtEl>
                                        <p:attrNameLst>
                                          <p:attrName>style.color</p:attrName>
                                        </p:attrNameLst>
                                      </p:cBhvr>
                                      <p:to>
                                        <p:clrVal>
                                          <a:srgbClr val="C00000"/>
                                        </p:clrVal>
                                      </p:to>
                                    </p:set>
                                    <p:set>
                                      <p:cBhvr>
                                        <p:cTn id="266" dur="500" fill="hold"/>
                                        <p:tgtEl>
                                          <p:spTgt spid="5"/>
                                        </p:tgtEl>
                                        <p:attrNameLst>
                                          <p:attrName>fillcolor</p:attrName>
                                        </p:attrNameLst>
                                      </p:cBhvr>
                                      <p:to>
                                        <p:clrVal>
                                          <a:srgbClr val="C00000"/>
                                        </p:clrVal>
                                      </p:to>
                                    </p:set>
                                    <p:set>
                                      <p:cBhvr>
                                        <p:cTn id="267" dur="500" fill="hold"/>
                                        <p:tgtEl>
                                          <p:spTgt spid="5"/>
                                        </p:tgtEl>
                                        <p:attrNameLst>
                                          <p:attrName>fill.type</p:attrName>
                                        </p:attrNameLst>
                                      </p:cBhvr>
                                      <p:to>
                                        <p:strVal val="solid"/>
                                      </p:to>
                                    </p:set>
                                  </p:childTnLst>
                                </p:cTn>
                              </p:par>
                            </p:childTnLst>
                          </p:cTn>
                        </p:par>
                      </p:childTnLst>
                    </p:cTn>
                  </p:par>
                </p:childTnLst>
              </p:cTn>
              <p:nextCondLst>
                <p:cond evt="onClick" delay="0">
                  <p:tgtEl>
                    <p:spTgt spid="5"/>
                  </p:tgtEl>
                </p:cond>
              </p:nextCondLst>
            </p:seq>
            <p:seq concurrent="1" nextAc="seek">
              <p:cTn id="268" restart="whenNotActive" fill="hold" evtFilter="cancelBubble" nodeType="interactiveSeq">
                <p:stCondLst>
                  <p:cond evt="onClick" delay="0">
                    <p:tgtEl>
                      <p:spTgt spid="8"/>
                    </p:tgtEl>
                  </p:cond>
                </p:stCondLst>
                <p:endSync evt="end" delay="0">
                  <p:rtn val="all"/>
                </p:endSync>
                <p:childTnLst>
                  <p:par>
                    <p:cTn id="269" fill="hold">
                      <p:stCondLst>
                        <p:cond delay="0"/>
                      </p:stCondLst>
                      <p:childTnLst>
                        <p:par>
                          <p:cTn id="270" fill="hold">
                            <p:stCondLst>
                              <p:cond delay="0"/>
                            </p:stCondLst>
                            <p:childTnLst>
                              <p:par>
                                <p:cTn id="271" presetID="1" presetClass="entr" presetSubtype="0" fill="hold" grpId="1" nodeType="withEffect">
                                  <p:stCondLst>
                                    <p:cond delay="0"/>
                                  </p:stCondLst>
                                  <p:childTnLst>
                                    <p:set>
                                      <p:cBhvr>
                                        <p:cTn id="272" dur="1" fill="hold">
                                          <p:stCondLst>
                                            <p:cond delay="0"/>
                                          </p:stCondLst>
                                        </p:cTn>
                                        <p:tgtEl>
                                          <p:spTgt spid="35"/>
                                        </p:tgtEl>
                                        <p:attrNameLst>
                                          <p:attrName>style.visibility</p:attrName>
                                        </p:attrNameLst>
                                      </p:cBhvr>
                                      <p:to>
                                        <p:strVal val="visible"/>
                                      </p:to>
                                    </p:set>
                                  </p:childTnLst>
                                </p:cTn>
                              </p:par>
                              <p:par>
                                <p:cTn id="273" presetID="1" presetClass="entr" presetSubtype="0" fill="hold" grpId="1" nodeType="withEffect">
                                  <p:stCondLst>
                                    <p:cond delay="0"/>
                                  </p:stCondLst>
                                  <p:childTnLst>
                                    <p:set>
                                      <p:cBhvr>
                                        <p:cTn id="274" dur="1" fill="hold">
                                          <p:stCondLst>
                                            <p:cond delay="0"/>
                                          </p:stCondLst>
                                        </p:cTn>
                                        <p:tgtEl>
                                          <p:spTgt spid="37"/>
                                        </p:tgtEl>
                                        <p:attrNameLst>
                                          <p:attrName>style.visibility</p:attrName>
                                        </p:attrNameLst>
                                      </p:cBhvr>
                                      <p:to>
                                        <p:strVal val="visible"/>
                                      </p:to>
                                    </p:set>
                                  </p:childTnLst>
                                </p:cTn>
                              </p:par>
                              <p:par>
                                <p:cTn id="275" presetID="1" presetClass="entr" presetSubtype="0" fill="hold" grpId="1" nodeType="withEffect">
                                  <p:stCondLst>
                                    <p:cond delay="0"/>
                                  </p:stCondLst>
                                  <p:childTnLst>
                                    <p:set>
                                      <p:cBhvr>
                                        <p:cTn id="276" dur="1" fill="hold">
                                          <p:stCondLst>
                                            <p:cond delay="0"/>
                                          </p:stCondLst>
                                        </p:cTn>
                                        <p:tgtEl>
                                          <p:spTgt spid="38"/>
                                        </p:tgtEl>
                                        <p:attrNameLst>
                                          <p:attrName>style.visibility</p:attrName>
                                        </p:attrNameLst>
                                      </p:cBhvr>
                                      <p:to>
                                        <p:strVal val="visible"/>
                                      </p:to>
                                    </p:set>
                                  </p:childTnLst>
                                </p:cTn>
                              </p:par>
                              <p:par>
                                <p:cTn id="277" presetID="1" presetClass="entr" presetSubtype="0" fill="hold" grpId="1" nodeType="withEffect">
                                  <p:stCondLst>
                                    <p:cond delay="0"/>
                                  </p:stCondLst>
                                  <p:childTnLst>
                                    <p:set>
                                      <p:cBhvr>
                                        <p:cTn id="278" dur="1" fill="hold">
                                          <p:stCondLst>
                                            <p:cond delay="0"/>
                                          </p:stCondLst>
                                        </p:cTn>
                                        <p:tgtEl>
                                          <p:spTgt spid="39"/>
                                        </p:tgtEl>
                                        <p:attrNameLst>
                                          <p:attrName>style.visibility</p:attrName>
                                        </p:attrNameLst>
                                      </p:cBhvr>
                                      <p:to>
                                        <p:strVal val="visible"/>
                                      </p:to>
                                    </p:set>
                                  </p:childTnLst>
                                </p:cTn>
                              </p:par>
                              <p:par>
                                <p:cTn id="279" presetID="1" presetClass="entr" presetSubtype="0" fill="hold" grpId="1" nodeType="withEffect">
                                  <p:stCondLst>
                                    <p:cond delay="0"/>
                                  </p:stCondLst>
                                  <p:childTnLst>
                                    <p:set>
                                      <p:cBhvr>
                                        <p:cTn id="280" dur="1" fill="hold">
                                          <p:stCondLst>
                                            <p:cond delay="0"/>
                                          </p:stCondLst>
                                        </p:cTn>
                                        <p:tgtEl>
                                          <p:spTgt spid="40"/>
                                        </p:tgtEl>
                                        <p:attrNameLst>
                                          <p:attrName>style.visibility</p:attrName>
                                        </p:attrNameLst>
                                      </p:cBhvr>
                                      <p:to>
                                        <p:strVal val="visible"/>
                                      </p:to>
                                    </p:set>
                                  </p:childTnLst>
                                </p:cTn>
                              </p:par>
                              <p:par>
                                <p:cTn id="281" presetID="1" presetClass="entr" presetSubtype="0" fill="hold" grpId="1" nodeType="withEffect">
                                  <p:stCondLst>
                                    <p:cond delay="0"/>
                                  </p:stCondLst>
                                  <p:childTnLst>
                                    <p:set>
                                      <p:cBhvr>
                                        <p:cTn id="282" dur="1" fill="hold">
                                          <p:stCondLst>
                                            <p:cond delay="0"/>
                                          </p:stCondLst>
                                        </p:cTn>
                                        <p:tgtEl>
                                          <p:spTgt spid="15"/>
                                        </p:tgtEl>
                                        <p:attrNameLst>
                                          <p:attrName>style.visibility</p:attrName>
                                        </p:attrNameLst>
                                      </p:cBhvr>
                                      <p:to>
                                        <p:strVal val="visible"/>
                                      </p:to>
                                    </p:set>
                                  </p:childTnLst>
                                </p:cTn>
                              </p:par>
                              <p:par>
                                <p:cTn id="283" presetID="1" presetClass="entr" presetSubtype="0" fill="hold" grpId="1" nodeType="withEffect">
                                  <p:stCondLst>
                                    <p:cond delay="0"/>
                                  </p:stCondLst>
                                  <p:childTnLst>
                                    <p:set>
                                      <p:cBhvr>
                                        <p:cTn id="284" dur="1" fill="hold">
                                          <p:stCondLst>
                                            <p:cond delay="0"/>
                                          </p:stCondLst>
                                        </p:cTn>
                                        <p:tgtEl>
                                          <p:spTgt spid="20"/>
                                        </p:tgtEl>
                                        <p:attrNameLst>
                                          <p:attrName>style.visibility</p:attrName>
                                        </p:attrNameLst>
                                      </p:cBhvr>
                                      <p:to>
                                        <p:strVal val="visible"/>
                                      </p:to>
                                    </p:set>
                                  </p:childTnLst>
                                </p:cTn>
                              </p:par>
                              <p:par>
                                <p:cTn id="285" presetID="1" presetClass="entr" presetSubtype="0" fill="hold" grpId="1" nodeType="withEffect">
                                  <p:stCondLst>
                                    <p:cond delay="0"/>
                                  </p:stCondLst>
                                  <p:childTnLst>
                                    <p:set>
                                      <p:cBhvr>
                                        <p:cTn id="286" dur="1" fill="hold">
                                          <p:stCondLst>
                                            <p:cond delay="0"/>
                                          </p:stCondLst>
                                        </p:cTn>
                                        <p:tgtEl>
                                          <p:spTgt spid="21"/>
                                        </p:tgtEl>
                                        <p:attrNameLst>
                                          <p:attrName>style.visibility</p:attrName>
                                        </p:attrNameLst>
                                      </p:cBhvr>
                                      <p:to>
                                        <p:strVal val="visible"/>
                                      </p:to>
                                    </p:set>
                                  </p:childTnLst>
                                </p:cTn>
                              </p:par>
                              <p:par>
                                <p:cTn id="287" presetID="1" presetClass="entr" presetSubtype="0" fill="hold" grpId="1" nodeType="withEffect">
                                  <p:stCondLst>
                                    <p:cond delay="0"/>
                                  </p:stCondLst>
                                  <p:childTnLst>
                                    <p:set>
                                      <p:cBhvr>
                                        <p:cTn id="288" dur="1" fill="hold">
                                          <p:stCondLst>
                                            <p:cond delay="0"/>
                                          </p:stCondLst>
                                        </p:cTn>
                                        <p:tgtEl>
                                          <p:spTgt spid="22"/>
                                        </p:tgtEl>
                                        <p:attrNameLst>
                                          <p:attrName>style.visibility</p:attrName>
                                        </p:attrNameLst>
                                      </p:cBhvr>
                                      <p:to>
                                        <p:strVal val="visible"/>
                                      </p:to>
                                    </p:set>
                                  </p:childTnLst>
                                </p:cTn>
                              </p:par>
                              <p:par>
                                <p:cTn id="289" presetID="1" presetClass="entr" presetSubtype="0" fill="hold" grpId="1" nodeType="withEffect">
                                  <p:stCondLst>
                                    <p:cond delay="0"/>
                                  </p:stCondLst>
                                  <p:childTnLst>
                                    <p:set>
                                      <p:cBhvr>
                                        <p:cTn id="290" dur="1" fill="hold">
                                          <p:stCondLst>
                                            <p:cond delay="0"/>
                                          </p:stCondLst>
                                        </p:cTn>
                                        <p:tgtEl>
                                          <p:spTgt spid="23"/>
                                        </p:tgtEl>
                                        <p:attrNameLst>
                                          <p:attrName>style.visibility</p:attrName>
                                        </p:attrNameLst>
                                      </p:cBhvr>
                                      <p:to>
                                        <p:strVal val="visible"/>
                                      </p:to>
                                    </p:set>
                                  </p:childTnLst>
                                </p:cTn>
                              </p:par>
                              <p:par>
                                <p:cTn id="291" presetID="1" presetClass="entr" presetSubtype="0" fill="hold" grpId="1" nodeType="withEffect">
                                  <p:stCondLst>
                                    <p:cond delay="0"/>
                                  </p:stCondLst>
                                  <p:childTnLst>
                                    <p:set>
                                      <p:cBhvr>
                                        <p:cTn id="292" dur="1" fill="hold">
                                          <p:stCondLst>
                                            <p:cond delay="0"/>
                                          </p:stCondLst>
                                        </p:cTn>
                                        <p:tgtEl>
                                          <p:spTgt spid="24"/>
                                        </p:tgtEl>
                                        <p:attrNameLst>
                                          <p:attrName>style.visibility</p:attrName>
                                        </p:attrNameLst>
                                      </p:cBhvr>
                                      <p:to>
                                        <p:strVal val="visible"/>
                                      </p:to>
                                    </p:set>
                                  </p:childTnLst>
                                </p:cTn>
                              </p:par>
                              <p:par>
                                <p:cTn id="293" presetID="1" presetClass="entr" presetSubtype="0" fill="hold" grpId="1" nodeType="withEffect">
                                  <p:stCondLst>
                                    <p:cond delay="0"/>
                                  </p:stCondLst>
                                  <p:childTnLst>
                                    <p:set>
                                      <p:cBhvr>
                                        <p:cTn id="294" dur="1" fill="hold">
                                          <p:stCondLst>
                                            <p:cond delay="0"/>
                                          </p:stCondLst>
                                        </p:cTn>
                                        <p:tgtEl>
                                          <p:spTgt spid="25"/>
                                        </p:tgtEl>
                                        <p:attrNameLst>
                                          <p:attrName>style.visibility</p:attrName>
                                        </p:attrNameLst>
                                      </p:cBhvr>
                                      <p:to>
                                        <p:strVal val="visible"/>
                                      </p:to>
                                    </p:set>
                                  </p:childTnLst>
                                </p:cTn>
                              </p:par>
                              <p:par>
                                <p:cTn id="295" presetID="1" presetClass="emph" presetSubtype="2" fill="hold" nodeType="withEffect">
                                  <p:stCondLst>
                                    <p:cond delay="0"/>
                                  </p:stCondLst>
                                  <p:childTnLst>
                                    <p:animClr clrSpc="rgb" dir="cw">
                                      <p:cBhvr>
                                        <p:cTn id="296" dur="1000" fill="hold"/>
                                        <p:tgtEl>
                                          <p:spTgt spid="8"/>
                                        </p:tgtEl>
                                        <p:attrNameLst>
                                          <p:attrName>fillcolor</p:attrName>
                                        </p:attrNameLst>
                                      </p:cBhvr>
                                      <p:to>
                                        <a:srgbClr val="4E67C8"/>
                                      </p:to>
                                    </p:animClr>
                                    <p:set>
                                      <p:cBhvr>
                                        <p:cTn id="297" dur="1000" fill="hold"/>
                                        <p:tgtEl>
                                          <p:spTgt spid="8"/>
                                        </p:tgtEl>
                                        <p:attrNameLst>
                                          <p:attrName>fill.type</p:attrName>
                                        </p:attrNameLst>
                                      </p:cBhvr>
                                      <p:to>
                                        <p:strVal val="solid"/>
                                      </p:to>
                                    </p:set>
                                    <p:set>
                                      <p:cBhvr>
                                        <p:cTn id="298" dur="1000" fill="hold"/>
                                        <p:tgtEl>
                                          <p:spTgt spid="8"/>
                                        </p:tgtEl>
                                        <p:attrNameLst>
                                          <p:attrName>fill.on</p:attrName>
                                        </p:attrNameLst>
                                      </p:cBhvr>
                                      <p:to>
                                        <p:strVal val="true"/>
                                      </p:to>
                                    </p:set>
                                  </p:childTnLst>
                                </p:cTn>
                              </p:par>
                              <p:par>
                                <p:cTn id="299" presetID="1" presetClass="emph" presetSubtype="2" fill="hold" nodeType="withEffect">
                                  <p:stCondLst>
                                    <p:cond delay="0"/>
                                  </p:stCondLst>
                                  <p:childTnLst>
                                    <p:animClr clrSpc="rgb" dir="cw">
                                      <p:cBhvr>
                                        <p:cTn id="300" dur="1000" fill="hold"/>
                                        <p:tgtEl>
                                          <p:spTgt spid="48"/>
                                        </p:tgtEl>
                                        <p:attrNameLst>
                                          <p:attrName>fillcolor</p:attrName>
                                        </p:attrNameLst>
                                      </p:cBhvr>
                                      <p:to>
                                        <a:srgbClr val="B4DCFA"/>
                                      </p:to>
                                    </p:animClr>
                                    <p:set>
                                      <p:cBhvr>
                                        <p:cTn id="301" dur="1000" fill="hold"/>
                                        <p:tgtEl>
                                          <p:spTgt spid="48"/>
                                        </p:tgtEl>
                                        <p:attrNameLst>
                                          <p:attrName>fill.type</p:attrName>
                                        </p:attrNameLst>
                                      </p:cBhvr>
                                      <p:to>
                                        <p:strVal val="solid"/>
                                      </p:to>
                                    </p:set>
                                    <p:set>
                                      <p:cBhvr>
                                        <p:cTn id="302" dur="1000" fill="hold"/>
                                        <p:tgtEl>
                                          <p:spTgt spid="48"/>
                                        </p:tgtEl>
                                        <p:attrNameLst>
                                          <p:attrName>fill.on</p:attrName>
                                        </p:attrNameLst>
                                      </p:cBhvr>
                                      <p:to>
                                        <p:strVal val="true"/>
                                      </p:to>
                                    </p:set>
                                  </p:childTnLst>
                                </p:cTn>
                              </p:par>
                            </p:childTnLst>
                          </p:cTn>
                        </p:par>
                        <p:par>
                          <p:cTn id="303" fill="hold">
                            <p:stCondLst>
                              <p:cond delay="1000"/>
                            </p:stCondLst>
                            <p:childTnLst>
                              <p:par>
                                <p:cTn id="304" presetID="9" presetClass="entr" presetSubtype="0" fill="hold" grpId="3" nodeType="afterEffect">
                                  <p:stCondLst>
                                    <p:cond delay="0"/>
                                  </p:stCondLst>
                                  <p:childTnLst>
                                    <p:set>
                                      <p:cBhvr>
                                        <p:cTn id="305" dur="1" fill="hold">
                                          <p:stCondLst>
                                            <p:cond delay="0"/>
                                          </p:stCondLst>
                                        </p:cTn>
                                        <p:tgtEl>
                                          <p:spTgt spid="16"/>
                                        </p:tgtEl>
                                        <p:attrNameLst>
                                          <p:attrName>style.visibility</p:attrName>
                                        </p:attrNameLst>
                                      </p:cBhvr>
                                      <p:to>
                                        <p:strVal val="visible"/>
                                      </p:to>
                                    </p:set>
                                    <p:animEffect transition="in" filter="dissolve">
                                      <p:cBhvr>
                                        <p:cTn id="306" dur="1000"/>
                                        <p:tgtEl>
                                          <p:spTgt spid="16"/>
                                        </p:tgtEl>
                                      </p:cBhvr>
                                    </p:animEffect>
                                  </p:childTnLst>
                                </p:cTn>
                              </p:par>
                            </p:childTnLst>
                          </p:cTn>
                        </p:par>
                      </p:childTnLst>
                    </p:cTn>
                  </p:par>
                </p:childTnLst>
              </p:cTn>
              <p:nextCondLst>
                <p:cond evt="onClick" delay="0">
                  <p:tgtEl>
                    <p:spTgt spid="8"/>
                  </p:tgtEl>
                </p:cond>
              </p:nextCondLst>
            </p:seq>
            <p:seq concurrent="1" nextAc="seek">
              <p:cTn id="307" restart="whenNotActive" fill="hold" evtFilter="cancelBubble" nodeType="interactiveSeq">
                <p:stCondLst>
                  <p:cond evt="onClick" delay="0">
                    <p:tgtEl>
                      <p:spTgt spid="47"/>
                    </p:tgtEl>
                  </p:cond>
                </p:stCondLst>
                <p:endSync evt="end" delay="0">
                  <p:rtn val="all"/>
                </p:endSync>
                <p:childTnLst>
                  <p:par>
                    <p:cTn id="308" fill="hold">
                      <p:stCondLst>
                        <p:cond delay="0"/>
                      </p:stCondLst>
                      <p:childTnLst>
                        <p:par>
                          <p:cTn id="309" fill="hold">
                            <p:stCondLst>
                              <p:cond delay="0"/>
                            </p:stCondLst>
                            <p:childTnLst>
                              <p:par>
                                <p:cTn id="310" presetID="1" presetClass="entr" presetSubtype="0" fill="hold" grpId="1" nodeType="withEffect">
                                  <p:stCondLst>
                                    <p:cond delay="0"/>
                                  </p:stCondLst>
                                  <p:childTnLst>
                                    <p:set>
                                      <p:cBhvr>
                                        <p:cTn id="311" dur="1" fill="hold">
                                          <p:stCondLst>
                                            <p:cond delay="0"/>
                                          </p:stCondLst>
                                        </p:cTn>
                                        <p:tgtEl>
                                          <p:spTgt spid="45"/>
                                        </p:tgtEl>
                                        <p:attrNameLst>
                                          <p:attrName>style.visibility</p:attrName>
                                        </p:attrNameLst>
                                      </p:cBhvr>
                                      <p:to>
                                        <p:strVal val="visible"/>
                                      </p:to>
                                    </p:set>
                                  </p:childTnLst>
                                </p:cTn>
                              </p:par>
                              <p:par>
                                <p:cTn id="312" presetID="1" presetClass="entr" presetSubtype="0" fill="hold" grpId="1" nodeType="withEffect">
                                  <p:stCondLst>
                                    <p:cond delay="0"/>
                                  </p:stCondLst>
                                  <p:childTnLst>
                                    <p:set>
                                      <p:cBhvr>
                                        <p:cTn id="313" dur="1" fill="hold">
                                          <p:stCondLst>
                                            <p:cond delay="0"/>
                                          </p:stCondLst>
                                        </p:cTn>
                                        <p:tgtEl>
                                          <p:spTgt spid="50"/>
                                        </p:tgtEl>
                                        <p:attrNameLst>
                                          <p:attrName>style.visibility</p:attrName>
                                        </p:attrNameLst>
                                      </p:cBhvr>
                                      <p:to>
                                        <p:strVal val="visible"/>
                                      </p:to>
                                    </p:set>
                                  </p:childTnLst>
                                </p:cTn>
                              </p:par>
                              <p:par>
                                <p:cTn id="314" presetID="1" presetClass="entr" presetSubtype="0" fill="hold" grpId="1" nodeType="withEffect">
                                  <p:stCondLst>
                                    <p:cond delay="0"/>
                                  </p:stCondLst>
                                  <p:childTnLst>
                                    <p:set>
                                      <p:cBhvr>
                                        <p:cTn id="315" dur="1" fill="hold">
                                          <p:stCondLst>
                                            <p:cond delay="0"/>
                                          </p:stCondLst>
                                        </p:cTn>
                                        <p:tgtEl>
                                          <p:spTgt spid="51"/>
                                        </p:tgtEl>
                                        <p:attrNameLst>
                                          <p:attrName>style.visibility</p:attrName>
                                        </p:attrNameLst>
                                      </p:cBhvr>
                                      <p:to>
                                        <p:strVal val="visible"/>
                                      </p:to>
                                    </p:set>
                                  </p:childTnLst>
                                </p:cTn>
                              </p:par>
                              <p:par>
                                <p:cTn id="316" presetID="1" presetClass="entr" presetSubtype="0" fill="hold" grpId="1" nodeType="withEffect">
                                  <p:stCondLst>
                                    <p:cond delay="0"/>
                                  </p:stCondLst>
                                  <p:childTnLst>
                                    <p:set>
                                      <p:cBhvr>
                                        <p:cTn id="317" dur="1" fill="hold">
                                          <p:stCondLst>
                                            <p:cond delay="0"/>
                                          </p:stCondLst>
                                        </p:cTn>
                                        <p:tgtEl>
                                          <p:spTgt spid="52"/>
                                        </p:tgtEl>
                                        <p:attrNameLst>
                                          <p:attrName>style.visibility</p:attrName>
                                        </p:attrNameLst>
                                      </p:cBhvr>
                                      <p:to>
                                        <p:strVal val="visible"/>
                                      </p:to>
                                    </p:set>
                                  </p:childTnLst>
                                </p:cTn>
                              </p:par>
                              <p:par>
                                <p:cTn id="318" presetID="1" presetClass="entr" presetSubtype="0" fill="hold" grpId="1" nodeType="withEffect">
                                  <p:stCondLst>
                                    <p:cond delay="0"/>
                                  </p:stCondLst>
                                  <p:childTnLst>
                                    <p:set>
                                      <p:cBhvr>
                                        <p:cTn id="319" dur="1" fill="hold">
                                          <p:stCondLst>
                                            <p:cond delay="0"/>
                                          </p:stCondLst>
                                        </p:cTn>
                                        <p:tgtEl>
                                          <p:spTgt spid="53"/>
                                        </p:tgtEl>
                                        <p:attrNameLst>
                                          <p:attrName>style.visibility</p:attrName>
                                        </p:attrNameLst>
                                      </p:cBhvr>
                                      <p:to>
                                        <p:strVal val="visible"/>
                                      </p:to>
                                    </p:set>
                                  </p:childTnLst>
                                </p:cTn>
                              </p:par>
                              <p:par>
                                <p:cTn id="320" presetID="1" presetClass="entr" presetSubtype="0" fill="hold" grpId="1" nodeType="withEffect">
                                  <p:stCondLst>
                                    <p:cond delay="0"/>
                                  </p:stCondLst>
                                  <p:childTnLst>
                                    <p:set>
                                      <p:cBhvr>
                                        <p:cTn id="321" dur="1" fill="hold">
                                          <p:stCondLst>
                                            <p:cond delay="0"/>
                                          </p:stCondLst>
                                        </p:cTn>
                                        <p:tgtEl>
                                          <p:spTgt spid="26"/>
                                        </p:tgtEl>
                                        <p:attrNameLst>
                                          <p:attrName>style.visibility</p:attrName>
                                        </p:attrNameLst>
                                      </p:cBhvr>
                                      <p:to>
                                        <p:strVal val="visible"/>
                                      </p:to>
                                    </p:set>
                                  </p:childTnLst>
                                </p:cTn>
                              </p:par>
                              <p:par>
                                <p:cTn id="322" presetID="1" presetClass="entr" presetSubtype="0" fill="hold" grpId="1" nodeType="withEffect">
                                  <p:stCondLst>
                                    <p:cond delay="0"/>
                                  </p:stCondLst>
                                  <p:childTnLst>
                                    <p:set>
                                      <p:cBhvr>
                                        <p:cTn id="323" dur="1" fill="hold">
                                          <p:stCondLst>
                                            <p:cond delay="0"/>
                                          </p:stCondLst>
                                        </p:cTn>
                                        <p:tgtEl>
                                          <p:spTgt spid="27"/>
                                        </p:tgtEl>
                                        <p:attrNameLst>
                                          <p:attrName>style.visibility</p:attrName>
                                        </p:attrNameLst>
                                      </p:cBhvr>
                                      <p:to>
                                        <p:strVal val="visible"/>
                                      </p:to>
                                    </p:set>
                                  </p:childTnLst>
                                </p:cTn>
                              </p:par>
                              <p:par>
                                <p:cTn id="324" presetID="1" presetClass="entr" presetSubtype="0" fill="hold" grpId="1" nodeType="withEffect">
                                  <p:stCondLst>
                                    <p:cond delay="0"/>
                                  </p:stCondLst>
                                  <p:childTnLst>
                                    <p:set>
                                      <p:cBhvr>
                                        <p:cTn id="325" dur="1" fill="hold">
                                          <p:stCondLst>
                                            <p:cond delay="0"/>
                                          </p:stCondLst>
                                        </p:cTn>
                                        <p:tgtEl>
                                          <p:spTgt spid="28"/>
                                        </p:tgtEl>
                                        <p:attrNameLst>
                                          <p:attrName>style.visibility</p:attrName>
                                        </p:attrNameLst>
                                      </p:cBhvr>
                                      <p:to>
                                        <p:strVal val="visible"/>
                                      </p:to>
                                    </p:set>
                                  </p:childTnLst>
                                </p:cTn>
                              </p:par>
                              <p:par>
                                <p:cTn id="326" presetID="1" presetClass="entr" presetSubtype="0" fill="hold" grpId="1" nodeType="withEffect">
                                  <p:stCondLst>
                                    <p:cond delay="0"/>
                                  </p:stCondLst>
                                  <p:childTnLst>
                                    <p:set>
                                      <p:cBhvr>
                                        <p:cTn id="327" dur="1" fill="hold">
                                          <p:stCondLst>
                                            <p:cond delay="0"/>
                                          </p:stCondLst>
                                        </p:cTn>
                                        <p:tgtEl>
                                          <p:spTgt spid="30"/>
                                        </p:tgtEl>
                                        <p:attrNameLst>
                                          <p:attrName>style.visibility</p:attrName>
                                        </p:attrNameLst>
                                      </p:cBhvr>
                                      <p:to>
                                        <p:strVal val="visible"/>
                                      </p:to>
                                    </p:set>
                                  </p:childTnLst>
                                </p:cTn>
                              </p:par>
                              <p:par>
                                <p:cTn id="328" presetID="1" presetClass="entr" presetSubtype="0" fill="hold" grpId="1" nodeType="withEffect">
                                  <p:stCondLst>
                                    <p:cond delay="0"/>
                                  </p:stCondLst>
                                  <p:childTnLst>
                                    <p:set>
                                      <p:cBhvr>
                                        <p:cTn id="329" dur="1" fill="hold">
                                          <p:stCondLst>
                                            <p:cond delay="0"/>
                                          </p:stCondLst>
                                        </p:cTn>
                                        <p:tgtEl>
                                          <p:spTgt spid="31"/>
                                        </p:tgtEl>
                                        <p:attrNameLst>
                                          <p:attrName>style.visibility</p:attrName>
                                        </p:attrNameLst>
                                      </p:cBhvr>
                                      <p:to>
                                        <p:strVal val="visible"/>
                                      </p:to>
                                    </p:set>
                                  </p:childTnLst>
                                </p:cTn>
                              </p:par>
                              <p:par>
                                <p:cTn id="330" presetID="1" presetClass="entr" presetSubtype="0" fill="hold" grpId="1" nodeType="withEffect">
                                  <p:stCondLst>
                                    <p:cond delay="0"/>
                                  </p:stCondLst>
                                  <p:childTnLst>
                                    <p:set>
                                      <p:cBhvr>
                                        <p:cTn id="331" dur="1" fill="hold">
                                          <p:stCondLst>
                                            <p:cond delay="0"/>
                                          </p:stCondLst>
                                        </p:cTn>
                                        <p:tgtEl>
                                          <p:spTgt spid="32"/>
                                        </p:tgtEl>
                                        <p:attrNameLst>
                                          <p:attrName>style.visibility</p:attrName>
                                        </p:attrNameLst>
                                      </p:cBhvr>
                                      <p:to>
                                        <p:strVal val="visible"/>
                                      </p:to>
                                    </p:set>
                                  </p:childTnLst>
                                </p:cTn>
                              </p:par>
                              <p:par>
                                <p:cTn id="332" presetID="1" presetClass="entr" presetSubtype="0" fill="hold" grpId="1" nodeType="withEffect">
                                  <p:stCondLst>
                                    <p:cond delay="0"/>
                                  </p:stCondLst>
                                  <p:childTnLst>
                                    <p:set>
                                      <p:cBhvr>
                                        <p:cTn id="333" dur="1" fill="hold">
                                          <p:stCondLst>
                                            <p:cond delay="0"/>
                                          </p:stCondLst>
                                        </p:cTn>
                                        <p:tgtEl>
                                          <p:spTgt spid="33"/>
                                        </p:tgtEl>
                                        <p:attrNameLst>
                                          <p:attrName>style.visibility</p:attrName>
                                        </p:attrNameLst>
                                      </p:cBhvr>
                                      <p:to>
                                        <p:strVal val="visible"/>
                                      </p:to>
                                    </p:set>
                                  </p:childTnLst>
                                </p:cTn>
                              </p:par>
                              <p:par>
                                <p:cTn id="334" presetID="1" presetClass="emph" presetSubtype="2" fill="hold" nodeType="withEffect">
                                  <p:stCondLst>
                                    <p:cond delay="0"/>
                                  </p:stCondLst>
                                  <p:childTnLst>
                                    <p:animClr clrSpc="rgb" dir="cw">
                                      <p:cBhvr>
                                        <p:cTn id="335" dur="1000" fill="hold"/>
                                        <p:tgtEl>
                                          <p:spTgt spid="47"/>
                                        </p:tgtEl>
                                        <p:attrNameLst>
                                          <p:attrName>fillcolor</p:attrName>
                                        </p:attrNameLst>
                                      </p:cBhvr>
                                      <p:to>
                                        <a:srgbClr val="4E67C8"/>
                                      </p:to>
                                    </p:animClr>
                                    <p:set>
                                      <p:cBhvr>
                                        <p:cTn id="336" dur="1000" fill="hold"/>
                                        <p:tgtEl>
                                          <p:spTgt spid="47"/>
                                        </p:tgtEl>
                                        <p:attrNameLst>
                                          <p:attrName>fill.type</p:attrName>
                                        </p:attrNameLst>
                                      </p:cBhvr>
                                      <p:to>
                                        <p:strVal val="solid"/>
                                      </p:to>
                                    </p:set>
                                    <p:set>
                                      <p:cBhvr>
                                        <p:cTn id="337" dur="1000" fill="hold"/>
                                        <p:tgtEl>
                                          <p:spTgt spid="47"/>
                                        </p:tgtEl>
                                        <p:attrNameLst>
                                          <p:attrName>fill.on</p:attrName>
                                        </p:attrNameLst>
                                      </p:cBhvr>
                                      <p:to>
                                        <p:strVal val="true"/>
                                      </p:to>
                                    </p:set>
                                  </p:childTnLst>
                                </p:cTn>
                              </p:par>
                              <p:par>
                                <p:cTn id="338" presetID="1" presetClass="emph" presetSubtype="2" fill="hold" nodeType="withEffect">
                                  <p:stCondLst>
                                    <p:cond delay="0"/>
                                  </p:stCondLst>
                                  <p:childTnLst>
                                    <p:animClr clrSpc="rgb" dir="cw">
                                      <p:cBhvr>
                                        <p:cTn id="339" dur="1000" fill="hold"/>
                                        <p:tgtEl>
                                          <p:spTgt spid="48"/>
                                        </p:tgtEl>
                                        <p:attrNameLst>
                                          <p:attrName>fillcolor</p:attrName>
                                        </p:attrNameLst>
                                      </p:cBhvr>
                                      <p:to>
                                        <a:srgbClr val="B4DCFA"/>
                                      </p:to>
                                    </p:animClr>
                                    <p:set>
                                      <p:cBhvr>
                                        <p:cTn id="340" dur="1000" fill="hold"/>
                                        <p:tgtEl>
                                          <p:spTgt spid="48"/>
                                        </p:tgtEl>
                                        <p:attrNameLst>
                                          <p:attrName>fill.type</p:attrName>
                                        </p:attrNameLst>
                                      </p:cBhvr>
                                      <p:to>
                                        <p:strVal val="solid"/>
                                      </p:to>
                                    </p:set>
                                    <p:set>
                                      <p:cBhvr>
                                        <p:cTn id="341" dur="1000" fill="hold"/>
                                        <p:tgtEl>
                                          <p:spTgt spid="48"/>
                                        </p:tgtEl>
                                        <p:attrNameLst>
                                          <p:attrName>fill.on</p:attrName>
                                        </p:attrNameLst>
                                      </p:cBhvr>
                                      <p:to>
                                        <p:strVal val="true"/>
                                      </p:to>
                                    </p:set>
                                  </p:childTnLst>
                                </p:cTn>
                              </p:par>
                            </p:childTnLst>
                          </p:cTn>
                        </p:par>
                        <p:par>
                          <p:cTn id="342" fill="hold">
                            <p:stCondLst>
                              <p:cond delay="1000"/>
                            </p:stCondLst>
                            <p:childTnLst>
                              <p:par>
                                <p:cTn id="343" presetID="9" presetClass="entr" presetSubtype="0" fill="hold" grpId="4" nodeType="afterEffect">
                                  <p:stCondLst>
                                    <p:cond delay="0"/>
                                  </p:stCondLst>
                                  <p:childTnLst>
                                    <p:set>
                                      <p:cBhvr>
                                        <p:cTn id="344" dur="1" fill="hold">
                                          <p:stCondLst>
                                            <p:cond delay="0"/>
                                          </p:stCondLst>
                                        </p:cTn>
                                        <p:tgtEl>
                                          <p:spTgt spid="16"/>
                                        </p:tgtEl>
                                        <p:attrNameLst>
                                          <p:attrName>style.visibility</p:attrName>
                                        </p:attrNameLst>
                                      </p:cBhvr>
                                      <p:to>
                                        <p:strVal val="visible"/>
                                      </p:to>
                                    </p:set>
                                    <p:animEffect transition="in" filter="dissolve">
                                      <p:cBhvr>
                                        <p:cTn id="345" dur="1000"/>
                                        <p:tgtEl>
                                          <p:spTgt spid="16"/>
                                        </p:tgtEl>
                                      </p:cBhvr>
                                    </p:animEffect>
                                  </p:childTnLst>
                                </p:cTn>
                              </p:par>
                            </p:childTnLst>
                          </p:cTn>
                        </p:par>
                      </p:childTnLst>
                    </p:cTn>
                  </p:par>
                </p:childTnLst>
              </p:cTn>
              <p:nextCondLst>
                <p:cond evt="onClick" delay="0">
                  <p:tgtEl>
                    <p:spTgt spid="47"/>
                  </p:tgtEl>
                </p:cond>
              </p:nextCondLst>
            </p:seq>
            <p:seq concurrent="1" nextAc="seek">
              <p:cTn id="346" restart="whenNotActive" fill="hold" evtFilter="cancelBubble" nodeType="interactiveSeq">
                <p:stCondLst>
                  <p:cond evt="onClick" delay="0">
                    <p:tgtEl>
                      <p:spTgt spid="9"/>
                    </p:tgtEl>
                  </p:cond>
                </p:stCondLst>
                <p:endSync evt="end" delay="0">
                  <p:rtn val="all"/>
                </p:endSync>
                <p:childTnLst>
                  <p:par>
                    <p:cTn id="347" fill="hold">
                      <p:stCondLst>
                        <p:cond delay="0"/>
                      </p:stCondLst>
                      <p:childTnLst>
                        <p:par>
                          <p:cTn id="348" fill="hold">
                            <p:stCondLst>
                              <p:cond delay="0"/>
                            </p:stCondLst>
                            <p:childTnLst>
                              <p:par>
                                <p:cTn id="349" presetID="26" presetClass="emph" presetSubtype="0" fill="hold" grpId="1" nodeType="withEffect">
                                  <p:stCondLst>
                                    <p:cond delay="0"/>
                                  </p:stCondLst>
                                  <p:iterate type="lt">
                                    <p:tmPct val="0"/>
                                  </p:iterate>
                                  <p:childTnLst>
                                    <p:animEffect transition="out" filter="fade">
                                      <p:cBhvr>
                                        <p:cTn id="350" dur="500" tmFilter="0, 0; .2, .5; .8, .5; 1, 0"/>
                                        <p:tgtEl>
                                          <p:spTgt spid="9"/>
                                        </p:tgtEl>
                                      </p:cBhvr>
                                    </p:animEffect>
                                    <p:animScale>
                                      <p:cBhvr>
                                        <p:cTn id="351" dur="250" autoRev="1" fill="hold"/>
                                        <p:tgtEl>
                                          <p:spTgt spid="9"/>
                                        </p:tgtEl>
                                      </p:cBhvr>
                                      <p:by x="105000" y="105000"/>
                                    </p:animScale>
                                  </p:childTnLst>
                                </p:cTn>
                              </p:par>
                              <p:par>
                                <p:cTn id="352" presetID="9" presetClass="entr" presetSubtype="0" fill="hold" grpId="0" nodeType="withEffect">
                                  <p:stCondLst>
                                    <p:cond delay="0"/>
                                  </p:stCondLst>
                                  <p:childTnLst>
                                    <p:set>
                                      <p:cBhvr>
                                        <p:cTn id="353" dur="1" fill="hold">
                                          <p:stCondLst>
                                            <p:cond delay="0"/>
                                          </p:stCondLst>
                                        </p:cTn>
                                        <p:tgtEl>
                                          <p:spTgt spid="16"/>
                                        </p:tgtEl>
                                        <p:attrNameLst>
                                          <p:attrName>style.visibility</p:attrName>
                                        </p:attrNameLst>
                                      </p:cBhvr>
                                      <p:to>
                                        <p:strVal val="visible"/>
                                      </p:to>
                                    </p:set>
                                    <p:animEffect transition="in" filter="dissolve">
                                      <p:cBhvr>
                                        <p:cTn id="354" dur="500"/>
                                        <p:tgtEl>
                                          <p:spTgt spid="16"/>
                                        </p:tgtEl>
                                      </p:cBhvr>
                                    </p:animEffect>
                                  </p:childTnLst>
                                </p:cTn>
                              </p:par>
                              <p:par>
                                <p:cTn id="355" presetID="34" presetClass="emph" presetSubtype="0" fill="hold" grpId="0" nodeType="withEffect">
                                  <p:stCondLst>
                                    <p:cond delay="0"/>
                                  </p:stCondLst>
                                  <p:iterate type="lt">
                                    <p:tmPct val="10000"/>
                                  </p:iterate>
                                  <p:childTnLst>
                                    <p:animMotion origin="layout" path="M -0.00104 2.96296E-6 L -2.77778E-6 -0.04815 " pathEditMode="relative" rAng="0" ptsTypes="AA">
                                      <p:cBhvr>
                                        <p:cTn id="356" dur="250" accel="50000" decel="50000" autoRev="1" fill="hold">
                                          <p:stCondLst>
                                            <p:cond delay="0"/>
                                          </p:stCondLst>
                                        </p:cTn>
                                        <p:tgtEl>
                                          <p:spTgt spid="4"/>
                                        </p:tgtEl>
                                        <p:attrNameLst>
                                          <p:attrName>ppt_x</p:attrName>
                                          <p:attrName>ppt_y</p:attrName>
                                        </p:attrNameLst>
                                      </p:cBhvr>
                                      <p:rCtr x="52" y="-2407"/>
                                    </p:animMotion>
                                    <p:animRot by="1500000">
                                      <p:cBhvr>
                                        <p:cTn id="357" dur="125" fill="hold">
                                          <p:stCondLst>
                                            <p:cond delay="0"/>
                                          </p:stCondLst>
                                        </p:cTn>
                                        <p:tgtEl>
                                          <p:spTgt spid="4"/>
                                        </p:tgtEl>
                                        <p:attrNameLst>
                                          <p:attrName>r</p:attrName>
                                        </p:attrNameLst>
                                      </p:cBhvr>
                                    </p:animRot>
                                    <p:animRot by="-1500000">
                                      <p:cBhvr>
                                        <p:cTn id="358" dur="125" fill="hold">
                                          <p:stCondLst>
                                            <p:cond delay="125"/>
                                          </p:stCondLst>
                                        </p:cTn>
                                        <p:tgtEl>
                                          <p:spTgt spid="4"/>
                                        </p:tgtEl>
                                        <p:attrNameLst>
                                          <p:attrName>r</p:attrName>
                                        </p:attrNameLst>
                                      </p:cBhvr>
                                    </p:animRot>
                                    <p:animRot by="-1500000">
                                      <p:cBhvr>
                                        <p:cTn id="359" dur="125" fill="hold">
                                          <p:stCondLst>
                                            <p:cond delay="250"/>
                                          </p:stCondLst>
                                        </p:cTn>
                                        <p:tgtEl>
                                          <p:spTgt spid="4"/>
                                        </p:tgtEl>
                                        <p:attrNameLst>
                                          <p:attrName>r</p:attrName>
                                        </p:attrNameLst>
                                      </p:cBhvr>
                                    </p:animRot>
                                    <p:animRot by="1500000">
                                      <p:cBhvr>
                                        <p:cTn id="360" dur="125" fill="hold">
                                          <p:stCondLst>
                                            <p:cond delay="375"/>
                                          </p:stCondLst>
                                        </p:cTn>
                                        <p:tgtEl>
                                          <p:spTgt spid="4"/>
                                        </p:tgtEl>
                                        <p:attrNameLst>
                                          <p:attrName>r</p:attrName>
                                        </p:attrNameLst>
                                      </p:cBhvr>
                                    </p:animRot>
                                  </p:childTnLst>
                                </p:cTn>
                              </p:par>
                              <p:par>
                                <p:cTn id="361" presetID="1" presetClass="entr" presetSubtype="0" fill="hold" grpId="1" nodeType="withEffect">
                                  <p:stCondLst>
                                    <p:cond delay="0"/>
                                  </p:stCondLst>
                                  <p:iterate type="lt">
                                    <p:tmAbs val="0"/>
                                  </p:iterate>
                                  <p:childTnLst>
                                    <p:set>
                                      <p:cBhvr>
                                        <p:cTn id="362" dur="1" fill="hold">
                                          <p:stCondLst>
                                            <p:cond delay="23299"/>
                                          </p:stCondLst>
                                        </p:cTn>
                                        <p:tgtEl>
                                          <p:spTgt spid="4"/>
                                        </p:tgtEl>
                                        <p:attrNameLst>
                                          <p:attrName>style.visibility</p:attrName>
                                        </p:attrNameLst>
                                      </p:cBhvr>
                                      <p:to>
                                        <p:strVal val="visible"/>
                                      </p:to>
                                    </p:set>
                                  </p:childTnLst>
                                  <p:subTnLst>
                                    <p:audio>
                                      <p:cMediaNode>
                                        <p:cTn display="0" masterRel="sameClick">
                                          <p:stCondLst>
                                            <p:cond evt="begin" delay="0">
                                              <p:tn val="361"/>
                                            </p:cond>
                                          </p:stCondLst>
                                          <p:endCondLst>
                                            <p:cond evt="onStopAudio" delay="0">
                                              <p:tgtEl>
                                                <p:sldTgt/>
                                              </p:tgtEl>
                                            </p:cond>
                                          </p:endCondLst>
                                        </p:cTn>
                                        <p:tgtEl>
                                          <p:sndTgt r:embed="rId9" name="L21S09_Clip_1.wav"/>
                                        </p:tgtEl>
                                      </p:cMediaNode>
                                    </p:audio>
                                  </p:subTnLst>
                                </p:cTn>
                              </p:par>
                              <p:par>
                                <p:cTn id="363" presetID="64" presetClass="path" presetSubtype="0" accel="50000" decel="50000" fill="hold" nodeType="withEffect">
                                  <p:stCondLst>
                                    <p:cond delay="0"/>
                                  </p:stCondLst>
                                  <p:childTnLst>
                                    <p:animMotion origin="layout" path="M 0.10642 0.04213 L 0.10642 -0.12963 " pathEditMode="fixed" rAng="0" ptsTypes="AA">
                                      <p:cBhvr>
                                        <p:cTn id="364" dur="1000" fill="hold"/>
                                        <p:tgtEl>
                                          <p:spTgt spid="35"/>
                                        </p:tgtEl>
                                        <p:attrNameLst>
                                          <p:attrName>ppt_x</p:attrName>
                                          <p:attrName>ppt_y</p:attrName>
                                        </p:attrNameLst>
                                      </p:cBhvr>
                                      <p:rCtr x="0" y="-8588"/>
                                    </p:animMotion>
                                  </p:childTnLst>
                                </p:cTn>
                              </p:par>
                              <p:par>
                                <p:cTn id="365" presetID="64" presetClass="path" presetSubtype="0" accel="50000" decel="50000" fill="hold" nodeType="withEffect">
                                  <p:stCondLst>
                                    <p:cond delay="0"/>
                                  </p:stCondLst>
                                  <p:childTnLst>
                                    <p:animMotion origin="layout" path="M 0.10642 0.04213 L 0.10642 -0.22939 " pathEditMode="fixed" rAng="0" ptsTypes="AA">
                                      <p:cBhvr>
                                        <p:cTn id="366" dur="1000" fill="hold"/>
                                        <p:tgtEl>
                                          <p:spTgt spid="45"/>
                                        </p:tgtEl>
                                        <p:attrNameLst>
                                          <p:attrName>ppt_x</p:attrName>
                                          <p:attrName>ppt_y</p:attrName>
                                        </p:attrNameLst>
                                      </p:cBhvr>
                                      <p:rCtr x="0" y="-13588"/>
                                    </p:animMotion>
                                  </p:childTnLst>
                                </p:cTn>
                              </p:par>
                            </p:childTnLst>
                          </p:cTn>
                        </p:par>
                        <p:par>
                          <p:cTn id="367" fill="hold">
                            <p:stCondLst>
                              <p:cond delay="23300"/>
                            </p:stCondLst>
                            <p:childTnLst>
                              <p:par>
                                <p:cTn id="368" presetID="2" presetClass="exit" presetSubtype="4" fill="hold" nodeType="afterEffect">
                                  <p:stCondLst>
                                    <p:cond delay="0"/>
                                  </p:stCondLst>
                                  <p:childTnLst>
                                    <p:anim calcmode="lin" valueType="num">
                                      <p:cBhvr additive="base">
                                        <p:cTn id="369" dur="500"/>
                                        <p:tgtEl>
                                          <p:spTgt spid="35"/>
                                        </p:tgtEl>
                                        <p:attrNameLst>
                                          <p:attrName>ppt_x</p:attrName>
                                        </p:attrNameLst>
                                      </p:cBhvr>
                                      <p:tavLst>
                                        <p:tav tm="0">
                                          <p:val>
                                            <p:strVal val="ppt_x"/>
                                          </p:val>
                                        </p:tav>
                                        <p:tav tm="100000">
                                          <p:val>
                                            <p:strVal val="ppt_x"/>
                                          </p:val>
                                        </p:tav>
                                      </p:tavLst>
                                    </p:anim>
                                    <p:anim calcmode="lin" valueType="num">
                                      <p:cBhvr additive="base">
                                        <p:cTn id="370" dur="500"/>
                                        <p:tgtEl>
                                          <p:spTgt spid="35"/>
                                        </p:tgtEl>
                                        <p:attrNameLst>
                                          <p:attrName>ppt_y</p:attrName>
                                        </p:attrNameLst>
                                      </p:cBhvr>
                                      <p:tavLst>
                                        <p:tav tm="0">
                                          <p:val>
                                            <p:strVal val="ppt_y"/>
                                          </p:val>
                                        </p:tav>
                                        <p:tav tm="100000">
                                          <p:val>
                                            <p:strVal val="1+ppt_h/2"/>
                                          </p:val>
                                        </p:tav>
                                      </p:tavLst>
                                    </p:anim>
                                    <p:set>
                                      <p:cBhvr>
                                        <p:cTn id="371" dur="1" fill="hold">
                                          <p:stCondLst>
                                            <p:cond delay="499"/>
                                          </p:stCondLst>
                                        </p:cTn>
                                        <p:tgtEl>
                                          <p:spTgt spid="35"/>
                                        </p:tgtEl>
                                        <p:attrNameLst>
                                          <p:attrName>style.visibility</p:attrName>
                                        </p:attrNameLst>
                                      </p:cBhvr>
                                      <p:to>
                                        <p:strVal val="hidden"/>
                                      </p:to>
                                    </p:set>
                                  </p:childTnLst>
                                </p:cTn>
                              </p:par>
                              <p:par>
                                <p:cTn id="372" presetID="2" presetClass="exit" presetSubtype="4" fill="hold" nodeType="withEffect">
                                  <p:stCondLst>
                                    <p:cond delay="0"/>
                                  </p:stCondLst>
                                  <p:childTnLst>
                                    <p:anim calcmode="lin" valueType="num">
                                      <p:cBhvr additive="base">
                                        <p:cTn id="373" dur="500"/>
                                        <p:tgtEl>
                                          <p:spTgt spid="45"/>
                                        </p:tgtEl>
                                        <p:attrNameLst>
                                          <p:attrName>ppt_x</p:attrName>
                                        </p:attrNameLst>
                                      </p:cBhvr>
                                      <p:tavLst>
                                        <p:tav tm="0">
                                          <p:val>
                                            <p:strVal val="ppt_x"/>
                                          </p:val>
                                        </p:tav>
                                        <p:tav tm="100000">
                                          <p:val>
                                            <p:strVal val="ppt_x"/>
                                          </p:val>
                                        </p:tav>
                                      </p:tavLst>
                                    </p:anim>
                                    <p:anim calcmode="lin" valueType="num">
                                      <p:cBhvr additive="base">
                                        <p:cTn id="374" dur="500"/>
                                        <p:tgtEl>
                                          <p:spTgt spid="45"/>
                                        </p:tgtEl>
                                        <p:attrNameLst>
                                          <p:attrName>ppt_y</p:attrName>
                                        </p:attrNameLst>
                                      </p:cBhvr>
                                      <p:tavLst>
                                        <p:tav tm="0">
                                          <p:val>
                                            <p:strVal val="ppt_y"/>
                                          </p:val>
                                        </p:tav>
                                        <p:tav tm="100000">
                                          <p:val>
                                            <p:strVal val="1+ppt_h/2"/>
                                          </p:val>
                                        </p:tav>
                                      </p:tavLst>
                                    </p:anim>
                                    <p:set>
                                      <p:cBhvr>
                                        <p:cTn id="375" dur="1" fill="hold">
                                          <p:stCondLst>
                                            <p:cond delay="499"/>
                                          </p:stCondLst>
                                        </p:cTn>
                                        <p:tgtEl>
                                          <p:spTgt spid="45"/>
                                        </p:tgtEl>
                                        <p:attrNameLst>
                                          <p:attrName>style.visibility</p:attrName>
                                        </p:attrNameLst>
                                      </p:cBhvr>
                                      <p:to>
                                        <p:strVal val="hidden"/>
                                      </p:to>
                                    </p:set>
                                  </p:childTnLst>
                                </p:cTn>
                              </p:par>
                            </p:childTnLst>
                          </p:cTn>
                        </p:par>
                        <p:par>
                          <p:cTn id="376" fill="hold">
                            <p:stCondLst>
                              <p:cond delay="23800"/>
                            </p:stCondLst>
                            <p:childTnLst>
                              <p:par>
                                <p:cTn id="377" presetID="16" presetClass="emph" presetSubtype="0" fill="hold" grpId="2" nodeType="afterEffect">
                                  <p:stCondLst>
                                    <p:cond delay="0"/>
                                  </p:stCondLst>
                                  <p:iterate type="lt">
                                    <p:tmPct val="4000"/>
                                  </p:iterate>
                                  <p:childTnLst>
                                    <p:set>
                                      <p:cBhvr override="childStyle">
                                        <p:cTn id="378" dur="500" fill="hold"/>
                                        <p:tgtEl>
                                          <p:spTgt spid="9"/>
                                        </p:tgtEl>
                                        <p:attrNameLst>
                                          <p:attrName>style.color</p:attrName>
                                        </p:attrNameLst>
                                      </p:cBhvr>
                                      <p:to>
                                        <p:clrVal>
                                          <a:srgbClr val="C00000"/>
                                        </p:clrVal>
                                      </p:to>
                                    </p:set>
                                    <p:set>
                                      <p:cBhvr>
                                        <p:cTn id="379" dur="500" fill="hold"/>
                                        <p:tgtEl>
                                          <p:spTgt spid="9"/>
                                        </p:tgtEl>
                                        <p:attrNameLst>
                                          <p:attrName>fillcolor</p:attrName>
                                        </p:attrNameLst>
                                      </p:cBhvr>
                                      <p:to>
                                        <p:clrVal>
                                          <a:srgbClr val="C00000"/>
                                        </p:clrVal>
                                      </p:to>
                                    </p:set>
                                    <p:set>
                                      <p:cBhvr>
                                        <p:cTn id="380" dur="500" fill="hold"/>
                                        <p:tgtEl>
                                          <p:spTgt spid="9"/>
                                        </p:tgtEl>
                                        <p:attrNameLst>
                                          <p:attrName>fill.type</p:attrName>
                                        </p:attrNameLst>
                                      </p:cBhvr>
                                      <p:to>
                                        <p:strVal val="solid"/>
                                      </p:to>
                                    </p:set>
                                  </p:childTnLst>
                                  <p:subTnLst>
                                    <p:audio>
                                      <p:cMediaNode>
                                        <p:cTn display="0" masterRel="sameClick">
                                          <p:stCondLst>
                                            <p:cond evt="begin" delay="0">
                                              <p:tn val="377"/>
                                            </p:cond>
                                          </p:stCondLst>
                                          <p:endCondLst>
                                            <p:cond evt="onStopAudio" delay="0">
                                              <p:tgtEl>
                                                <p:sldTgt/>
                                              </p:tgtEl>
                                            </p:cond>
                                          </p:endCondLst>
                                        </p:cTn>
                                        <p:tgtEl>
                                          <p:sndTgt r:embed="rId10" name="WhizzUpper.wav"/>
                                        </p:tgtEl>
                                      </p:cMediaNode>
                                    </p:audio>
                                  </p:subTnLst>
                                </p:cTn>
                              </p:par>
                            </p:childTnLst>
                          </p:cTn>
                        </p:par>
                      </p:childTnLst>
                    </p:cTn>
                  </p:par>
                </p:childTnLst>
              </p:cTn>
              <p:nextCondLst>
                <p:cond evt="onClick" delay="0">
                  <p:tgtEl>
                    <p:spTgt spid="9"/>
                  </p:tgtEl>
                </p:cond>
              </p:nextCondLst>
            </p:seq>
            <p:seq concurrent="1" nextAc="seek">
              <p:cTn id="381" restart="whenNotActive" fill="hold" evtFilter="cancelBubble" nodeType="interactiveSeq">
                <p:stCondLst>
                  <p:cond evt="onClick" delay="0">
                    <p:tgtEl>
                      <p:spTgt spid="11"/>
                    </p:tgtEl>
                  </p:cond>
                </p:stCondLst>
                <p:endSync evt="end" delay="0">
                  <p:rtn val="all"/>
                </p:endSync>
                <p:childTnLst>
                  <p:par>
                    <p:cTn id="382" fill="hold">
                      <p:stCondLst>
                        <p:cond delay="0"/>
                      </p:stCondLst>
                      <p:childTnLst>
                        <p:par>
                          <p:cTn id="383" fill="hold">
                            <p:stCondLst>
                              <p:cond delay="0"/>
                            </p:stCondLst>
                            <p:childTnLst>
                              <p:par>
                                <p:cTn id="384" presetID="26" presetClass="emph" presetSubtype="0" fill="hold" grpId="1" nodeType="clickEffect">
                                  <p:stCondLst>
                                    <p:cond delay="0"/>
                                  </p:stCondLst>
                                  <p:iterate type="lt">
                                    <p:tmPct val="0"/>
                                  </p:iterate>
                                  <p:childTnLst>
                                    <p:animEffect transition="out" filter="fade">
                                      <p:cBhvr>
                                        <p:cTn id="385" dur="500" tmFilter="0, 0; .2, .5; .8, .5; 1, 0"/>
                                        <p:tgtEl>
                                          <p:spTgt spid="11"/>
                                        </p:tgtEl>
                                      </p:cBhvr>
                                    </p:animEffect>
                                    <p:animScale>
                                      <p:cBhvr>
                                        <p:cTn id="386" dur="250" autoRev="1" fill="hold"/>
                                        <p:tgtEl>
                                          <p:spTgt spid="11"/>
                                        </p:tgtEl>
                                      </p:cBhvr>
                                      <p:by x="105000" y="105000"/>
                                    </p:animScale>
                                  </p:childTnLst>
                                </p:cTn>
                              </p:par>
                              <p:par>
                                <p:cTn id="387" presetID="9" presetClass="entr" presetSubtype="0" fill="hold" grpId="2" nodeType="withEffect">
                                  <p:stCondLst>
                                    <p:cond delay="0"/>
                                  </p:stCondLst>
                                  <p:childTnLst>
                                    <p:set>
                                      <p:cBhvr>
                                        <p:cTn id="388" dur="1" fill="hold">
                                          <p:stCondLst>
                                            <p:cond delay="0"/>
                                          </p:stCondLst>
                                        </p:cTn>
                                        <p:tgtEl>
                                          <p:spTgt spid="16"/>
                                        </p:tgtEl>
                                        <p:attrNameLst>
                                          <p:attrName>style.visibility</p:attrName>
                                        </p:attrNameLst>
                                      </p:cBhvr>
                                      <p:to>
                                        <p:strVal val="visible"/>
                                      </p:to>
                                    </p:set>
                                    <p:animEffect transition="in" filter="dissolve">
                                      <p:cBhvr>
                                        <p:cTn id="389" dur="500"/>
                                        <p:tgtEl>
                                          <p:spTgt spid="16"/>
                                        </p:tgtEl>
                                      </p:cBhvr>
                                    </p:animEffect>
                                  </p:childTnLst>
                                </p:cTn>
                              </p:par>
                            </p:childTnLst>
                          </p:cTn>
                        </p:par>
                        <p:par>
                          <p:cTn id="390" fill="hold">
                            <p:stCondLst>
                              <p:cond delay="500"/>
                            </p:stCondLst>
                            <p:childTnLst>
                              <p:par>
                                <p:cTn id="391" presetID="22" presetClass="entr" presetSubtype="8" fill="hold" grpId="0" nodeType="afterEffect">
                                  <p:stCondLst>
                                    <p:cond delay="0"/>
                                  </p:stCondLst>
                                  <p:iterate type="lt">
                                    <p:tmPct val="10000"/>
                                  </p:iterate>
                                  <p:childTnLst>
                                    <p:set>
                                      <p:cBhvr>
                                        <p:cTn id="392" dur="1" fill="hold">
                                          <p:stCondLst>
                                            <p:cond delay="0"/>
                                          </p:stCondLst>
                                        </p:cTn>
                                        <p:tgtEl>
                                          <p:spTgt spid="10"/>
                                        </p:tgtEl>
                                        <p:attrNameLst>
                                          <p:attrName>style.visibility</p:attrName>
                                        </p:attrNameLst>
                                      </p:cBhvr>
                                      <p:to>
                                        <p:strVal val="visible"/>
                                      </p:to>
                                    </p:set>
                                    <p:animEffect transition="in" filter="wipe(left)">
                                      <p:cBhvr>
                                        <p:cTn id="393" dur="1000"/>
                                        <p:tgtEl>
                                          <p:spTgt spid="10"/>
                                        </p:tgtEl>
                                      </p:cBhvr>
                                    </p:animEffect>
                                  </p:childTnLst>
                                </p:cTn>
                              </p:par>
                              <p:par>
                                <p:cTn id="394" presetID="1" presetClass="entr" presetSubtype="0" fill="hold" grpId="1" nodeType="withEffect">
                                  <p:stCondLst>
                                    <p:cond delay="0"/>
                                  </p:stCondLst>
                                  <p:iterate type="lt">
                                    <p:tmAbs val="0"/>
                                  </p:iterate>
                                  <p:childTnLst>
                                    <p:set>
                                      <p:cBhvr>
                                        <p:cTn id="395" dur="1" fill="hold">
                                          <p:stCondLst>
                                            <p:cond delay="17799"/>
                                          </p:stCondLst>
                                        </p:cTn>
                                        <p:tgtEl>
                                          <p:spTgt spid="10"/>
                                        </p:tgtEl>
                                        <p:attrNameLst>
                                          <p:attrName>style.visibility</p:attrName>
                                        </p:attrNameLst>
                                      </p:cBhvr>
                                      <p:to>
                                        <p:strVal val="visible"/>
                                      </p:to>
                                    </p:set>
                                  </p:childTnLst>
                                  <p:subTnLst>
                                    <p:audio>
                                      <p:cMediaNode>
                                        <p:cTn display="0" masterRel="sameClick">
                                          <p:stCondLst>
                                            <p:cond evt="begin" delay="0">
                                              <p:tn val="394"/>
                                            </p:cond>
                                          </p:stCondLst>
                                          <p:endCondLst>
                                            <p:cond evt="onStopAudio" delay="0">
                                              <p:tgtEl>
                                                <p:sldTgt/>
                                              </p:tgtEl>
                                            </p:cond>
                                          </p:endCondLst>
                                        </p:cTn>
                                        <p:tgtEl>
                                          <p:sndTgt r:embed="rId11" name="L21S09_Clip_3.wav"/>
                                        </p:tgtEl>
                                      </p:cMediaNode>
                                    </p:audio>
                                  </p:subTnLst>
                                </p:cTn>
                              </p:par>
                              <p:par>
                                <p:cTn id="396" presetID="64" presetClass="path" presetSubtype="0" accel="50000" decel="50000" fill="hold" nodeType="withEffect">
                                  <p:stCondLst>
                                    <p:cond delay="0"/>
                                  </p:stCondLst>
                                  <p:childTnLst>
                                    <p:animMotion origin="layout" path="M -0.05122 0.04213 L -0.05122 -0.12963 " pathEditMode="fixed" rAng="0" ptsTypes="AA">
                                      <p:cBhvr>
                                        <p:cTn id="397" dur="1000" fill="hold"/>
                                        <p:tgtEl>
                                          <p:spTgt spid="22"/>
                                        </p:tgtEl>
                                        <p:attrNameLst>
                                          <p:attrName>ppt_x</p:attrName>
                                          <p:attrName>ppt_y</p:attrName>
                                        </p:attrNameLst>
                                      </p:cBhvr>
                                      <p:rCtr x="0" y="-8588"/>
                                    </p:animMotion>
                                  </p:childTnLst>
                                </p:cTn>
                              </p:par>
                              <p:par>
                                <p:cTn id="398" presetID="64" presetClass="path" presetSubtype="0" accel="50000" decel="50000" fill="hold" nodeType="withEffect">
                                  <p:stCondLst>
                                    <p:cond delay="0"/>
                                  </p:stCondLst>
                                  <p:childTnLst>
                                    <p:animMotion origin="layout" path="M -0.05122 0.04213 L -0.05122 -0.22939 " pathEditMode="fixed" rAng="0" ptsTypes="AA">
                                      <p:cBhvr>
                                        <p:cTn id="399" dur="1000" fill="hold"/>
                                        <p:tgtEl>
                                          <p:spTgt spid="30"/>
                                        </p:tgtEl>
                                        <p:attrNameLst>
                                          <p:attrName>ppt_x</p:attrName>
                                          <p:attrName>ppt_y</p:attrName>
                                        </p:attrNameLst>
                                      </p:cBhvr>
                                      <p:rCtr x="0" y="-13588"/>
                                    </p:animMotion>
                                  </p:childTnLst>
                                </p:cTn>
                              </p:par>
                              <p:par>
                                <p:cTn id="400" presetID="53" presetClass="entr" presetSubtype="16" fill="hold" nodeType="withEffect">
                                  <p:stCondLst>
                                    <p:cond delay="7000"/>
                                  </p:stCondLst>
                                  <p:childTnLst>
                                    <p:set>
                                      <p:cBhvr>
                                        <p:cTn id="401" dur="1" fill="hold">
                                          <p:stCondLst>
                                            <p:cond delay="0"/>
                                          </p:stCondLst>
                                        </p:cTn>
                                        <p:tgtEl>
                                          <p:spTgt spid="189"/>
                                        </p:tgtEl>
                                        <p:attrNameLst>
                                          <p:attrName>style.visibility</p:attrName>
                                        </p:attrNameLst>
                                      </p:cBhvr>
                                      <p:to>
                                        <p:strVal val="visible"/>
                                      </p:to>
                                    </p:set>
                                    <p:anim calcmode="lin" valueType="num">
                                      <p:cBhvr>
                                        <p:cTn id="402" dur="1000" fill="hold"/>
                                        <p:tgtEl>
                                          <p:spTgt spid="189"/>
                                        </p:tgtEl>
                                        <p:attrNameLst>
                                          <p:attrName>ppt_w</p:attrName>
                                        </p:attrNameLst>
                                      </p:cBhvr>
                                      <p:tavLst>
                                        <p:tav tm="0">
                                          <p:val>
                                            <p:fltVal val="0"/>
                                          </p:val>
                                        </p:tav>
                                        <p:tav tm="100000">
                                          <p:val>
                                            <p:strVal val="#ppt_w"/>
                                          </p:val>
                                        </p:tav>
                                      </p:tavLst>
                                    </p:anim>
                                    <p:anim calcmode="lin" valueType="num">
                                      <p:cBhvr>
                                        <p:cTn id="403" dur="1000" fill="hold"/>
                                        <p:tgtEl>
                                          <p:spTgt spid="189"/>
                                        </p:tgtEl>
                                        <p:attrNameLst>
                                          <p:attrName>ppt_h</p:attrName>
                                        </p:attrNameLst>
                                      </p:cBhvr>
                                      <p:tavLst>
                                        <p:tav tm="0">
                                          <p:val>
                                            <p:fltVal val="0"/>
                                          </p:val>
                                        </p:tav>
                                        <p:tav tm="100000">
                                          <p:val>
                                            <p:strVal val="#ppt_h"/>
                                          </p:val>
                                        </p:tav>
                                      </p:tavLst>
                                    </p:anim>
                                    <p:animEffect transition="in" filter="fade">
                                      <p:cBhvr>
                                        <p:cTn id="404" dur="1000"/>
                                        <p:tgtEl>
                                          <p:spTgt spid="189"/>
                                        </p:tgtEl>
                                      </p:cBhvr>
                                    </p:animEffect>
                                  </p:childTnLst>
                                </p:cTn>
                              </p:par>
                              <p:par>
                                <p:cTn id="405" presetID="53" presetClass="entr" presetSubtype="16" fill="hold" nodeType="withEffect">
                                  <p:stCondLst>
                                    <p:cond delay="7000"/>
                                  </p:stCondLst>
                                  <p:childTnLst>
                                    <p:set>
                                      <p:cBhvr>
                                        <p:cTn id="406" dur="1" fill="hold">
                                          <p:stCondLst>
                                            <p:cond delay="0"/>
                                          </p:stCondLst>
                                        </p:cTn>
                                        <p:tgtEl>
                                          <p:spTgt spid="203"/>
                                        </p:tgtEl>
                                        <p:attrNameLst>
                                          <p:attrName>style.visibility</p:attrName>
                                        </p:attrNameLst>
                                      </p:cBhvr>
                                      <p:to>
                                        <p:strVal val="visible"/>
                                      </p:to>
                                    </p:set>
                                    <p:anim calcmode="lin" valueType="num">
                                      <p:cBhvr>
                                        <p:cTn id="407" dur="1000" fill="hold"/>
                                        <p:tgtEl>
                                          <p:spTgt spid="203"/>
                                        </p:tgtEl>
                                        <p:attrNameLst>
                                          <p:attrName>ppt_w</p:attrName>
                                        </p:attrNameLst>
                                      </p:cBhvr>
                                      <p:tavLst>
                                        <p:tav tm="0">
                                          <p:val>
                                            <p:fltVal val="0"/>
                                          </p:val>
                                        </p:tav>
                                        <p:tav tm="100000">
                                          <p:val>
                                            <p:strVal val="#ppt_w"/>
                                          </p:val>
                                        </p:tav>
                                      </p:tavLst>
                                    </p:anim>
                                    <p:anim calcmode="lin" valueType="num">
                                      <p:cBhvr>
                                        <p:cTn id="408" dur="1000" fill="hold"/>
                                        <p:tgtEl>
                                          <p:spTgt spid="203"/>
                                        </p:tgtEl>
                                        <p:attrNameLst>
                                          <p:attrName>ppt_h</p:attrName>
                                        </p:attrNameLst>
                                      </p:cBhvr>
                                      <p:tavLst>
                                        <p:tav tm="0">
                                          <p:val>
                                            <p:fltVal val="0"/>
                                          </p:val>
                                        </p:tav>
                                        <p:tav tm="100000">
                                          <p:val>
                                            <p:strVal val="#ppt_h"/>
                                          </p:val>
                                        </p:tav>
                                      </p:tavLst>
                                    </p:anim>
                                    <p:animEffect transition="in" filter="fade">
                                      <p:cBhvr>
                                        <p:cTn id="409" dur="1000"/>
                                        <p:tgtEl>
                                          <p:spTgt spid="203"/>
                                        </p:tgtEl>
                                      </p:cBhvr>
                                    </p:animEffect>
                                  </p:childTnLst>
                                </p:cTn>
                              </p:par>
                              <p:par>
                                <p:cTn id="410" presetID="53" presetClass="entr" presetSubtype="16" fill="hold" grpId="0" nodeType="withEffect">
                                  <p:stCondLst>
                                    <p:cond delay="7000"/>
                                  </p:stCondLst>
                                  <p:childTnLst>
                                    <p:set>
                                      <p:cBhvr>
                                        <p:cTn id="411" dur="1" fill="hold">
                                          <p:stCondLst>
                                            <p:cond delay="0"/>
                                          </p:stCondLst>
                                        </p:cTn>
                                        <p:tgtEl>
                                          <p:spTgt spid="91"/>
                                        </p:tgtEl>
                                        <p:attrNameLst>
                                          <p:attrName>style.visibility</p:attrName>
                                        </p:attrNameLst>
                                      </p:cBhvr>
                                      <p:to>
                                        <p:strVal val="visible"/>
                                      </p:to>
                                    </p:set>
                                    <p:anim calcmode="lin" valueType="num">
                                      <p:cBhvr>
                                        <p:cTn id="412" dur="1000" fill="hold"/>
                                        <p:tgtEl>
                                          <p:spTgt spid="91"/>
                                        </p:tgtEl>
                                        <p:attrNameLst>
                                          <p:attrName>ppt_w</p:attrName>
                                        </p:attrNameLst>
                                      </p:cBhvr>
                                      <p:tavLst>
                                        <p:tav tm="0">
                                          <p:val>
                                            <p:fltVal val="0"/>
                                          </p:val>
                                        </p:tav>
                                        <p:tav tm="100000">
                                          <p:val>
                                            <p:strVal val="#ppt_w"/>
                                          </p:val>
                                        </p:tav>
                                      </p:tavLst>
                                    </p:anim>
                                    <p:anim calcmode="lin" valueType="num">
                                      <p:cBhvr>
                                        <p:cTn id="413" dur="1000" fill="hold"/>
                                        <p:tgtEl>
                                          <p:spTgt spid="91"/>
                                        </p:tgtEl>
                                        <p:attrNameLst>
                                          <p:attrName>ppt_h</p:attrName>
                                        </p:attrNameLst>
                                      </p:cBhvr>
                                      <p:tavLst>
                                        <p:tav tm="0">
                                          <p:val>
                                            <p:fltVal val="0"/>
                                          </p:val>
                                        </p:tav>
                                        <p:tav tm="100000">
                                          <p:val>
                                            <p:strVal val="#ppt_h"/>
                                          </p:val>
                                        </p:tav>
                                      </p:tavLst>
                                    </p:anim>
                                    <p:animEffect transition="in" filter="fade">
                                      <p:cBhvr>
                                        <p:cTn id="414" dur="1000"/>
                                        <p:tgtEl>
                                          <p:spTgt spid="91"/>
                                        </p:tgtEl>
                                      </p:cBhvr>
                                    </p:animEffect>
                                  </p:childTnLst>
                                </p:cTn>
                              </p:par>
                              <p:par>
                                <p:cTn id="415" presetID="53" presetClass="entr" presetSubtype="16" fill="hold" grpId="0" nodeType="withEffect">
                                  <p:stCondLst>
                                    <p:cond delay="8000"/>
                                  </p:stCondLst>
                                  <p:childTnLst>
                                    <p:set>
                                      <p:cBhvr>
                                        <p:cTn id="416" dur="1" fill="hold">
                                          <p:stCondLst>
                                            <p:cond delay="0"/>
                                          </p:stCondLst>
                                        </p:cTn>
                                        <p:tgtEl>
                                          <p:spTgt spid="93"/>
                                        </p:tgtEl>
                                        <p:attrNameLst>
                                          <p:attrName>style.visibility</p:attrName>
                                        </p:attrNameLst>
                                      </p:cBhvr>
                                      <p:to>
                                        <p:strVal val="visible"/>
                                      </p:to>
                                    </p:set>
                                    <p:anim calcmode="lin" valueType="num">
                                      <p:cBhvr>
                                        <p:cTn id="417" dur="1000" fill="hold"/>
                                        <p:tgtEl>
                                          <p:spTgt spid="93"/>
                                        </p:tgtEl>
                                        <p:attrNameLst>
                                          <p:attrName>ppt_w</p:attrName>
                                        </p:attrNameLst>
                                      </p:cBhvr>
                                      <p:tavLst>
                                        <p:tav tm="0">
                                          <p:val>
                                            <p:fltVal val="0"/>
                                          </p:val>
                                        </p:tav>
                                        <p:tav tm="100000">
                                          <p:val>
                                            <p:strVal val="#ppt_w"/>
                                          </p:val>
                                        </p:tav>
                                      </p:tavLst>
                                    </p:anim>
                                    <p:anim calcmode="lin" valueType="num">
                                      <p:cBhvr>
                                        <p:cTn id="418" dur="1000" fill="hold"/>
                                        <p:tgtEl>
                                          <p:spTgt spid="93"/>
                                        </p:tgtEl>
                                        <p:attrNameLst>
                                          <p:attrName>ppt_h</p:attrName>
                                        </p:attrNameLst>
                                      </p:cBhvr>
                                      <p:tavLst>
                                        <p:tav tm="0">
                                          <p:val>
                                            <p:fltVal val="0"/>
                                          </p:val>
                                        </p:tav>
                                        <p:tav tm="100000">
                                          <p:val>
                                            <p:strVal val="#ppt_h"/>
                                          </p:val>
                                        </p:tav>
                                      </p:tavLst>
                                    </p:anim>
                                    <p:animEffect transition="in" filter="fade">
                                      <p:cBhvr>
                                        <p:cTn id="419" dur="1000"/>
                                        <p:tgtEl>
                                          <p:spTgt spid="93"/>
                                        </p:tgtEl>
                                      </p:cBhvr>
                                    </p:animEffect>
                                  </p:childTnLst>
                                </p:cTn>
                              </p:par>
                              <p:par>
                                <p:cTn id="420" presetID="53" presetClass="entr" presetSubtype="16" fill="hold" nodeType="withEffect">
                                  <p:stCondLst>
                                    <p:cond delay="9200"/>
                                  </p:stCondLst>
                                  <p:childTnLst>
                                    <p:set>
                                      <p:cBhvr>
                                        <p:cTn id="421" dur="1" fill="hold">
                                          <p:stCondLst>
                                            <p:cond delay="0"/>
                                          </p:stCondLst>
                                        </p:cTn>
                                        <p:tgtEl>
                                          <p:spTgt spid="12"/>
                                        </p:tgtEl>
                                        <p:attrNameLst>
                                          <p:attrName>style.visibility</p:attrName>
                                        </p:attrNameLst>
                                      </p:cBhvr>
                                      <p:to>
                                        <p:strVal val="visible"/>
                                      </p:to>
                                    </p:set>
                                    <p:anim calcmode="lin" valueType="num">
                                      <p:cBhvr>
                                        <p:cTn id="422" dur="1000" fill="hold"/>
                                        <p:tgtEl>
                                          <p:spTgt spid="12"/>
                                        </p:tgtEl>
                                        <p:attrNameLst>
                                          <p:attrName>ppt_w</p:attrName>
                                        </p:attrNameLst>
                                      </p:cBhvr>
                                      <p:tavLst>
                                        <p:tav tm="0">
                                          <p:val>
                                            <p:fltVal val="0"/>
                                          </p:val>
                                        </p:tav>
                                        <p:tav tm="100000">
                                          <p:val>
                                            <p:strVal val="#ppt_w"/>
                                          </p:val>
                                        </p:tav>
                                      </p:tavLst>
                                    </p:anim>
                                    <p:anim calcmode="lin" valueType="num">
                                      <p:cBhvr>
                                        <p:cTn id="423" dur="1000" fill="hold"/>
                                        <p:tgtEl>
                                          <p:spTgt spid="12"/>
                                        </p:tgtEl>
                                        <p:attrNameLst>
                                          <p:attrName>ppt_h</p:attrName>
                                        </p:attrNameLst>
                                      </p:cBhvr>
                                      <p:tavLst>
                                        <p:tav tm="0">
                                          <p:val>
                                            <p:fltVal val="0"/>
                                          </p:val>
                                        </p:tav>
                                        <p:tav tm="100000">
                                          <p:val>
                                            <p:strVal val="#ppt_h"/>
                                          </p:val>
                                        </p:tav>
                                      </p:tavLst>
                                    </p:anim>
                                    <p:animEffect transition="in" filter="fade">
                                      <p:cBhvr>
                                        <p:cTn id="424" dur="1000"/>
                                        <p:tgtEl>
                                          <p:spTgt spid="12"/>
                                        </p:tgtEl>
                                      </p:cBhvr>
                                    </p:animEffect>
                                  </p:childTnLst>
                                </p:cTn>
                              </p:par>
                            </p:childTnLst>
                          </p:cTn>
                        </p:par>
                        <p:par>
                          <p:cTn id="425" fill="hold">
                            <p:stCondLst>
                              <p:cond delay="18300"/>
                            </p:stCondLst>
                            <p:childTnLst>
                              <p:par>
                                <p:cTn id="426" presetID="2" presetClass="exit" presetSubtype="4" fill="hold" nodeType="afterEffect">
                                  <p:stCondLst>
                                    <p:cond delay="0"/>
                                  </p:stCondLst>
                                  <p:childTnLst>
                                    <p:anim calcmode="lin" valueType="num">
                                      <p:cBhvr additive="base">
                                        <p:cTn id="427" dur="500"/>
                                        <p:tgtEl>
                                          <p:spTgt spid="22"/>
                                        </p:tgtEl>
                                        <p:attrNameLst>
                                          <p:attrName>ppt_x</p:attrName>
                                        </p:attrNameLst>
                                      </p:cBhvr>
                                      <p:tavLst>
                                        <p:tav tm="0">
                                          <p:val>
                                            <p:strVal val="ppt_x"/>
                                          </p:val>
                                        </p:tav>
                                        <p:tav tm="100000">
                                          <p:val>
                                            <p:strVal val="ppt_x"/>
                                          </p:val>
                                        </p:tav>
                                      </p:tavLst>
                                    </p:anim>
                                    <p:anim calcmode="lin" valueType="num">
                                      <p:cBhvr additive="base">
                                        <p:cTn id="428" dur="500"/>
                                        <p:tgtEl>
                                          <p:spTgt spid="22"/>
                                        </p:tgtEl>
                                        <p:attrNameLst>
                                          <p:attrName>ppt_y</p:attrName>
                                        </p:attrNameLst>
                                      </p:cBhvr>
                                      <p:tavLst>
                                        <p:tav tm="0">
                                          <p:val>
                                            <p:strVal val="ppt_y"/>
                                          </p:val>
                                        </p:tav>
                                        <p:tav tm="100000">
                                          <p:val>
                                            <p:strVal val="1+ppt_h/2"/>
                                          </p:val>
                                        </p:tav>
                                      </p:tavLst>
                                    </p:anim>
                                    <p:set>
                                      <p:cBhvr>
                                        <p:cTn id="429" dur="1" fill="hold">
                                          <p:stCondLst>
                                            <p:cond delay="499"/>
                                          </p:stCondLst>
                                        </p:cTn>
                                        <p:tgtEl>
                                          <p:spTgt spid="22"/>
                                        </p:tgtEl>
                                        <p:attrNameLst>
                                          <p:attrName>style.visibility</p:attrName>
                                        </p:attrNameLst>
                                      </p:cBhvr>
                                      <p:to>
                                        <p:strVal val="hidden"/>
                                      </p:to>
                                    </p:set>
                                  </p:childTnLst>
                                </p:cTn>
                              </p:par>
                              <p:par>
                                <p:cTn id="430" presetID="2" presetClass="exit" presetSubtype="4" fill="hold" nodeType="withEffect">
                                  <p:stCondLst>
                                    <p:cond delay="0"/>
                                  </p:stCondLst>
                                  <p:childTnLst>
                                    <p:anim calcmode="lin" valueType="num">
                                      <p:cBhvr additive="base">
                                        <p:cTn id="431" dur="500"/>
                                        <p:tgtEl>
                                          <p:spTgt spid="30"/>
                                        </p:tgtEl>
                                        <p:attrNameLst>
                                          <p:attrName>ppt_x</p:attrName>
                                        </p:attrNameLst>
                                      </p:cBhvr>
                                      <p:tavLst>
                                        <p:tav tm="0">
                                          <p:val>
                                            <p:strVal val="ppt_x"/>
                                          </p:val>
                                        </p:tav>
                                        <p:tav tm="100000">
                                          <p:val>
                                            <p:strVal val="ppt_x"/>
                                          </p:val>
                                        </p:tav>
                                      </p:tavLst>
                                    </p:anim>
                                    <p:anim calcmode="lin" valueType="num">
                                      <p:cBhvr additive="base">
                                        <p:cTn id="432" dur="500"/>
                                        <p:tgtEl>
                                          <p:spTgt spid="30"/>
                                        </p:tgtEl>
                                        <p:attrNameLst>
                                          <p:attrName>ppt_y</p:attrName>
                                        </p:attrNameLst>
                                      </p:cBhvr>
                                      <p:tavLst>
                                        <p:tav tm="0">
                                          <p:val>
                                            <p:strVal val="ppt_y"/>
                                          </p:val>
                                        </p:tav>
                                        <p:tav tm="100000">
                                          <p:val>
                                            <p:strVal val="1+ppt_h/2"/>
                                          </p:val>
                                        </p:tav>
                                      </p:tavLst>
                                    </p:anim>
                                    <p:set>
                                      <p:cBhvr>
                                        <p:cTn id="433" dur="1" fill="hold">
                                          <p:stCondLst>
                                            <p:cond delay="499"/>
                                          </p:stCondLst>
                                        </p:cTn>
                                        <p:tgtEl>
                                          <p:spTgt spid="30"/>
                                        </p:tgtEl>
                                        <p:attrNameLst>
                                          <p:attrName>style.visibility</p:attrName>
                                        </p:attrNameLst>
                                      </p:cBhvr>
                                      <p:to>
                                        <p:strVal val="hidden"/>
                                      </p:to>
                                    </p:set>
                                  </p:childTnLst>
                                </p:cTn>
                              </p:par>
                            </p:childTnLst>
                          </p:cTn>
                        </p:par>
                        <p:par>
                          <p:cTn id="434" fill="hold">
                            <p:stCondLst>
                              <p:cond delay="18800"/>
                            </p:stCondLst>
                            <p:childTnLst>
                              <p:par>
                                <p:cTn id="435" presetID="22" presetClass="entr" presetSubtype="8" fill="hold" grpId="0" nodeType="afterEffect">
                                  <p:stCondLst>
                                    <p:cond delay="0"/>
                                  </p:stCondLst>
                                  <p:iterate type="lt">
                                    <p:tmPct val="10000"/>
                                  </p:iterate>
                                  <p:childTnLst>
                                    <p:set>
                                      <p:cBhvr>
                                        <p:cTn id="436" dur="1" fill="hold">
                                          <p:stCondLst>
                                            <p:cond delay="0"/>
                                          </p:stCondLst>
                                        </p:cTn>
                                        <p:tgtEl>
                                          <p:spTgt spid="144"/>
                                        </p:tgtEl>
                                        <p:attrNameLst>
                                          <p:attrName>style.visibility</p:attrName>
                                        </p:attrNameLst>
                                      </p:cBhvr>
                                      <p:to>
                                        <p:strVal val="visible"/>
                                      </p:to>
                                    </p:set>
                                    <p:animEffect transition="in" filter="wipe(left)">
                                      <p:cBhvr>
                                        <p:cTn id="437" dur="500"/>
                                        <p:tgtEl>
                                          <p:spTgt spid="144"/>
                                        </p:tgtEl>
                                      </p:cBhvr>
                                    </p:animEffect>
                                  </p:childTnLst>
                                </p:cTn>
                              </p:par>
                              <p:par>
                                <p:cTn id="438" presetID="1" presetClass="entr" presetSubtype="0" fill="hold" grpId="1" nodeType="withEffect">
                                  <p:stCondLst>
                                    <p:cond delay="0"/>
                                  </p:stCondLst>
                                  <p:iterate type="lt">
                                    <p:tmAbs val="0"/>
                                  </p:iterate>
                                  <p:childTnLst>
                                    <p:set>
                                      <p:cBhvr>
                                        <p:cTn id="439" dur="1" fill="hold">
                                          <p:stCondLst>
                                            <p:cond delay="19899"/>
                                          </p:stCondLst>
                                        </p:cTn>
                                        <p:tgtEl>
                                          <p:spTgt spid="144"/>
                                        </p:tgtEl>
                                        <p:attrNameLst>
                                          <p:attrName>style.visibility</p:attrName>
                                        </p:attrNameLst>
                                      </p:cBhvr>
                                      <p:to>
                                        <p:strVal val="visible"/>
                                      </p:to>
                                    </p:set>
                                  </p:childTnLst>
                                  <p:subTnLst>
                                    <p:audio>
                                      <p:cMediaNode>
                                        <p:cTn display="0" masterRel="sameClick">
                                          <p:stCondLst>
                                            <p:cond evt="begin" delay="0">
                                              <p:tn val="438"/>
                                            </p:cond>
                                          </p:stCondLst>
                                          <p:endCondLst>
                                            <p:cond evt="onStopAudio" delay="0">
                                              <p:tgtEl>
                                                <p:sldTgt/>
                                              </p:tgtEl>
                                            </p:cond>
                                          </p:endCondLst>
                                        </p:cTn>
                                        <p:tgtEl>
                                          <p:sndTgt r:embed="rId12" name="L21S09_Clip_3_1.wav"/>
                                        </p:tgtEl>
                                      </p:cMediaNode>
                                    </p:audio>
                                  </p:subTnLst>
                                </p:cTn>
                              </p:par>
                              <p:par>
                                <p:cTn id="440" presetID="64" presetClass="path" presetSubtype="0" accel="50000" decel="50000" fill="hold" nodeType="withEffect">
                                  <p:stCondLst>
                                    <p:cond delay="0"/>
                                  </p:stCondLst>
                                  <p:childTnLst>
                                    <p:animMotion origin="layout" path="M -0.07083 0.04213 L -0.07083 -0.12963 " pathEditMode="fixed" rAng="0" ptsTypes="AA">
                                      <p:cBhvr>
                                        <p:cTn id="441" dur="1000" fill="hold"/>
                                        <p:tgtEl>
                                          <p:spTgt spid="23"/>
                                        </p:tgtEl>
                                        <p:attrNameLst>
                                          <p:attrName>ppt_x</p:attrName>
                                          <p:attrName>ppt_y</p:attrName>
                                        </p:attrNameLst>
                                      </p:cBhvr>
                                      <p:rCtr x="0" y="-8588"/>
                                    </p:animMotion>
                                  </p:childTnLst>
                                </p:cTn>
                              </p:par>
                              <p:par>
                                <p:cTn id="442" presetID="64" presetClass="path" presetSubtype="0" accel="50000" decel="50000" fill="hold" nodeType="withEffect">
                                  <p:stCondLst>
                                    <p:cond delay="0"/>
                                  </p:stCondLst>
                                  <p:childTnLst>
                                    <p:animMotion origin="layout" path="M -0.07083 0.04213 L -0.07083 -0.22939 " pathEditMode="fixed" rAng="0" ptsTypes="AA">
                                      <p:cBhvr>
                                        <p:cTn id="443" dur="1000" fill="hold"/>
                                        <p:tgtEl>
                                          <p:spTgt spid="31"/>
                                        </p:tgtEl>
                                        <p:attrNameLst>
                                          <p:attrName>ppt_x</p:attrName>
                                          <p:attrName>ppt_y</p:attrName>
                                        </p:attrNameLst>
                                      </p:cBhvr>
                                      <p:rCtr x="0" y="-13588"/>
                                    </p:animMotion>
                                  </p:childTnLst>
                                </p:cTn>
                              </p:par>
                              <p:par>
                                <p:cTn id="444" presetID="16" presetClass="entr" presetSubtype="37" fill="hold" grpId="2" nodeType="withEffect">
                                  <p:stCondLst>
                                    <p:cond delay="2100"/>
                                  </p:stCondLst>
                                  <p:childTnLst>
                                    <p:set>
                                      <p:cBhvr>
                                        <p:cTn id="445" dur="1" fill="hold">
                                          <p:stCondLst>
                                            <p:cond delay="0"/>
                                          </p:stCondLst>
                                        </p:cTn>
                                        <p:tgtEl>
                                          <p:spTgt spid="36"/>
                                        </p:tgtEl>
                                        <p:attrNameLst>
                                          <p:attrName>style.visibility</p:attrName>
                                        </p:attrNameLst>
                                      </p:cBhvr>
                                      <p:to>
                                        <p:strVal val="visible"/>
                                      </p:to>
                                    </p:set>
                                    <p:animEffect transition="in" filter="barn(outVertical)">
                                      <p:cBhvr>
                                        <p:cTn id="446" dur="500"/>
                                        <p:tgtEl>
                                          <p:spTgt spid="36"/>
                                        </p:tgtEl>
                                      </p:cBhvr>
                                    </p:animEffect>
                                  </p:childTnLst>
                                </p:cTn>
                              </p:par>
                              <p:par>
                                <p:cTn id="447" presetID="16" presetClass="entr" presetSubtype="37" fill="hold" grpId="2" nodeType="withEffect">
                                  <p:stCondLst>
                                    <p:cond delay="2100"/>
                                  </p:stCondLst>
                                  <p:childTnLst>
                                    <p:set>
                                      <p:cBhvr>
                                        <p:cTn id="448" dur="1" fill="hold">
                                          <p:stCondLst>
                                            <p:cond delay="0"/>
                                          </p:stCondLst>
                                        </p:cTn>
                                        <p:tgtEl>
                                          <p:spTgt spid="42"/>
                                        </p:tgtEl>
                                        <p:attrNameLst>
                                          <p:attrName>style.visibility</p:attrName>
                                        </p:attrNameLst>
                                      </p:cBhvr>
                                      <p:to>
                                        <p:strVal val="visible"/>
                                      </p:to>
                                    </p:set>
                                    <p:animEffect transition="in" filter="barn(outVertical)">
                                      <p:cBhvr>
                                        <p:cTn id="449" dur="500"/>
                                        <p:tgtEl>
                                          <p:spTgt spid="42"/>
                                        </p:tgtEl>
                                      </p:cBhvr>
                                    </p:animEffect>
                                  </p:childTnLst>
                                </p:cTn>
                              </p:par>
                              <p:par>
                                <p:cTn id="450" presetID="27" presetClass="emph" presetSubtype="0" fill="remove" grpId="0" nodeType="withEffect">
                                  <p:stCondLst>
                                    <p:cond delay="2600"/>
                                  </p:stCondLst>
                                  <p:childTnLst>
                                    <p:animClr clrSpc="rgb" dir="cw">
                                      <p:cBhvr override="childStyle">
                                        <p:cTn id="451" dur="750" autoRev="1" fill="remove"/>
                                        <p:tgtEl>
                                          <p:spTgt spid="42"/>
                                        </p:tgtEl>
                                        <p:attrNameLst>
                                          <p:attrName>style.color</p:attrName>
                                        </p:attrNameLst>
                                      </p:cBhvr>
                                      <p:to>
                                        <a:srgbClr val="7030A0"/>
                                      </p:to>
                                    </p:animClr>
                                    <p:animClr clrSpc="rgb" dir="cw">
                                      <p:cBhvr>
                                        <p:cTn id="452" dur="750" autoRev="1" fill="remove"/>
                                        <p:tgtEl>
                                          <p:spTgt spid="42"/>
                                        </p:tgtEl>
                                        <p:attrNameLst>
                                          <p:attrName>fillcolor</p:attrName>
                                        </p:attrNameLst>
                                      </p:cBhvr>
                                      <p:to>
                                        <a:srgbClr val="7030A0"/>
                                      </p:to>
                                    </p:animClr>
                                    <p:set>
                                      <p:cBhvr>
                                        <p:cTn id="453" dur="750" autoRev="1" fill="remove"/>
                                        <p:tgtEl>
                                          <p:spTgt spid="42"/>
                                        </p:tgtEl>
                                        <p:attrNameLst>
                                          <p:attrName>fill.type</p:attrName>
                                        </p:attrNameLst>
                                      </p:cBhvr>
                                      <p:to>
                                        <p:strVal val="solid"/>
                                      </p:to>
                                    </p:set>
                                    <p:set>
                                      <p:cBhvr>
                                        <p:cTn id="454" dur="750" autoRev="1" fill="remove"/>
                                        <p:tgtEl>
                                          <p:spTgt spid="42"/>
                                        </p:tgtEl>
                                        <p:attrNameLst>
                                          <p:attrName>fill.on</p:attrName>
                                        </p:attrNameLst>
                                      </p:cBhvr>
                                      <p:to>
                                        <p:strVal val="true"/>
                                      </p:to>
                                    </p:set>
                                  </p:childTnLst>
                                </p:cTn>
                              </p:par>
                              <p:par>
                                <p:cTn id="455" presetID="27" presetClass="emph" presetSubtype="0" fill="remove" grpId="0" nodeType="withEffect">
                                  <p:stCondLst>
                                    <p:cond delay="2600"/>
                                  </p:stCondLst>
                                  <p:childTnLst>
                                    <p:animClr clrSpc="rgb" dir="cw">
                                      <p:cBhvr override="childStyle">
                                        <p:cTn id="456" dur="750" autoRev="1" fill="remove"/>
                                        <p:tgtEl>
                                          <p:spTgt spid="36"/>
                                        </p:tgtEl>
                                        <p:attrNameLst>
                                          <p:attrName>style.color</p:attrName>
                                        </p:attrNameLst>
                                      </p:cBhvr>
                                      <p:to>
                                        <a:srgbClr val="7030A0"/>
                                      </p:to>
                                    </p:animClr>
                                    <p:animClr clrSpc="rgb" dir="cw">
                                      <p:cBhvr>
                                        <p:cTn id="457" dur="750" autoRev="1" fill="remove"/>
                                        <p:tgtEl>
                                          <p:spTgt spid="36"/>
                                        </p:tgtEl>
                                        <p:attrNameLst>
                                          <p:attrName>fillcolor</p:attrName>
                                        </p:attrNameLst>
                                      </p:cBhvr>
                                      <p:to>
                                        <a:srgbClr val="7030A0"/>
                                      </p:to>
                                    </p:animClr>
                                    <p:set>
                                      <p:cBhvr>
                                        <p:cTn id="458" dur="750" autoRev="1" fill="remove"/>
                                        <p:tgtEl>
                                          <p:spTgt spid="36"/>
                                        </p:tgtEl>
                                        <p:attrNameLst>
                                          <p:attrName>fill.type</p:attrName>
                                        </p:attrNameLst>
                                      </p:cBhvr>
                                      <p:to>
                                        <p:strVal val="solid"/>
                                      </p:to>
                                    </p:set>
                                    <p:set>
                                      <p:cBhvr>
                                        <p:cTn id="459" dur="750" autoRev="1" fill="remove"/>
                                        <p:tgtEl>
                                          <p:spTgt spid="36"/>
                                        </p:tgtEl>
                                        <p:attrNameLst>
                                          <p:attrName>fill.on</p:attrName>
                                        </p:attrNameLst>
                                      </p:cBhvr>
                                      <p:to>
                                        <p:strVal val="true"/>
                                      </p:to>
                                    </p:set>
                                  </p:childTnLst>
                                </p:cTn>
                              </p:par>
                              <p:par>
                                <p:cTn id="460" presetID="2" presetClass="exit" presetSubtype="4" fill="hold" nodeType="withEffect">
                                  <p:stCondLst>
                                    <p:cond delay="7000"/>
                                  </p:stCondLst>
                                  <p:childTnLst>
                                    <p:anim calcmode="lin" valueType="num">
                                      <p:cBhvr additive="base">
                                        <p:cTn id="461" dur="500"/>
                                        <p:tgtEl>
                                          <p:spTgt spid="23"/>
                                        </p:tgtEl>
                                        <p:attrNameLst>
                                          <p:attrName>ppt_x</p:attrName>
                                        </p:attrNameLst>
                                      </p:cBhvr>
                                      <p:tavLst>
                                        <p:tav tm="0">
                                          <p:val>
                                            <p:strVal val="ppt_x"/>
                                          </p:val>
                                        </p:tav>
                                        <p:tav tm="100000">
                                          <p:val>
                                            <p:strVal val="ppt_x"/>
                                          </p:val>
                                        </p:tav>
                                      </p:tavLst>
                                    </p:anim>
                                    <p:anim calcmode="lin" valueType="num">
                                      <p:cBhvr additive="base">
                                        <p:cTn id="462" dur="500"/>
                                        <p:tgtEl>
                                          <p:spTgt spid="23"/>
                                        </p:tgtEl>
                                        <p:attrNameLst>
                                          <p:attrName>ppt_y</p:attrName>
                                        </p:attrNameLst>
                                      </p:cBhvr>
                                      <p:tavLst>
                                        <p:tav tm="0">
                                          <p:val>
                                            <p:strVal val="ppt_y"/>
                                          </p:val>
                                        </p:tav>
                                        <p:tav tm="100000">
                                          <p:val>
                                            <p:strVal val="1+ppt_h/2"/>
                                          </p:val>
                                        </p:tav>
                                      </p:tavLst>
                                    </p:anim>
                                    <p:set>
                                      <p:cBhvr>
                                        <p:cTn id="463" dur="1" fill="hold">
                                          <p:stCondLst>
                                            <p:cond delay="499"/>
                                          </p:stCondLst>
                                        </p:cTn>
                                        <p:tgtEl>
                                          <p:spTgt spid="23"/>
                                        </p:tgtEl>
                                        <p:attrNameLst>
                                          <p:attrName>style.visibility</p:attrName>
                                        </p:attrNameLst>
                                      </p:cBhvr>
                                      <p:to>
                                        <p:strVal val="hidden"/>
                                      </p:to>
                                    </p:set>
                                  </p:childTnLst>
                                </p:cTn>
                              </p:par>
                              <p:par>
                                <p:cTn id="464" presetID="2" presetClass="exit" presetSubtype="4" fill="hold" nodeType="withEffect">
                                  <p:stCondLst>
                                    <p:cond delay="7000"/>
                                  </p:stCondLst>
                                  <p:childTnLst>
                                    <p:anim calcmode="lin" valueType="num">
                                      <p:cBhvr additive="base">
                                        <p:cTn id="465" dur="500"/>
                                        <p:tgtEl>
                                          <p:spTgt spid="31"/>
                                        </p:tgtEl>
                                        <p:attrNameLst>
                                          <p:attrName>ppt_x</p:attrName>
                                        </p:attrNameLst>
                                      </p:cBhvr>
                                      <p:tavLst>
                                        <p:tav tm="0">
                                          <p:val>
                                            <p:strVal val="ppt_x"/>
                                          </p:val>
                                        </p:tav>
                                        <p:tav tm="100000">
                                          <p:val>
                                            <p:strVal val="ppt_x"/>
                                          </p:val>
                                        </p:tav>
                                      </p:tavLst>
                                    </p:anim>
                                    <p:anim calcmode="lin" valueType="num">
                                      <p:cBhvr additive="base">
                                        <p:cTn id="466" dur="500"/>
                                        <p:tgtEl>
                                          <p:spTgt spid="31"/>
                                        </p:tgtEl>
                                        <p:attrNameLst>
                                          <p:attrName>ppt_y</p:attrName>
                                        </p:attrNameLst>
                                      </p:cBhvr>
                                      <p:tavLst>
                                        <p:tav tm="0">
                                          <p:val>
                                            <p:strVal val="ppt_y"/>
                                          </p:val>
                                        </p:tav>
                                        <p:tav tm="100000">
                                          <p:val>
                                            <p:strVal val="1+ppt_h/2"/>
                                          </p:val>
                                        </p:tav>
                                      </p:tavLst>
                                    </p:anim>
                                    <p:set>
                                      <p:cBhvr>
                                        <p:cTn id="467" dur="1" fill="hold">
                                          <p:stCondLst>
                                            <p:cond delay="499"/>
                                          </p:stCondLst>
                                        </p:cTn>
                                        <p:tgtEl>
                                          <p:spTgt spid="31"/>
                                        </p:tgtEl>
                                        <p:attrNameLst>
                                          <p:attrName>style.visibility</p:attrName>
                                        </p:attrNameLst>
                                      </p:cBhvr>
                                      <p:to>
                                        <p:strVal val="hidden"/>
                                      </p:to>
                                    </p:set>
                                  </p:childTnLst>
                                </p:cTn>
                              </p:par>
                              <p:par>
                                <p:cTn id="468" presetID="16" presetClass="exit" presetSubtype="21" fill="hold" grpId="1" nodeType="withEffect">
                                  <p:stCondLst>
                                    <p:cond delay="7000"/>
                                  </p:stCondLst>
                                  <p:childTnLst>
                                    <p:animEffect transition="out" filter="barn(inVertical)">
                                      <p:cBhvr>
                                        <p:cTn id="469" dur="1000"/>
                                        <p:tgtEl>
                                          <p:spTgt spid="36"/>
                                        </p:tgtEl>
                                      </p:cBhvr>
                                    </p:animEffect>
                                    <p:set>
                                      <p:cBhvr>
                                        <p:cTn id="470" dur="1" fill="hold">
                                          <p:stCondLst>
                                            <p:cond delay="999"/>
                                          </p:stCondLst>
                                        </p:cTn>
                                        <p:tgtEl>
                                          <p:spTgt spid="36"/>
                                        </p:tgtEl>
                                        <p:attrNameLst>
                                          <p:attrName>style.visibility</p:attrName>
                                        </p:attrNameLst>
                                      </p:cBhvr>
                                      <p:to>
                                        <p:strVal val="hidden"/>
                                      </p:to>
                                    </p:set>
                                  </p:childTnLst>
                                </p:cTn>
                              </p:par>
                              <p:par>
                                <p:cTn id="471" presetID="16" presetClass="exit" presetSubtype="21" fill="hold" grpId="1" nodeType="withEffect">
                                  <p:stCondLst>
                                    <p:cond delay="7000"/>
                                  </p:stCondLst>
                                  <p:childTnLst>
                                    <p:animEffect transition="out" filter="barn(inVertical)">
                                      <p:cBhvr>
                                        <p:cTn id="472" dur="1000"/>
                                        <p:tgtEl>
                                          <p:spTgt spid="42"/>
                                        </p:tgtEl>
                                      </p:cBhvr>
                                    </p:animEffect>
                                    <p:set>
                                      <p:cBhvr>
                                        <p:cTn id="473" dur="1" fill="hold">
                                          <p:stCondLst>
                                            <p:cond delay="999"/>
                                          </p:stCondLst>
                                        </p:cTn>
                                        <p:tgtEl>
                                          <p:spTgt spid="42"/>
                                        </p:tgtEl>
                                        <p:attrNameLst>
                                          <p:attrName>style.visibility</p:attrName>
                                        </p:attrNameLst>
                                      </p:cBhvr>
                                      <p:to>
                                        <p:strVal val="hidden"/>
                                      </p:to>
                                    </p:set>
                                  </p:childTnLst>
                                </p:cTn>
                              </p:par>
                              <p:par>
                                <p:cTn id="474" presetID="64" presetClass="path" presetSubtype="0" accel="50000" decel="50000" fill="hold" nodeType="withEffect">
                                  <p:stCondLst>
                                    <p:cond delay="7900"/>
                                  </p:stCondLst>
                                  <p:childTnLst>
                                    <p:animMotion origin="layout" path="M -0.09045 0.04213 L -0.09045 -0.12963 " pathEditMode="fixed" rAng="0" ptsTypes="AA">
                                      <p:cBhvr>
                                        <p:cTn id="475" dur="1000" fill="hold"/>
                                        <p:tgtEl>
                                          <p:spTgt spid="24"/>
                                        </p:tgtEl>
                                        <p:attrNameLst>
                                          <p:attrName>ppt_x</p:attrName>
                                          <p:attrName>ppt_y</p:attrName>
                                        </p:attrNameLst>
                                      </p:cBhvr>
                                      <p:rCtr x="0" y="-8588"/>
                                    </p:animMotion>
                                  </p:childTnLst>
                                </p:cTn>
                              </p:par>
                              <p:par>
                                <p:cTn id="476" presetID="64" presetClass="path" presetSubtype="0" accel="50000" decel="50000" fill="hold" nodeType="withEffect">
                                  <p:stCondLst>
                                    <p:cond delay="7900"/>
                                  </p:stCondLst>
                                  <p:childTnLst>
                                    <p:animMotion origin="layout" path="M -0.09045 0.04213 L -0.09045 -0.22939 " pathEditMode="fixed" rAng="0" ptsTypes="AA">
                                      <p:cBhvr>
                                        <p:cTn id="477" dur="1000" fill="hold"/>
                                        <p:tgtEl>
                                          <p:spTgt spid="32"/>
                                        </p:tgtEl>
                                        <p:attrNameLst>
                                          <p:attrName>ppt_x</p:attrName>
                                          <p:attrName>ppt_y</p:attrName>
                                        </p:attrNameLst>
                                      </p:cBhvr>
                                      <p:rCtr x="0" y="-13588"/>
                                    </p:animMotion>
                                  </p:childTnLst>
                                </p:cTn>
                              </p:par>
                              <p:par>
                                <p:cTn id="478" presetID="22" presetClass="entr" presetSubtype="8" fill="hold" grpId="0" nodeType="withEffect">
                                  <p:stCondLst>
                                    <p:cond delay="8400"/>
                                  </p:stCondLst>
                                  <p:childTnLst>
                                    <p:set>
                                      <p:cBhvr>
                                        <p:cTn id="479" dur="1" fill="hold">
                                          <p:stCondLst>
                                            <p:cond delay="0"/>
                                          </p:stCondLst>
                                        </p:cTn>
                                        <p:tgtEl>
                                          <p:spTgt spid="234"/>
                                        </p:tgtEl>
                                        <p:attrNameLst>
                                          <p:attrName>style.visibility</p:attrName>
                                        </p:attrNameLst>
                                      </p:cBhvr>
                                      <p:to>
                                        <p:strVal val="visible"/>
                                      </p:to>
                                    </p:set>
                                    <p:animEffect transition="in" filter="wipe(left)">
                                      <p:cBhvr>
                                        <p:cTn id="480" dur="2000"/>
                                        <p:tgtEl>
                                          <p:spTgt spid="234"/>
                                        </p:tgtEl>
                                      </p:cBhvr>
                                    </p:animEffect>
                                  </p:childTnLst>
                                </p:cTn>
                              </p:par>
                              <p:par>
                                <p:cTn id="481" presetID="16" presetClass="entr" presetSubtype="37" fill="hold" nodeType="withEffect">
                                  <p:stCondLst>
                                    <p:cond delay="8400"/>
                                  </p:stCondLst>
                                  <p:childTnLst>
                                    <p:set>
                                      <p:cBhvr>
                                        <p:cTn id="482" dur="1" fill="hold">
                                          <p:stCondLst>
                                            <p:cond delay="0"/>
                                          </p:stCondLst>
                                        </p:cTn>
                                        <p:tgtEl>
                                          <p:spTgt spid="61"/>
                                        </p:tgtEl>
                                        <p:attrNameLst>
                                          <p:attrName>style.visibility</p:attrName>
                                        </p:attrNameLst>
                                      </p:cBhvr>
                                      <p:to>
                                        <p:strVal val="visible"/>
                                      </p:to>
                                    </p:set>
                                    <p:animEffect transition="in" filter="barn(outVertical)">
                                      <p:cBhvr>
                                        <p:cTn id="483" dur="1000"/>
                                        <p:tgtEl>
                                          <p:spTgt spid="61"/>
                                        </p:tgtEl>
                                      </p:cBhvr>
                                    </p:animEffect>
                                  </p:childTnLst>
                                </p:cTn>
                              </p:par>
                              <p:par>
                                <p:cTn id="484" presetID="16" presetClass="entr" presetSubtype="37" fill="hold" nodeType="withEffect">
                                  <p:stCondLst>
                                    <p:cond delay="8400"/>
                                  </p:stCondLst>
                                  <p:childTnLst>
                                    <p:set>
                                      <p:cBhvr>
                                        <p:cTn id="485" dur="1" fill="hold">
                                          <p:stCondLst>
                                            <p:cond delay="0"/>
                                          </p:stCondLst>
                                        </p:cTn>
                                        <p:tgtEl>
                                          <p:spTgt spid="62"/>
                                        </p:tgtEl>
                                        <p:attrNameLst>
                                          <p:attrName>style.visibility</p:attrName>
                                        </p:attrNameLst>
                                      </p:cBhvr>
                                      <p:to>
                                        <p:strVal val="visible"/>
                                      </p:to>
                                    </p:set>
                                    <p:animEffect transition="in" filter="barn(outVertical)">
                                      <p:cBhvr>
                                        <p:cTn id="486" dur="1000"/>
                                        <p:tgtEl>
                                          <p:spTgt spid="62"/>
                                        </p:tgtEl>
                                      </p:cBhvr>
                                    </p:animEffect>
                                  </p:childTnLst>
                                </p:cTn>
                              </p:par>
                              <p:par>
                                <p:cTn id="487" presetID="2" presetClass="exit" presetSubtype="4" fill="hold" nodeType="withEffect">
                                  <p:stCondLst>
                                    <p:cond delay="13800"/>
                                  </p:stCondLst>
                                  <p:childTnLst>
                                    <p:anim calcmode="lin" valueType="num">
                                      <p:cBhvr additive="base">
                                        <p:cTn id="488" dur="500"/>
                                        <p:tgtEl>
                                          <p:spTgt spid="24"/>
                                        </p:tgtEl>
                                        <p:attrNameLst>
                                          <p:attrName>ppt_x</p:attrName>
                                        </p:attrNameLst>
                                      </p:cBhvr>
                                      <p:tavLst>
                                        <p:tav tm="0">
                                          <p:val>
                                            <p:strVal val="ppt_x"/>
                                          </p:val>
                                        </p:tav>
                                        <p:tav tm="100000">
                                          <p:val>
                                            <p:strVal val="ppt_x"/>
                                          </p:val>
                                        </p:tav>
                                      </p:tavLst>
                                    </p:anim>
                                    <p:anim calcmode="lin" valueType="num">
                                      <p:cBhvr additive="base">
                                        <p:cTn id="489" dur="500"/>
                                        <p:tgtEl>
                                          <p:spTgt spid="24"/>
                                        </p:tgtEl>
                                        <p:attrNameLst>
                                          <p:attrName>ppt_y</p:attrName>
                                        </p:attrNameLst>
                                      </p:cBhvr>
                                      <p:tavLst>
                                        <p:tav tm="0">
                                          <p:val>
                                            <p:strVal val="ppt_y"/>
                                          </p:val>
                                        </p:tav>
                                        <p:tav tm="100000">
                                          <p:val>
                                            <p:strVal val="1+ppt_h/2"/>
                                          </p:val>
                                        </p:tav>
                                      </p:tavLst>
                                    </p:anim>
                                    <p:set>
                                      <p:cBhvr>
                                        <p:cTn id="490" dur="1" fill="hold">
                                          <p:stCondLst>
                                            <p:cond delay="499"/>
                                          </p:stCondLst>
                                        </p:cTn>
                                        <p:tgtEl>
                                          <p:spTgt spid="24"/>
                                        </p:tgtEl>
                                        <p:attrNameLst>
                                          <p:attrName>style.visibility</p:attrName>
                                        </p:attrNameLst>
                                      </p:cBhvr>
                                      <p:to>
                                        <p:strVal val="hidden"/>
                                      </p:to>
                                    </p:set>
                                  </p:childTnLst>
                                </p:cTn>
                              </p:par>
                              <p:par>
                                <p:cTn id="491" presetID="2" presetClass="exit" presetSubtype="4" fill="hold" nodeType="withEffect">
                                  <p:stCondLst>
                                    <p:cond delay="13800"/>
                                  </p:stCondLst>
                                  <p:childTnLst>
                                    <p:anim calcmode="lin" valueType="num">
                                      <p:cBhvr additive="base">
                                        <p:cTn id="492" dur="500"/>
                                        <p:tgtEl>
                                          <p:spTgt spid="32"/>
                                        </p:tgtEl>
                                        <p:attrNameLst>
                                          <p:attrName>ppt_x</p:attrName>
                                        </p:attrNameLst>
                                      </p:cBhvr>
                                      <p:tavLst>
                                        <p:tav tm="0">
                                          <p:val>
                                            <p:strVal val="ppt_x"/>
                                          </p:val>
                                        </p:tav>
                                        <p:tav tm="100000">
                                          <p:val>
                                            <p:strVal val="ppt_x"/>
                                          </p:val>
                                        </p:tav>
                                      </p:tavLst>
                                    </p:anim>
                                    <p:anim calcmode="lin" valueType="num">
                                      <p:cBhvr additive="base">
                                        <p:cTn id="493" dur="500"/>
                                        <p:tgtEl>
                                          <p:spTgt spid="32"/>
                                        </p:tgtEl>
                                        <p:attrNameLst>
                                          <p:attrName>ppt_y</p:attrName>
                                        </p:attrNameLst>
                                      </p:cBhvr>
                                      <p:tavLst>
                                        <p:tav tm="0">
                                          <p:val>
                                            <p:strVal val="ppt_y"/>
                                          </p:val>
                                        </p:tav>
                                        <p:tav tm="100000">
                                          <p:val>
                                            <p:strVal val="1+ppt_h/2"/>
                                          </p:val>
                                        </p:tav>
                                      </p:tavLst>
                                    </p:anim>
                                    <p:set>
                                      <p:cBhvr>
                                        <p:cTn id="494" dur="1" fill="hold">
                                          <p:stCondLst>
                                            <p:cond delay="499"/>
                                          </p:stCondLst>
                                        </p:cTn>
                                        <p:tgtEl>
                                          <p:spTgt spid="32"/>
                                        </p:tgtEl>
                                        <p:attrNameLst>
                                          <p:attrName>style.visibility</p:attrName>
                                        </p:attrNameLst>
                                      </p:cBhvr>
                                      <p:to>
                                        <p:strVal val="hidden"/>
                                      </p:to>
                                    </p:set>
                                  </p:childTnLst>
                                </p:cTn>
                              </p:par>
                              <p:par>
                                <p:cTn id="495" presetID="16" presetClass="exit" presetSubtype="21" fill="hold" nodeType="withEffect">
                                  <p:stCondLst>
                                    <p:cond delay="13800"/>
                                  </p:stCondLst>
                                  <p:childTnLst>
                                    <p:animEffect transition="out" filter="barn(inVertical)">
                                      <p:cBhvr>
                                        <p:cTn id="496" dur="1000"/>
                                        <p:tgtEl>
                                          <p:spTgt spid="61"/>
                                        </p:tgtEl>
                                      </p:cBhvr>
                                    </p:animEffect>
                                    <p:set>
                                      <p:cBhvr>
                                        <p:cTn id="497" dur="1" fill="hold">
                                          <p:stCondLst>
                                            <p:cond delay="999"/>
                                          </p:stCondLst>
                                        </p:cTn>
                                        <p:tgtEl>
                                          <p:spTgt spid="61"/>
                                        </p:tgtEl>
                                        <p:attrNameLst>
                                          <p:attrName>style.visibility</p:attrName>
                                        </p:attrNameLst>
                                      </p:cBhvr>
                                      <p:to>
                                        <p:strVal val="hidden"/>
                                      </p:to>
                                    </p:set>
                                  </p:childTnLst>
                                </p:cTn>
                              </p:par>
                              <p:par>
                                <p:cTn id="498" presetID="16" presetClass="exit" presetSubtype="21" fill="hold" nodeType="withEffect">
                                  <p:stCondLst>
                                    <p:cond delay="13800"/>
                                  </p:stCondLst>
                                  <p:childTnLst>
                                    <p:animEffect transition="out" filter="barn(inVertical)">
                                      <p:cBhvr>
                                        <p:cTn id="499" dur="1000"/>
                                        <p:tgtEl>
                                          <p:spTgt spid="62"/>
                                        </p:tgtEl>
                                      </p:cBhvr>
                                    </p:animEffect>
                                    <p:set>
                                      <p:cBhvr>
                                        <p:cTn id="500" dur="1" fill="hold">
                                          <p:stCondLst>
                                            <p:cond delay="999"/>
                                          </p:stCondLst>
                                        </p:cTn>
                                        <p:tgtEl>
                                          <p:spTgt spid="62"/>
                                        </p:tgtEl>
                                        <p:attrNameLst>
                                          <p:attrName>style.visibility</p:attrName>
                                        </p:attrNameLst>
                                      </p:cBhvr>
                                      <p:to>
                                        <p:strVal val="hidden"/>
                                      </p:to>
                                    </p:set>
                                  </p:childTnLst>
                                </p:cTn>
                              </p:par>
                              <p:par>
                                <p:cTn id="501" presetID="64" presetClass="path" presetSubtype="0" accel="50000" decel="50000" fill="hold" nodeType="withEffect">
                                  <p:stCondLst>
                                    <p:cond delay="14700"/>
                                  </p:stCondLst>
                                  <p:childTnLst>
                                    <p:animMotion origin="layout" path="M -0.11024 0.04213 L -0.11024 -0.12963 " pathEditMode="fixed" rAng="0" ptsTypes="AA">
                                      <p:cBhvr>
                                        <p:cTn id="502" dur="1000" fill="hold"/>
                                        <p:tgtEl>
                                          <p:spTgt spid="25"/>
                                        </p:tgtEl>
                                        <p:attrNameLst>
                                          <p:attrName>ppt_x</p:attrName>
                                          <p:attrName>ppt_y</p:attrName>
                                        </p:attrNameLst>
                                      </p:cBhvr>
                                      <p:rCtr x="0" y="-8588"/>
                                    </p:animMotion>
                                  </p:childTnLst>
                                </p:cTn>
                              </p:par>
                              <p:par>
                                <p:cTn id="503" presetID="64" presetClass="path" presetSubtype="0" accel="50000" decel="50000" fill="hold" nodeType="withEffect">
                                  <p:stCondLst>
                                    <p:cond delay="14700"/>
                                  </p:stCondLst>
                                  <p:childTnLst>
                                    <p:animMotion origin="layout" path="M -0.11024 0.04213 L -0.11024 -0.22939 " pathEditMode="fixed" rAng="0" ptsTypes="AA">
                                      <p:cBhvr>
                                        <p:cTn id="504" dur="1000" fill="hold"/>
                                        <p:tgtEl>
                                          <p:spTgt spid="33"/>
                                        </p:tgtEl>
                                        <p:attrNameLst>
                                          <p:attrName>ppt_x</p:attrName>
                                          <p:attrName>ppt_y</p:attrName>
                                        </p:attrNameLst>
                                      </p:cBhvr>
                                      <p:rCtr x="0" y="-13588"/>
                                    </p:animMotion>
                                  </p:childTnLst>
                                </p:cTn>
                              </p:par>
                              <p:par>
                                <p:cTn id="505" presetID="22" presetClass="entr" presetSubtype="8" fill="hold" grpId="0" nodeType="withEffect">
                                  <p:stCondLst>
                                    <p:cond delay="15200"/>
                                  </p:stCondLst>
                                  <p:childTnLst>
                                    <p:set>
                                      <p:cBhvr>
                                        <p:cTn id="506" dur="1" fill="hold">
                                          <p:stCondLst>
                                            <p:cond delay="0"/>
                                          </p:stCondLst>
                                        </p:cTn>
                                        <p:tgtEl>
                                          <p:spTgt spid="19"/>
                                        </p:tgtEl>
                                        <p:attrNameLst>
                                          <p:attrName>style.visibility</p:attrName>
                                        </p:attrNameLst>
                                      </p:cBhvr>
                                      <p:to>
                                        <p:strVal val="visible"/>
                                      </p:to>
                                    </p:set>
                                    <p:animEffect transition="in" filter="wipe(left)">
                                      <p:cBhvr>
                                        <p:cTn id="507" dur="2000"/>
                                        <p:tgtEl>
                                          <p:spTgt spid="19"/>
                                        </p:tgtEl>
                                      </p:cBhvr>
                                    </p:animEffect>
                                  </p:childTnLst>
                                </p:cTn>
                              </p:par>
                              <p:par>
                                <p:cTn id="508" presetID="16" presetClass="entr" presetSubtype="37" fill="hold" nodeType="withEffect">
                                  <p:stCondLst>
                                    <p:cond delay="15200"/>
                                  </p:stCondLst>
                                  <p:childTnLst>
                                    <p:set>
                                      <p:cBhvr>
                                        <p:cTn id="509" dur="1" fill="hold">
                                          <p:stCondLst>
                                            <p:cond delay="0"/>
                                          </p:stCondLst>
                                        </p:cTn>
                                        <p:tgtEl>
                                          <p:spTgt spid="63"/>
                                        </p:tgtEl>
                                        <p:attrNameLst>
                                          <p:attrName>style.visibility</p:attrName>
                                        </p:attrNameLst>
                                      </p:cBhvr>
                                      <p:to>
                                        <p:strVal val="visible"/>
                                      </p:to>
                                    </p:set>
                                    <p:animEffect transition="in" filter="barn(outVertical)">
                                      <p:cBhvr>
                                        <p:cTn id="510" dur="1000"/>
                                        <p:tgtEl>
                                          <p:spTgt spid="63"/>
                                        </p:tgtEl>
                                      </p:cBhvr>
                                    </p:animEffect>
                                  </p:childTnLst>
                                </p:cTn>
                              </p:par>
                              <p:par>
                                <p:cTn id="511" presetID="16" presetClass="entr" presetSubtype="37" fill="hold" nodeType="withEffect">
                                  <p:stCondLst>
                                    <p:cond delay="15200"/>
                                  </p:stCondLst>
                                  <p:childTnLst>
                                    <p:set>
                                      <p:cBhvr>
                                        <p:cTn id="512" dur="1" fill="hold">
                                          <p:stCondLst>
                                            <p:cond delay="0"/>
                                          </p:stCondLst>
                                        </p:cTn>
                                        <p:tgtEl>
                                          <p:spTgt spid="64"/>
                                        </p:tgtEl>
                                        <p:attrNameLst>
                                          <p:attrName>style.visibility</p:attrName>
                                        </p:attrNameLst>
                                      </p:cBhvr>
                                      <p:to>
                                        <p:strVal val="visible"/>
                                      </p:to>
                                    </p:set>
                                    <p:animEffect transition="in" filter="barn(outVertical)">
                                      <p:cBhvr>
                                        <p:cTn id="513" dur="1000"/>
                                        <p:tgtEl>
                                          <p:spTgt spid="64"/>
                                        </p:tgtEl>
                                      </p:cBhvr>
                                    </p:animEffect>
                                  </p:childTnLst>
                                </p:cTn>
                              </p:par>
                            </p:childTnLst>
                          </p:cTn>
                        </p:par>
                        <p:par>
                          <p:cTn id="514" fill="hold">
                            <p:stCondLst>
                              <p:cond delay="38700"/>
                            </p:stCondLst>
                            <p:childTnLst>
                              <p:par>
                                <p:cTn id="515" presetID="2" presetClass="exit" presetSubtype="4" fill="hold" nodeType="afterEffect">
                                  <p:stCondLst>
                                    <p:cond delay="0"/>
                                  </p:stCondLst>
                                  <p:childTnLst>
                                    <p:anim calcmode="lin" valueType="num">
                                      <p:cBhvr additive="base">
                                        <p:cTn id="516" dur="500"/>
                                        <p:tgtEl>
                                          <p:spTgt spid="25"/>
                                        </p:tgtEl>
                                        <p:attrNameLst>
                                          <p:attrName>ppt_x</p:attrName>
                                        </p:attrNameLst>
                                      </p:cBhvr>
                                      <p:tavLst>
                                        <p:tav tm="0">
                                          <p:val>
                                            <p:strVal val="ppt_x"/>
                                          </p:val>
                                        </p:tav>
                                        <p:tav tm="100000">
                                          <p:val>
                                            <p:strVal val="ppt_x"/>
                                          </p:val>
                                        </p:tav>
                                      </p:tavLst>
                                    </p:anim>
                                    <p:anim calcmode="lin" valueType="num">
                                      <p:cBhvr additive="base">
                                        <p:cTn id="517" dur="500"/>
                                        <p:tgtEl>
                                          <p:spTgt spid="25"/>
                                        </p:tgtEl>
                                        <p:attrNameLst>
                                          <p:attrName>ppt_y</p:attrName>
                                        </p:attrNameLst>
                                      </p:cBhvr>
                                      <p:tavLst>
                                        <p:tav tm="0">
                                          <p:val>
                                            <p:strVal val="ppt_y"/>
                                          </p:val>
                                        </p:tav>
                                        <p:tav tm="100000">
                                          <p:val>
                                            <p:strVal val="1+ppt_h/2"/>
                                          </p:val>
                                        </p:tav>
                                      </p:tavLst>
                                    </p:anim>
                                    <p:set>
                                      <p:cBhvr>
                                        <p:cTn id="518" dur="1" fill="hold">
                                          <p:stCondLst>
                                            <p:cond delay="499"/>
                                          </p:stCondLst>
                                        </p:cTn>
                                        <p:tgtEl>
                                          <p:spTgt spid="25"/>
                                        </p:tgtEl>
                                        <p:attrNameLst>
                                          <p:attrName>style.visibility</p:attrName>
                                        </p:attrNameLst>
                                      </p:cBhvr>
                                      <p:to>
                                        <p:strVal val="hidden"/>
                                      </p:to>
                                    </p:set>
                                  </p:childTnLst>
                                </p:cTn>
                              </p:par>
                              <p:par>
                                <p:cTn id="519" presetID="2" presetClass="exit" presetSubtype="4" fill="hold" nodeType="withEffect">
                                  <p:stCondLst>
                                    <p:cond delay="0"/>
                                  </p:stCondLst>
                                  <p:childTnLst>
                                    <p:anim calcmode="lin" valueType="num">
                                      <p:cBhvr additive="base">
                                        <p:cTn id="520" dur="500"/>
                                        <p:tgtEl>
                                          <p:spTgt spid="33"/>
                                        </p:tgtEl>
                                        <p:attrNameLst>
                                          <p:attrName>ppt_x</p:attrName>
                                        </p:attrNameLst>
                                      </p:cBhvr>
                                      <p:tavLst>
                                        <p:tav tm="0">
                                          <p:val>
                                            <p:strVal val="ppt_x"/>
                                          </p:val>
                                        </p:tav>
                                        <p:tav tm="100000">
                                          <p:val>
                                            <p:strVal val="ppt_x"/>
                                          </p:val>
                                        </p:tav>
                                      </p:tavLst>
                                    </p:anim>
                                    <p:anim calcmode="lin" valueType="num">
                                      <p:cBhvr additive="base">
                                        <p:cTn id="521" dur="500"/>
                                        <p:tgtEl>
                                          <p:spTgt spid="33"/>
                                        </p:tgtEl>
                                        <p:attrNameLst>
                                          <p:attrName>ppt_y</p:attrName>
                                        </p:attrNameLst>
                                      </p:cBhvr>
                                      <p:tavLst>
                                        <p:tav tm="0">
                                          <p:val>
                                            <p:strVal val="ppt_y"/>
                                          </p:val>
                                        </p:tav>
                                        <p:tav tm="100000">
                                          <p:val>
                                            <p:strVal val="1+ppt_h/2"/>
                                          </p:val>
                                        </p:tav>
                                      </p:tavLst>
                                    </p:anim>
                                    <p:set>
                                      <p:cBhvr>
                                        <p:cTn id="522" dur="1" fill="hold">
                                          <p:stCondLst>
                                            <p:cond delay="499"/>
                                          </p:stCondLst>
                                        </p:cTn>
                                        <p:tgtEl>
                                          <p:spTgt spid="33"/>
                                        </p:tgtEl>
                                        <p:attrNameLst>
                                          <p:attrName>style.visibility</p:attrName>
                                        </p:attrNameLst>
                                      </p:cBhvr>
                                      <p:to>
                                        <p:strVal val="hidden"/>
                                      </p:to>
                                    </p:set>
                                  </p:childTnLst>
                                </p:cTn>
                              </p:par>
                              <p:par>
                                <p:cTn id="523" presetID="16" presetClass="exit" presetSubtype="21" fill="hold" nodeType="withEffect">
                                  <p:stCondLst>
                                    <p:cond delay="0"/>
                                  </p:stCondLst>
                                  <p:childTnLst>
                                    <p:animEffect transition="out" filter="barn(inVertical)">
                                      <p:cBhvr>
                                        <p:cTn id="524" dur="1000"/>
                                        <p:tgtEl>
                                          <p:spTgt spid="63"/>
                                        </p:tgtEl>
                                      </p:cBhvr>
                                    </p:animEffect>
                                    <p:set>
                                      <p:cBhvr>
                                        <p:cTn id="525" dur="1" fill="hold">
                                          <p:stCondLst>
                                            <p:cond delay="999"/>
                                          </p:stCondLst>
                                        </p:cTn>
                                        <p:tgtEl>
                                          <p:spTgt spid="63"/>
                                        </p:tgtEl>
                                        <p:attrNameLst>
                                          <p:attrName>style.visibility</p:attrName>
                                        </p:attrNameLst>
                                      </p:cBhvr>
                                      <p:to>
                                        <p:strVal val="hidden"/>
                                      </p:to>
                                    </p:set>
                                  </p:childTnLst>
                                </p:cTn>
                              </p:par>
                              <p:par>
                                <p:cTn id="526" presetID="16" presetClass="exit" presetSubtype="21" fill="hold" nodeType="withEffect">
                                  <p:stCondLst>
                                    <p:cond delay="0"/>
                                  </p:stCondLst>
                                  <p:childTnLst>
                                    <p:animEffect transition="out" filter="barn(inVertical)">
                                      <p:cBhvr>
                                        <p:cTn id="527" dur="1000"/>
                                        <p:tgtEl>
                                          <p:spTgt spid="64"/>
                                        </p:tgtEl>
                                      </p:cBhvr>
                                    </p:animEffect>
                                    <p:set>
                                      <p:cBhvr>
                                        <p:cTn id="528" dur="1" fill="hold">
                                          <p:stCondLst>
                                            <p:cond delay="999"/>
                                          </p:stCondLst>
                                        </p:cTn>
                                        <p:tgtEl>
                                          <p:spTgt spid="64"/>
                                        </p:tgtEl>
                                        <p:attrNameLst>
                                          <p:attrName>style.visibility</p:attrName>
                                        </p:attrNameLst>
                                      </p:cBhvr>
                                      <p:to>
                                        <p:strVal val="hidden"/>
                                      </p:to>
                                    </p:set>
                                  </p:childTnLst>
                                </p:cTn>
                              </p:par>
                            </p:childTnLst>
                          </p:cTn>
                        </p:par>
                        <p:par>
                          <p:cTn id="529" fill="hold">
                            <p:stCondLst>
                              <p:cond delay="39700"/>
                            </p:stCondLst>
                            <p:childTnLst>
                              <p:par>
                                <p:cTn id="530" presetID="16" presetClass="emph" presetSubtype="0" fill="hold" grpId="2" nodeType="afterEffect">
                                  <p:stCondLst>
                                    <p:cond delay="0"/>
                                  </p:stCondLst>
                                  <p:iterate type="lt">
                                    <p:tmPct val="4000"/>
                                  </p:iterate>
                                  <p:childTnLst>
                                    <p:set>
                                      <p:cBhvr override="childStyle">
                                        <p:cTn id="531" dur="500" fill="hold"/>
                                        <p:tgtEl>
                                          <p:spTgt spid="11"/>
                                        </p:tgtEl>
                                        <p:attrNameLst>
                                          <p:attrName>style.color</p:attrName>
                                        </p:attrNameLst>
                                      </p:cBhvr>
                                      <p:to>
                                        <p:clrVal>
                                          <a:srgbClr val="C00000"/>
                                        </p:clrVal>
                                      </p:to>
                                    </p:set>
                                    <p:set>
                                      <p:cBhvr>
                                        <p:cTn id="532" dur="500" fill="hold"/>
                                        <p:tgtEl>
                                          <p:spTgt spid="11"/>
                                        </p:tgtEl>
                                        <p:attrNameLst>
                                          <p:attrName>fillcolor</p:attrName>
                                        </p:attrNameLst>
                                      </p:cBhvr>
                                      <p:to>
                                        <p:clrVal>
                                          <a:srgbClr val="C00000"/>
                                        </p:clrVal>
                                      </p:to>
                                    </p:set>
                                    <p:set>
                                      <p:cBhvr>
                                        <p:cTn id="533" dur="500" fill="hold"/>
                                        <p:tgtEl>
                                          <p:spTgt spid="11"/>
                                        </p:tgtEl>
                                        <p:attrNameLst>
                                          <p:attrName>fill.type</p:attrName>
                                        </p:attrNameLst>
                                      </p:cBhvr>
                                      <p:to>
                                        <p:strVal val="solid"/>
                                      </p:to>
                                    </p:set>
                                  </p:childTnLst>
                                </p:cTn>
                              </p:par>
                            </p:childTnLst>
                          </p:cTn>
                        </p:par>
                      </p:childTnLst>
                    </p:cTn>
                  </p:par>
                </p:childTnLst>
              </p:cTn>
              <p:nextCondLst>
                <p:cond evt="onClick" delay="0">
                  <p:tgtEl>
                    <p:spTgt spid="11"/>
                  </p:tgtEl>
                </p:cond>
              </p:nextCondLst>
            </p:seq>
          </p:childTnLst>
        </p:cTn>
      </p:par>
    </p:tnLst>
    <p:bldLst>
      <p:bldP spid="4" grpId="0"/>
      <p:bldP spid="4" grpId="1"/>
      <p:bldP spid="4" grpId="2"/>
      <p:bldP spid="4" grpId="3"/>
      <p:bldP spid="5" grpId="0" animBg="1"/>
      <p:bldP spid="5" grpId="1" animBg="1"/>
      <p:bldP spid="5" grpId="2" animBg="1"/>
      <p:bldP spid="29" grpId="0"/>
      <p:bldP spid="29" grpId="1"/>
      <p:bldP spid="35" grpId="0" animBg="1"/>
      <p:bldP spid="35" grpId="1" animBg="1"/>
      <p:bldP spid="37" grpId="0" animBg="1"/>
      <p:bldP spid="37" grpId="1" animBg="1"/>
      <p:bldP spid="38" grpId="0" animBg="1"/>
      <p:bldP spid="38" grpId="1" animBg="1"/>
      <p:bldP spid="39" grpId="0" animBg="1"/>
      <p:bldP spid="39" grpId="1" animBg="1"/>
      <p:bldP spid="40" grpId="0" animBg="1"/>
      <p:bldP spid="40" grpId="1" animBg="1"/>
      <p:bldP spid="45" grpId="0" animBg="1"/>
      <p:bldP spid="45" grpId="1" animBg="1"/>
      <p:bldP spid="50" grpId="0" animBg="1"/>
      <p:bldP spid="50" grpId="1" animBg="1"/>
      <p:bldP spid="51" grpId="0" animBg="1"/>
      <p:bldP spid="51" grpId="1" animBg="1"/>
      <p:bldP spid="52" grpId="0" animBg="1"/>
      <p:bldP spid="52" grpId="1" animBg="1"/>
      <p:bldP spid="53" grpId="0" animBg="1"/>
      <p:bldP spid="53" grpId="1" animBg="1"/>
      <p:bldP spid="16" grpId="0" animBg="1"/>
      <p:bldP spid="16" grpId="1" animBg="1"/>
      <p:bldP spid="16" grpId="2" animBg="1"/>
      <p:bldP spid="16" grpId="3" animBg="1"/>
      <p:bldP spid="16" grpId="4" animBg="1"/>
      <p:bldP spid="59" grpId="0"/>
      <p:bldP spid="59" grpId="1"/>
      <p:bldP spid="6" grpId="0" animBg="1"/>
      <p:bldP spid="7" grpId="0" animBg="1"/>
      <p:bldP spid="91" grpId="0" animBg="1"/>
      <p:bldP spid="93" grpId="0" animBg="1"/>
      <p:bldP spid="144" grpId="0"/>
      <p:bldP spid="144" grpId="1"/>
      <p:bldP spid="233" grpId="0"/>
      <p:bldP spid="234" grpId="0"/>
      <p:bldP spid="9" grpId="0" animBg="1"/>
      <p:bldP spid="9" grpId="1" animBg="1"/>
      <p:bldP spid="9" grpId="2" animBg="1"/>
      <p:bldP spid="10" grpId="0"/>
      <p:bldP spid="10" grpId="1"/>
      <p:bldP spid="11" grpId="0" animBg="1"/>
      <p:bldP spid="11" grpId="1" animBg="1"/>
      <p:bldP spid="11" grpId="2" animBg="1"/>
      <p:bldP spid="14" grpId="0"/>
      <p:bldP spid="17" grpId="0"/>
      <p:bldP spid="18" grpId="0"/>
      <p:bldP spid="19" grpId="0"/>
      <p:bldP spid="15" grpId="0" animBg="1"/>
      <p:bldP spid="15" grpId="1" animBg="1"/>
      <p:bldP spid="20" grpId="0" animBg="1"/>
      <p:bldP spid="20" grpId="1" animBg="1"/>
      <p:bldP spid="21" grpId="0" animBg="1"/>
      <p:bldP spid="21" grpId="1" animBg="1"/>
      <p:bldP spid="22" grpId="0" animBg="1"/>
      <p:bldP spid="22" grpId="1" animBg="1"/>
      <p:bldP spid="23" grpId="0" animBg="1"/>
      <p:bldP spid="23" grpId="1" animBg="1"/>
      <p:bldP spid="24" grpId="0" animBg="1"/>
      <p:bldP spid="24" grpId="1" animBg="1"/>
      <p:bldP spid="25" grpId="0" animBg="1"/>
      <p:bldP spid="25" grpId="1" animBg="1"/>
      <p:bldP spid="26" grpId="0" animBg="1"/>
      <p:bldP spid="26" grpId="1" animBg="1"/>
      <p:bldP spid="27" grpId="0" animBg="1"/>
      <p:bldP spid="27" grpId="1" animBg="1"/>
      <p:bldP spid="28" grpId="0" animBg="1"/>
      <p:bldP spid="28" grpId="1" animBg="1"/>
      <p:bldP spid="30" grpId="0" animBg="1"/>
      <p:bldP spid="30" grpId="1" animBg="1"/>
      <p:bldP spid="31" grpId="0" animBg="1"/>
      <p:bldP spid="31" grpId="1" animBg="1"/>
      <p:bldP spid="32" grpId="0" animBg="1"/>
      <p:bldP spid="32" grpId="1" animBg="1"/>
      <p:bldP spid="33" grpId="0" animBg="1"/>
      <p:bldP spid="33" grpId="1" animBg="1"/>
      <p:bldP spid="34" grpId="1" animBg="1"/>
      <p:bldP spid="34" grpId="2" animBg="1"/>
      <p:bldP spid="34" grpId="3" animBg="1"/>
      <p:bldP spid="41" grpId="1" animBg="1"/>
      <p:bldP spid="41" grpId="2" animBg="1"/>
      <p:bldP spid="41" grpId="3" animBg="1"/>
      <p:bldP spid="36" grpId="0" animBg="1"/>
      <p:bldP spid="36" grpId="1" animBg="1"/>
      <p:bldP spid="36" grpId="2" animBg="1"/>
      <p:bldP spid="42" grpId="0" animBg="1"/>
      <p:bldP spid="42" grpId="1" animBg="1"/>
      <p:bldP spid="42" grpId="2"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a:xfrm>
            <a:off x="180000" y="6336000"/>
            <a:ext cx="3312000" cy="360000"/>
          </a:xfrm>
        </p:spPr>
        <p:txBody>
          <a:bodyPr/>
          <a:lstStyle/>
          <a:p>
            <a:r>
              <a:rPr lang="en-GB" dirty="0"/>
              <a:t>Exotic options</a:t>
            </a:r>
          </a:p>
        </p:txBody>
      </p:sp>
      <p:sp>
        <p:nvSpPr>
          <p:cNvPr id="3" name="Zástupný symbol pro číslo snímku 2"/>
          <p:cNvSpPr>
            <a:spLocks noGrp="1"/>
          </p:cNvSpPr>
          <p:nvPr>
            <p:ph type="sldNum" sz="quarter" idx="12"/>
          </p:nvPr>
        </p:nvSpPr>
        <p:spPr>
          <a:xfrm>
            <a:off x="7164000" y="6336000"/>
            <a:ext cx="1800000" cy="360000"/>
          </a:xfrm>
        </p:spPr>
        <p:txBody>
          <a:bodyPr/>
          <a:lstStyle/>
          <a:p>
            <a:pPr algn="r"/>
            <a:fld id="{DFE5482F-2F05-49C5-9E15-73F945A41231}" type="slidenum">
              <a:rPr lang="cs-CZ" smtClean="0"/>
              <a:pPr algn="r"/>
              <a:t>10</a:t>
            </a:fld>
            <a:endParaRPr lang="cs-CZ" dirty="0"/>
          </a:p>
        </p:txBody>
      </p:sp>
      <p:sp>
        <p:nvSpPr>
          <p:cNvPr id="4" name="Nadpis 3"/>
          <p:cNvSpPr>
            <a:spLocks noGrp="1"/>
          </p:cNvSpPr>
          <p:nvPr>
            <p:ph type="title"/>
          </p:nvPr>
        </p:nvSpPr>
        <p:spPr>
          <a:xfrm>
            <a:off x="144000" y="144000"/>
            <a:ext cx="3419888" cy="648072"/>
          </a:xfrm>
        </p:spPr>
        <p:txBody>
          <a:bodyPr/>
          <a:lstStyle/>
          <a:p>
            <a:r>
              <a:rPr lang="en-GB" dirty="0">
                <a:solidFill>
                  <a:srgbClr val="000000"/>
                </a:solidFill>
              </a:rPr>
              <a:t>Compound options</a:t>
            </a:r>
          </a:p>
        </p:txBody>
      </p:sp>
      <p:sp>
        <p:nvSpPr>
          <p:cNvPr id="5" name="Tlačítko akce: Zvuk 4">
            <a:hlinkClick r:id="" action="ppaction://noaction" highlightClick="1"/>
          </p:cNvPr>
          <p:cNvSpPr/>
          <p:nvPr/>
        </p:nvSpPr>
        <p:spPr>
          <a:xfrm>
            <a:off x="251520" y="81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en-GB" sz="1200" b="1" dirty="0">
                <a:solidFill>
                  <a:srgbClr val="FFFF00"/>
                </a:solidFill>
              </a:rPr>
              <a:t>1</a:t>
            </a:r>
            <a:endParaRPr lang="en-GB" sz="800" dirty="0">
              <a:solidFill>
                <a:srgbClr val="FFFF00"/>
              </a:solidFill>
            </a:endParaRPr>
          </a:p>
        </p:txBody>
      </p:sp>
      <p:sp>
        <p:nvSpPr>
          <p:cNvPr id="29" name="TextovéPole 28"/>
          <p:cNvSpPr txBox="1"/>
          <p:nvPr/>
        </p:nvSpPr>
        <p:spPr>
          <a:xfrm>
            <a:off x="864000" y="864000"/>
            <a:ext cx="1980000"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Description</a:t>
            </a:r>
          </a:p>
        </p:txBody>
      </p:sp>
      <p:sp>
        <p:nvSpPr>
          <p:cNvPr id="35" name="TextovéPole 34"/>
          <p:cNvSpPr txBox="1">
            <a:spLocks/>
          </p:cNvSpPr>
          <p:nvPr/>
        </p:nvSpPr>
        <p:spPr>
          <a:xfrm>
            <a:off x="-7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p>
            <a:pPr lvl="0"/>
            <a:r>
              <a:rPr lang="cs-CZ" sz="1000" dirty="0"/>
              <a:t>Opce jsou derivátový instrument, které lze vypisovat na nejrůznější podkladová aktiva, mezi nimi i na jiné derivátové instrumenty. Doposud známe opce na futurity a opce na swapy. Zde si představíme další „derivát na druhou“, nazývaný složená opce.</a:t>
            </a:r>
          </a:p>
        </p:txBody>
      </p:sp>
      <p:sp>
        <p:nvSpPr>
          <p:cNvPr id="37" name="TextovéPole 36"/>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lvl="0"/>
            <a:r>
              <a:rPr lang="cs-CZ" dirty="0"/>
              <a:t>Složená opce je opce vypsaná na opci. Z povahy věci každá taková opce má dvě uplatňovací ceny a dva okamžiky splatnosti, tak jak to ukazuje tato časová osa.</a:t>
            </a:r>
          </a:p>
        </p:txBody>
      </p:sp>
      <p:sp>
        <p:nvSpPr>
          <p:cNvPr id="38" name="TextovéPole 37"/>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r>
              <a:rPr lang="cs-CZ" dirty="0"/>
              <a:t>Existují čtyři základní typy složených opcí, které se odlišují typem opcí, které jejich složení vytváří. To znamená, že lze mít nákupní opci na nákupní opci, nákupní opci na prodejní opci, prodejní opci na nákupní opcí a prodejní opci na prodejní opci. Popišme si je jednu po druhé. Pro jednoduchost se omezíme na jejich evropské provedení.</a:t>
            </a:r>
          </a:p>
        </p:txBody>
      </p:sp>
      <p:sp>
        <p:nvSpPr>
          <p:cNvPr id="39" name="TextovéPole 38"/>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marL="0" lvl="1"/>
            <a:r>
              <a:rPr lang="cs-CZ" sz="1000" dirty="0"/>
              <a:t>Nákupní opce na nákupní opci. S tímto cenným papírem má jeho držitel právo, nikoli povinnost, zakoupit v čase </a:t>
            </a:r>
            <a:r>
              <a:rPr lang="cs-CZ" sz="1000" i="1" dirty="0"/>
              <a:t>T</a:t>
            </a:r>
            <a:r>
              <a:rPr lang="cs-CZ" sz="1000" baseline="-25000" dirty="0"/>
              <a:t>1</a:t>
            </a:r>
            <a:r>
              <a:rPr lang="cs-CZ" sz="1000" dirty="0"/>
              <a:t> za uplatňovací cenu </a:t>
            </a:r>
            <a:r>
              <a:rPr lang="cs-CZ" sz="1000" i="1" dirty="0"/>
              <a:t>X</a:t>
            </a:r>
            <a:r>
              <a:rPr lang="cs-CZ" sz="1000" baseline="-25000" dirty="0"/>
              <a:t>1</a:t>
            </a:r>
            <a:r>
              <a:rPr lang="cs-CZ" sz="1000" dirty="0"/>
              <a:t> nákupní opci, a tato nákupní opce dává svému držiteli právo, nikoli povinnost, zakoupit v čase </a:t>
            </a:r>
            <a:r>
              <a:rPr lang="cs-CZ" sz="1000" i="1" dirty="0"/>
              <a:t>T</a:t>
            </a:r>
            <a:r>
              <a:rPr lang="cs-CZ" sz="1000" baseline="-25000" dirty="0"/>
              <a:t>2</a:t>
            </a:r>
            <a:r>
              <a:rPr lang="cs-CZ" sz="1000" dirty="0"/>
              <a:t> podkladové aktivum za uplatňovací cenu </a:t>
            </a:r>
            <a:r>
              <a:rPr lang="cs-CZ" sz="1000" i="1" dirty="0"/>
              <a:t>X</a:t>
            </a:r>
            <a:r>
              <a:rPr lang="cs-CZ" sz="1000" baseline="-25000" dirty="0"/>
              <a:t>2</a:t>
            </a:r>
            <a:r>
              <a:rPr lang="cs-CZ" sz="1000" dirty="0"/>
              <a:t>.</a:t>
            </a:r>
          </a:p>
        </p:txBody>
      </p:sp>
      <p:sp>
        <p:nvSpPr>
          <p:cNvPr id="40" name="TextovéPole 39"/>
          <p:cNvSpPr txBox="1">
            <a:spLocks/>
          </p:cNvSpPr>
          <p:nvPr/>
        </p:nvSpPr>
        <p:spPr>
          <a:xfrm>
            <a:off x="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r>
              <a:rPr lang="cs-CZ" dirty="0"/>
              <a:t>Nákupní opce na prodejní opci. V tomto případě držitel tohoto cenného papíru má právo, nikoli povinnost, zakoupit v čase </a:t>
            </a:r>
            <a:r>
              <a:rPr lang="cs-CZ" i="1" dirty="0"/>
              <a:t>T</a:t>
            </a:r>
            <a:r>
              <a:rPr lang="cs-CZ" baseline="-25000" dirty="0"/>
              <a:t>1</a:t>
            </a:r>
            <a:r>
              <a:rPr lang="cs-CZ" dirty="0"/>
              <a:t> za uplatňovací cenu </a:t>
            </a:r>
            <a:r>
              <a:rPr lang="cs-CZ" i="1" dirty="0"/>
              <a:t>X</a:t>
            </a:r>
            <a:r>
              <a:rPr lang="cs-CZ" baseline="-25000" dirty="0"/>
              <a:t>1</a:t>
            </a:r>
            <a:r>
              <a:rPr lang="cs-CZ" dirty="0"/>
              <a:t> prodejní opci, a tato prodejní opce dává svému držiteli právo, nikoli povinnost, prodat v čase </a:t>
            </a:r>
            <a:r>
              <a:rPr lang="cs-CZ" i="1" dirty="0"/>
              <a:t>T</a:t>
            </a:r>
            <a:r>
              <a:rPr lang="cs-CZ" baseline="-25000" dirty="0"/>
              <a:t>2</a:t>
            </a:r>
            <a:r>
              <a:rPr lang="cs-CZ" dirty="0"/>
              <a:t> podkladové aktivum za uplatňovací cenu </a:t>
            </a:r>
            <a:r>
              <a:rPr lang="cs-CZ" i="1" dirty="0"/>
              <a:t>X</a:t>
            </a:r>
            <a:r>
              <a:rPr lang="cs-CZ" baseline="-25000" dirty="0"/>
              <a:t>2</a:t>
            </a:r>
            <a:r>
              <a:rPr lang="cs-CZ" dirty="0"/>
              <a:t>.</a:t>
            </a:r>
          </a:p>
        </p:txBody>
      </p:sp>
      <p:sp>
        <p:nvSpPr>
          <p:cNvPr id="41" name="TextovéPole 40"/>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Prodejní opce na nákupní opci. Analogicky s předchozími případy tato složená opce dává svému držiteli právo, nikoli povinnost, prodat v čase </a:t>
            </a:r>
            <a:r>
              <a:rPr lang="cs-CZ" i="1" dirty="0"/>
              <a:t>T</a:t>
            </a:r>
            <a:r>
              <a:rPr lang="cs-CZ" baseline="-25000" dirty="0"/>
              <a:t>1</a:t>
            </a:r>
            <a:r>
              <a:rPr lang="cs-CZ" dirty="0"/>
              <a:t> za uplatňovací cenu </a:t>
            </a:r>
            <a:r>
              <a:rPr lang="cs-CZ" i="1" dirty="0"/>
              <a:t>X</a:t>
            </a:r>
            <a:r>
              <a:rPr lang="cs-CZ" baseline="-25000" dirty="0"/>
              <a:t>1</a:t>
            </a:r>
            <a:r>
              <a:rPr lang="cs-CZ" dirty="0"/>
              <a:t> nákupní opci, a tato nákupní opce dává svému držiteli právo, nikoli povinnost, zakoupit v čase </a:t>
            </a:r>
            <a:r>
              <a:rPr lang="cs-CZ" i="1" dirty="0"/>
              <a:t>T</a:t>
            </a:r>
            <a:r>
              <a:rPr lang="cs-CZ" baseline="-25000" dirty="0"/>
              <a:t>2</a:t>
            </a:r>
            <a:r>
              <a:rPr lang="cs-CZ" dirty="0"/>
              <a:t> podkladové aktivum za uplatňovací cenu </a:t>
            </a:r>
            <a:r>
              <a:rPr lang="cs-CZ" i="1" dirty="0"/>
              <a:t>X</a:t>
            </a:r>
            <a:r>
              <a:rPr lang="cs-CZ" baseline="-25000" dirty="0"/>
              <a:t>2</a:t>
            </a:r>
            <a:r>
              <a:rPr lang="cs-CZ" dirty="0"/>
              <a:t>.</a:t>
            </a:r>
            <a:endParaRPr lang="en-GB" dirty="0"/>
          </a:p>
        </p:txBody>
      </p:sp>
      <p:sp>
        <p:nvSpPr>
          <p:cNvPr id="43" name="TextovéPole 42"/>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indent="9525"/>
            <a:r>
              <a:rPr lang="cs-CZ" sz="1000" dirty="0"/>
              <a:t>Prodejní opce na prodejní opci. A konečně s tímto cenným papírem má jeho držitel právo, nikoli povinnost, prodat v čase </a:t>
            </a:r>
            <a:r>
              <a:rPr lang="cs-CZ" sz="1000" i="1" dirty="0"/>
              <a:t>T</a:t>
            </a:r>
            <a:r>
              <a:rPr lang="cs-CZ" sz="1000" baseline="-25000" dirty="0"/>
              <a:t>1</a:t>
            </a:r>
            <a:r>
              <a:rPr lang="cs-CZ" sz="1000" dirty="0"/>
              <a:t> za uplatňovací cenu </a:t>
            </a:r>
            <a:r>
              <a:rPr lang="cs-CZ" sz="1000" i="1" dirty="0"/>
              <a:t>X</a:t>
            </a:r>
            <a:r>
              <a:rPr lang="cs-CZ" sz="1000" baseline="-25000" dirty="0"/>
              <a:t>1</a:t>
            </a:r>
            <a:r>
              <a:rPr lang="cs-CZ" sz="1000" dirty="0"/>
              <a:t> prodejní opci, a tato prodejní opce dává svému držiteli právo, nikoli povinnost, prodat v čase </a:t>
            </a:r>
            <a:r>
              <a:rPr lang="cs-CZ" sz="1000" i="1" dirty="0"/>
              <a:t>T</a:t>
            </a:r>
            <a:r>
              <a:rPr lang="cs-CZ" sz="1000" baseline="-25000" dirty="0"/>
              <a:t>2</a:t>
            </a:r>
            <a:r>
              <a:rPr lang="cs-CZ" sz="1000" dirty="0"/>
              <a:t> podkladové aktivum za uplatňovací cenu </a:t>
            </a:r>
            <a:r>
              <a:rPr lang="cs-CZ" sz="1000" i="1" dirty="0"/>
              <a:t>X</a:t>
            </a:r>
            <a:r>
              <a:rPr lang="cs-CZ" sz="1000" baseline="-25000" dirty="0"/>
              <a:t>2</a:t>
            </a:r>
            <a:r>
              <a:rPr lang="cs-CZ" sz="1000" dirty="0"/>
              <a:t>.</a:t>
            </a:r>
          </a:p>
        </p:txBody>
      </p:sp>
      <p:sp>
        <p:nvSpPr>
          <p:cNvPr id="42" name="TextovéPole 41"/>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Vidíme, že pochopit náplň složených opcí není moc složité. Mnohem těžší je to s oceňováním těchto sofistikovaných derivátových instrumentů. Zde se bez pokročilých simulačních technik neobejdeme.</a:t>
            </a:r>
            <a:r>
              <a:rPr lang="en-GB" dirty="0"/>
              <a:t> </a:t>
            </a:r>
          </a:p>
        </p:txBody>
      </p:sp>
      <p:sp>
        <p:nvSpPr>
          <p:cNvPr id="45" name="TextovéPole 44">
            <a:extLst>
              <a:ext uri="{FF2B5EF4-FFF2-40B4-BE49-F238E27FC236}">
                <a16:creationId xmlns:a16="http://schemas.microsoft.com/office/drawing/2014/main" id="{A9121DDB-F615-4525-8C21-5EF00A2541D9}"/>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Options are a derivative instrument that can be written on a variety of underlying assets, including other derivative instruments. So far</a:t>
            </a:r>
            <a:r>
              <a:rPr lang="cs-CZ" sz="1000" dirty="0"/>
              <a:t>,</a:t>
            </a:r>
            <a:r>
              <a:rPr lang="en-US" sz="1000" dirty="0"/>
              <a:t> we’re familiar with options on futures and options on swaps. Here we will introduce another “squared derivative”, called compound option.</a:t>
            </a:r>
            <a:endParaRPr lang="cs-CZ" sz="1000" dirty="0"/>
          </a:p>
        </p:txBody>
      </p:sp>
      <p:sp>
        <p:nvSpPr>
          <p:cNvPr id="8" name="Tlačítko akce: Prázdné 7">
            <a:hlinkClick r:id="" action="ppaction://noaction" highlightClick="1"/>
            <a:extLst>
              <a:ext uri="{FF2B5EF4-FFF2-40B4-BE49-F238E27FC236}">
                <a16:creationId xmlns:a16="http://schemas.microsoft.com/office/drawing/2014/main" id="{275C0E42-70BC-4264-A5E1-82788B00D55D}"/>
              </a:ext>
            </a:extLst>
          </p:cNvPr>
          <p:cNvSpPr/>
          <p:nvPr/>
        </p:nvSpPr>
        <p:spPr>
          <a:xfrm>
            <a:off x="763156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800" b="1" dirty="0" err="1">
                <a:solidFill>
                  <a:srgbClr val="FFFF00"/>
                </a:solidFill>
              </a:rPr>
              <a:t>Cz</a:t>
            </a:r>
            <a:endParaRPr lang="cs-CZ" sz="800" b="1" dirty="0">
              <a:solidFill>
                <a:srgbClr val="FFFF00"/>
              </a:solidFill>
            </a:endParaRPr>
          </a:p>
        </p:txBody>
      </p:sp>
      <p:sp>
        <p:nvSpPr>
          <p:cNvPr id="47" name="Tlačítko akce: Prázdné 46">
            <a:hlinkClick r:id="" action="ppaction://noaction" highlightClick="1"/>
            <a:extLst>
              <a:ext uri="{FF2B5EF4-FFF2-40B4-BE49-F238E27FC236}">
                <a16:creationId xmlns:a16="http://schemas.microsoft.com/office/drawing/2014/main" id="{B4013041-73BA-4A05-962E-FA9DF338FC80}"/>
              </a:ext>
            </a:extLst>
          </p:cNvPr>
          <p:cNvSpPr/>
          <p:nvPr/>
        </p:nvSpPr>
        <p:spPr>
          <a:xfrm>
            <a:off x="802848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800" b="1" dirty="0">
                <a:solidFill>
                  <a:srgbClr val="FFFF00"/>
                </a:solidFill>
              </a:rPr>
              <a:t>En</a:t>
            </a:r>
          </a:p>
        </p:txBody>
      </p:sp>
      <p:sp>
        <p:nvSpPr>
          <p:cNvPr id="48" name="Tlačítko akce: Prázdné 47">
            <a:hlinkClick r:id="" action="ppaction://noaction" highlightClick="1"/>
            <a:extLst>
              <a:ext uri="{FF2B5EF4-FFF2-40B4-BE49-F238E27FC236}">
                <a16:creationId xmlns:a16="http://schemas.microsoft.com/office/drawing/2014/main" id="{D8BD8555-5AC4-4F9E-B5A5-8E95C47F64EE}"/>
              </a:ext>
            </a:extLst>
          </p:cNvPr>
          <p:cNvSpPr/>
          <p:nvPr/>
        </p:nvSpPr>
        <p:spPr>
          <a:xfrm>
            <a:off x="8423648" y="360000"/>
            <a:ext cx="360000" cy="180000"/>
          </a:xfrm>
          <a:prstGeom prst="actionButtonBlank">
            <a:avLst/>
          </a:prstGeom>
          <a:solidFill>
            <a:schemeClr val="accent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cs-CZ" sz="800" b="1" dirty="0" err="1">
                <a:solidFill>
                  <a:srgbClr val="FFFF00"/>
                </a:solidFill>
              </a:rPr>
              <a:t>None</a:t>
            </a:r>
            <a:endParaRPr lang="cs-CZ" sz="800" b="1" dirty="0">
              <a:solidFill>
                <a:srgbClr val="FFFF00"/>
              </a:solidFill>
            </a:endParaRPr>
          </a:p>
        </p:txBody>
      </p:sp>
      <p:sp>
        <p:nvSpPr>
          <p:cNvPr id="49" name="Zástupný symbol pro zápatí 1">
            <a:extLst>
              <a:ext uri="{FF2B5EF4-FFF2-40B4-BE49-F238E27FC236}">
                <a16:creationId xmlns:a16="http://schemas.microsoft.com/office/drawing/2014/main" id="{EC23C8D8-6279-477A-9E8F-E8BD8016FBC3}"/>
              </a:ext>
            </a:extLst>
          </p:cNvPr>
          <p:cNvSpPr txBox="1">
            <a:spLocks/>
          </p:cNvSpPr>
          <p:nvPr/>
        </p:nvSpPr>
        <p:spPr>
          <a:xfrm>
            <a:off x="7631480" y="188640"/>
            <a:ext cx="1152168" cy="156738"/>
          </a:xfrm>
          <a:prstGeom prst="rect">
            <a:avLst/>
          </a:prstGeom>
        </p:spPr>
        <p:txBody>
          <a:bodyPr vert="horz" lIns="91440" tIns="45720" rIns="91440" bIns="45720" rtlCol="0" anchor="ctr"/>
          <a:lstStyle>
            <a:defPPr>
              <a:defRPr lang="cs-CZ"/>
            </a:defPPr>
            <a:lvl1pPr marL="0" algn="l" defTabSz="914400" rtl="0" eaLnBrk="1" latinLnBrk="0" hangingPunct="1">
              <a:defRPr sz="1100" b="1"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800" kern="800" spc="130" dirty="0"/>
              <a:t>Subtitles</a:t>
            </a:r>
          </a:p>
        </p:txBody>
      </p:sp>
      <p:sp>
        <p:nvSpPr>
          <p:cNvPr id="50" name="TextovéPole 49">
            <a:extLst>
              <a:ext uri="{FF2B5EF4-FFF2-40B4-BE49-F238E27FC236}">
                <a16:creationId xmlns:a16="http://schemas.microsoft.com/office/drawing/2014/main" id="{582BF5C3-B2E5-4880-8AB0-046C7D2F4B74}"/>
              </a:ext>
            </a:extLst>
          </p:cNvPr>
          <p:cNvSpPr txBox="1">
            <a:spLocks/>
          </p:cNvSpPr>
          <p:nvPr/>
        </p:nvSpPr>
        <p:spPr>
          <a:xfrm>
            <a:off x="-54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A compound option is an option written on the option. Each such option has two exercise prices and two expiration dates, as this timeline shows.</a:t>
            </a:r>
            <a:endParaRPr lang="cs-CZ" sz="1000" dirty="0"/>
          </a:p>
        </p:txBody>
      </p:sp>
      <p:sp>
        <p:nvSpPr>
          <p:cNvPr id="51" name="TextovéPole 50">
            <a:extLst>
              <a:ext uri="{FF2B5EF4-FFF2-40B4-BE49-F238E27FC236}">
                <a16:creationId xmlns:a16="http://schemas.microsoft.com/office/drawing/2014/main" id="{E173B7C4-EA77-48C1-BEFE-9FD89F6F5C7B}"/>
              </a:ext>
            </a:extLst>
          </p:cNvPr>
          <p:cNvSpPr txBox="1">
            <a:spLocks/>
          </p:cNvSpPr>
          <p:nvPr/>
        </p:nvSpPr>
        <p:spPr>
          <a:xfrm>
            <a:off x="-36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There are four basic types of compound options, distinguished by the types of options that make up their composition. This means that we can have a call on a call, a call on a put, a put on a call, and a put on a put. Let’s describe them one by one. For the sake of simplicity, we will limit ourselves to their European design.</a:t>
            </a:r>
            <a:endParaRPr lang="cs-CZ" sz="1000" dirty="0"/>
          </a:p>
        </p:txBody>
      </p:sp>
      <p:sp>
        <p:nvSpPr>
          <p:cNvPr id="52" name="TextovéPole 51">
            <a:extLst>
              <a:ext uri="{FF2B5EF4-FFF2-40B4-BE49-F238E27FC236}">
                <a16:creationId xmlns:a16="http://schemas.microsoft.com/office/drawing/2014/main" id="{808CC445-5549-48D6-AA91-CA10B0978274}"/>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A call on call. With this security, its holder has the right, but is not obligated, to buy, at time </a:t>
            </a:r>
            <a:r>
              <a:rPr lang="en-US" sz="1000" i="1" dirty="0"/>
              <a:t>T</a:t>
            </a:r>
            <a:r>
              <a:rPr lang="en-US" sz="1000" baseline="-25000" dirty="0"/>
              <a:t>1</a:t>
            </a:r>
            <a:r>
              <a:rPr lang="en-US" sz="1000" dirty="0"/>
              <a:t> and at exercise price </a:t>
            </a:r>
            <a:r>
              <a:rPr lang="en-US" sz="1000" i="1" dirty="0"/>
              <a:t>X</a:t>
            </a:r>
            <a:r>
              <a:rPr lang="en-US" sz="1000" baseline="-25000" dirty="0"/>
              <a:t>1</a:t>
            </a:r>
            <a:r>
              <a:rPr lang="en-US" sz="1000" dirty="0"/>
              <a:t>, a call option, and this call option gives its holder the right, but not an obligation, to buy the underlying asset at time </a:t>
            </a:r>
            <a:r>
              <a:rPr lang="en-US" sz="1000" i="1" dirty="0"/>
              <a:t>T</a:t>
            </a:r>
            <a:r>
              <a:rPr lang="en-US" sz="1000" baseline="-25000" dirty="0"/>
              <a:t>2</a:t>
            </a:r>
            <a:r>
              <a:rPr lang="en-US" sz="1000" dirty="0"/>
              <a:t> for exercise price </a:t>
            </a:r>
            <a:r>
              <a:rPr lang="en-US" sz="1000" i="1" dirty="0"/>
              <a:t>X</a:t>
            </a:r>
            <a:r>
              <a:rPr lang="en-US" sz="1000" baseline="-25000" dirty="0"/>
              <a:t>2</a:t>
            </a:r>
            <a:r>
              <a:rPr lang="en-US" sz="1000" dirty="0"/>
              <a:t>.</a:t>
            </a:r>
            <a:endParaRPr lang="cs-CZ" sz="1000" dirty="0"/>
          </a:p>
        </p:txBody>
      </p:sp>
      <p:sp>
        <p:nvSpPr>
          <p:cNvPr id="53" name="TextovéPole 52">
            <a:extLst>
              <a:ext uri="{FF2B5EF4-FFF2-40B4-BE49-F238E27FC236}">
                <a16:creationId xmlns:a16="http://schemas.microsoft.com/office/drawing/2014/main" id="{81154FF5-6A68-4935-8A30-25F092A0F6AE}"/>
              </a:ext>
            </a:extLst>
          </p:cNvPr>
          <p:cNvSpPr txBox="1">
            <a:spLocks/>
          </p:cNvSpPr>
          <p:nvPr/>
        </p:nvSpPr>
        <p:spPr>
          <a:xfrm>
            <a:off x="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A call on put. In this case, the holder of this security has the right, but is not obligated, to buy, at time </a:t>
            </a:r>
            <a:r>
              <a:rPr lang="en-US" sz="1000" i="1" dirty="0"/>
              <a:t>T</a:t>
            </a:r>
            <a:r>
              <a:rPr lang="en-US" sz="1000" baseline="-25000" dirty="0"/>
              <a:t>1</a:t>
            </a:r>
            <a:r>
              <a:rPr lang="en-US" sz="1000" dirty="0"/>
              <a:t> and at exercise price </a:t>
            </a:r>
            <a:r>
              <a:rPr lang="en-US" sz="1000" i="1" dirty="0"/>
              <a:t>X</a:t>
            </a:r>
            <a:r>
              <a:rPr lang="en-US" sz="1000" baseline="-25000" dirty="0"/>
              <a:t>1</a:t>
            </a:r>
            <a:r>
              <a:rPr lang="en-US" sz="1000" dirty="0"/>
              <a:t>, a put option, and this put option gives its holder the right, but not an obligation, to sell the underlying asset at time </a:t>
            </a:r>
            <a:r>
              <a:rPr lang="en-US" sz="1000" i="1" dirty="0"/>
              <a:t>T</a:t>
            </a:r>
            <a:r>
              <a:rPr lang="en-US" sz="1000" baseline="-25000" dirty="0"/>
              <a:t>2</a:t>
            </a:r>
            <a:r>
              <a:rPr lang="en-US" sz="1000" dirty="0"/>
              <a:t> for exercise price </a:t>
            </a:r>
            <a:r>
              <a:rPr lang="en-US" sz="1000" i="1" dirty="0"/>
              <a:t>X</a:t>
            </a:r>
            <a:r>
              <a:rPr lang="en-US" sz="1000" baseline="-25000" dirty="0"/>
              <a:t>2</a:t>
            </a:r>
            <a:r>
              <a:rPr lang="en-US" sz="1000" dirty="0"/>
              <a:t>.</a:t>
            </a:r>
            <a:endParaRPr lang="cs-CZ" sz="1000" dirty="0"/>
          </a:p>
        </p:txBody>
      </p:sp>
      <p:sp>
        <p:nvSpPr>
          <p:cNvPr id="54" name="TextovéPole 53">
            <a:extLst>
              <a:ext uri="{FF2B5EF4-FFF2-40B4-BE49-F238E27FC236}">
                <a16:creationId xmlns:a16="http://schemas.microsoft.com/office/drawing/2014/main" id="{C0EA8493-864E-43CD-A076-15D5D4376985}"/>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A put on call. By analogy with the previous cases, this compound option gives its holder the right, but not an obligation, to sell, at time </a:t>
            </a:r>
            <a:r>
              <a:rPr lang="en-US" sz="1000" i="1" dirty="0"/>
              <a:t>T</a:t>
            </a:r>
            <a:r>
              <a:rPr lang="en-US" sz="1000" baseline="-25000" dirty="0"/>
              <a:t>1</a:t>
            </a:r>
            <a:r>
              <a:rPr lang="en-US" sz="1000" dirty="0"/>
              <a:t> and at exercise price </a:t>
            </a:r>
            <a:r>
              <a:rPr lang="en-US" sz="1000" i="1" dirty="0"/>
              <a:t>X</a:t>
            </a:r>
            <a:r>
              <a:rPr lang="en-US" sz="1000" baseline="-25000" dirty="0"/>
              <a:t>1</a:t>
            </a:r>
            <a:r>
              <a:rPr lang="en-US" sz="1000" dirty="0"/>
              <a:t>, a call option, and this call option gives its holder the right, but not an obligation, to buy the underlying asset at time </a:t>
            </a:r>
            <a:r>
              <a:rPr lang="en-US" sz="1000" i="1" dirty="0"/>
              <a:t>T</a:t>
            </a:r>
            <a:r>
              <a:rPr lang="en-US" sz="1000" baseline="-25000" dirty="0"/>
              <a:t>2</a:t>
            </a:r>
            <a:r>
              <a:rPr lang="en-US" sz="1000" dirty="0"/>
              <a:t> for exercise price </a:t>
            </a:r>
            <a:r>
              <a:rPr lang="en-US" sz="1000" i="1" dirty="0"/>
              <a:t>X</a:t>
            </a:r>
            <a:r>
              <a:rPr lang="en-US" sz="1000" baseline="-25000" dirty="0"/>
              <a:t>2</a:t>
            </a:r>
            <a:r>
              <a:rPr lang="en-US" sz="1000" dirty="0"/>
              <a:t>.</a:t>
            </a:r>
            <a:endParaRPr lang="cs-CZ" sz="1000" dirty="0"/>
          </a:p>
        </p:txBody>
      </p:sp>
      <p:sp>
        <p:nvSpPr>
          <p:cNvPr id="55" name="TextovéPole 54">
            <a:extLst>
              <a:ext uri="{FF2B5EF4-FFF2-40B4-BE49-F238E27FC236}">
                <a16:creationId xmlns:a16="http://schemas.microsoft.com/office/drawing/2014/main" id="{78FABDBD-F6B5-43AA-B4D7-57742B27BE42}"/>
              </a:ext>
            </a:extLst>
          </p:cNvPr>
          <p:cNvSpPr txBox="1">
            <a:spLocks/>
          </p:cNvSpPr>
          <p:nvPr/>
        </p:nvSpPr>
        <p:spPr>
          <a:xfrm>
            <a:off x="36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A put on put. Finally, with this security, its holder has the right, but is not obligated, to sell, at time </a:t>
            </a:r>
            <a:r>
              <a:rPr lang="en-US" sz="1000" i="1" dirty="0"/>
              <a:t>T</a:t>
            </a:r>
            <a:r>
              <a:rPr lang="en-US" sz="1000" baseline="-25000" dirty="0"/>
              <a:t>1</a:t>
            </a:r>
            <a:r>
              <a:rPr lang="en-US" sz="1000" dirty="0"/>
              <a:t> and at exercise price </a:t>
            </a:r>
            <a:r>
              <a:rPr lang="en-US" sz="1000" i="1" dirty="0"/>
              <a:t>X</a:t>
            </a:r>
            <a:r>
              <a:rPr lang="en-US" sz="1000" baseline="-25000" dirty="0"/>
              <a:t>1</a:t>
            </a:r>
            <a:r>
              <a:rPr lang="en-US" sz="1000" dirty="0"/>
              <a:t>, a put option, and this put option gives its holder the right, but not an obligation, to sell the underlying asset at time </a:t>
            </a:r>
            <a:r>
              <a:rPr lang="en-US" sz="1000" i="1" dirty="0"/>
              <a:t>T</a:t>
            </a:r>
            <a:r>
              <a:rPr lang="en-US" sz="1000" baseline="-25000" dirty="0"/>
              <a:t>2</a:t>
            </a:r>
            <a:r>
              <a:rPr lang="en-US" sz="1000" dirty="0"/>
              <a:t> for exercise price </a:t>
            </a:r>
            <a:r>
              <a:rPr lang="en-US" sz="1000" i="1" dirty="0"/>
              <a:t>X</a:t>
            </a:r>
            <a:r>
              <a:rPr lang="en-US" sz="1000" baseline="-25000" dirty="0"/>
              <a:t>2</a:t>
            </a:r>
            <a:r>
              <a:rPr lang="en-US" sz="1000" dirty="0"/>
              <a:t>.</a:t>
            </a:r>
            <a:endParaRPr lang="cs-CZ" sz="1000" dirty="0"/>
          </a:p>
        </p:txBody>
      </p:sp>
      <p:sp>
        <p:nvSpPr>
          <p:cNvPr id="56" name="TextovéPole 55">
            <a:extLst>
              <a:ext uri="{FF2B5EF4-FFF2-40B4-BE49-F238E27FC236}">
                <a16:creationId xmlns:a16="http://schemas.microsoft.com/office/drawing/2014/main" id="{672F4AEE-6B49-4567-B8D2-A28B94FE75DD}"/>
              </a:ext>
            </a:extLst>
          </p:cNvPr>
          <p:cNvSpPr txBox="1">
            <a:spLocks/>
          </p:cNvSpPr>
          <p:nvPr/>
        </p:nvSpPr>
        <p:spPr>
          <a:xfrm>
            <a:off x="5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We see that it’s not difficult to understand the content of compound options. It’s much harder to price these sophisticated derivative instruments. This can’t be done without advanced simulation techniques.</a:t>
            </a:r>
            <a:endParaRPr lang="cs-CZ" sz="1000" dirty="0"/>
          </a:p>
        </p:txBody>
      </p:sp>
      <p:sp>
        <p:nvSpPr>
          <p:cNvPr id="16" name="Obdélník 15">
            <a:extLst>
              <a:ext uri="{FF2B5EF4-FFF2-40B4-BE49-F238E27FC236}">
                <a16:creationId xmlns:a16="http://schemas.microsoft.com/office/drawing/2014/main" id="{4208F63B-65BD-4911-BC69-409EE450C347}"/>
              </a:ext>
            </a:extLst>
          </p:cNvPr>
          <p:cNvSpPr/>
          <p:nvPr/>
        </p:nvSpPr>
        <p:spPr>
          <a:xfrm>
            <a:off x="7524480" y="180000"/>
            <a:ext cx="1368000" cy="396000"/>
          </a:xfrm>
          <a:prstGeom prst="rect">
            <a:avLst/>
          </a:prstGeom>
          <a:solidFill>
            <a:schemeClr val="accent1">
              <a:alpha val="40000"/>
            </a:schemeClr>
          </a:solid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9" name="TextovéPole 58"/>
          <p:cNvSpPr txBox="1"/>
          <p:nvPr/>
        </p:nvSpPr>
        <p:spPr>
          <a:xfrm>
            <a:off x="1187623" y="1189977"/>
            <a:ext cx="5536933" cy="369332"/>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solidFill>
                  <a:srgbClr val="7030A0"/>
                </a:solidFill>
                <a:latin typeface="Cambria Math" panose="02040503050406030204" pitchFamily="18" charset="0"/>
                <a:ea typeface="Cambria Math" panose="02040503050406030204" pitchFamily="18" charset="0"/>
              </a:rPr>
              <a:t>Compound options </a:t>
            </a:r>
            <a:r>
              <a:rPr lang="en-GB" dirty="0">
                <a:latin typeface="Cambria Math" panose="02040503050406030204" pitchFamily="18" charset="0"/>
                <a:ea typeface="Cambria Math" panose="02040503050406030204" pitchFamily="18" charset="0"/>
              </a:rPr>
              <a:t>are options written on options</a:t>
            </a:r>
          </a:p>
        </p:txBody>
      </p:sp>
      <p:sp>
        <p:nvSpPr>
          <p:cNvPr id="57" name="Tlačítko akce: Zvuk 56">
            <a:hlinkClick r:id="" action="ppaction://noaction" highlightClick="1"/>
          </p:cNvPr>
          <p:cNvSpPr/>
          <p:nvPr/>
        </p:nvSpPr>
        <p:spPr>
          <a:xfrm>
            <a:off x="251520" y="2609328"/>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en-GB" sz="1200" b="1" dirty="0">
                <a:solidFill>
                  <a:srgbClr val="FFFF00"/>
                </a:solidFill>
              </a:rPr>
              <a:t>2</a:t>
            </a:r>
            <a:endParaRPr lang="en-GB" sz="800" dirty="0">
              <a:solidFill>
                <a:srgbClr val="FFFF00"/>
              </a:solidFill>
            </a:endParaRPr>
          </a:p>
        </p:txBody>
      </p:sp>
      <p:sp>
        <p:nvSpPr>
          <p:cNvPr id="70" name="TextovéPole 69"/>
          <p:cNvSpPr txBox="1"/>
          <p:nvPr/>
        </p:nvSpPr>
        <p:spPr>
          <a:xfrm>
            <a:off x="864000" y="2663328"/>
            <a:ext cx="5220984"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Types of European compound options</a:t>
            </a:r>
          </a:p>
        </p:txBody>
      </p:sp>
      <mc:AlternateContent xmlns:mc="http://schemas.openxmlformats.org/markup-compatibility/2006" xmlns:a14="http://schemas.microsoft.com/office/drawing/2010/main">
        <mc:Choice Requires="a14">
          <p:sp>
            <p:nvSpPr>
              <p:cNvPr id="74" name="TextovéPole 73">
                <a:extLst>
                  <a:ext uri="{FF2B5EF4-FFF2-40B4-BE49-F238E27FC236}">
                    <a16:creationId xmlns:a16="http://schemas.microsoft.com/office/drawing/2014/main" id="{05FC8A4A-3761-4383-881C-9096ADBF4AD7}"/>
                  </a:ext>
                </a:extLst>
              </p:cNvPr>
              <p:cNvSpPr txBox="1"/>
              <p:nvPr/>
            </p:nvSpPr>
            <p:spPr>
              <a:xfrm>
                <a:off x="1511999" y="1474187"/>
                <a:ext cx="7451993" cy="584775"/>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latin typeface="Cambria Math" panose="02040503050406030204" pitchFamily="18" charset="0"/>
                    <a:ea typeface="Cambria Math" panose="02040503050406030204" pitchFamily="18" charset="0"/>
                  </a:rPr>
                  <a:t>The timeline of compound options contains three points with two exercise prices </a:t>
                </a:r>
                <a14:m>
                  <m:oMath xmlns:m="http://schemas.openxmlformats.org/officeDocument/2006/math">
                    <m:sSub>
                      <m:sSubPr>
                        <m:ctrlPr>
                          <a:rPr lang="en-GB" sz="1600" i="1" smtClean="0">
                            <a:latin typeface="Cambria Math" panose="02040503050406030204" pitchFamily="18" charset="0"/>
                            <a:ea typeface="Cambria Math" panose="02040503050406030204" pitchFamily="18" charset="0"/>
                          </a:rPr>
                        </m:ctrlPr>
                      </m:sSubPr>
                      <m:e>
                        <m:r>
                          <a:rPr lang="en-GB" sz="1600" b="0" i="1" smtClean="0">
                            <a:latin typeface="Cambria Math" panose="02040503050406030204" pitchFamily="18" charset="0"/>
                            <a:ea typeface="Cambria Math" panose="02040503050406030204" pitchFamily="18" charset="0"/>
                          </a:rPr>
                          <m:t>𝑋</m:t>
                        </m:r>
                      </m:e>
                      <m:sub>
                        <m:r>
                          <a:rPr lang="en-GB" sz="1600" b="0" i="1" smtClean="0">
                            <a:latin typeface="Cambria Math" panose="02040503050406030204" pitchFamily="18" charset="0"/>
                            <a:ea typeface="Cambria Math" panose="02040503050406030204" pitchFamily="18" charset="0"/>
                          </a:rPr>
                          <m:t>1</m:t>
                        </m:r>
                      </m:sub>
                    </m:sSub>
                    <m:r>
                      <a:rPr lang="en-GB" sz="1600" b="0" i="1" smtClean="0">
                        <a:latin typeface="Cambria Math" panose="02040503050406030204" pitchFamily="18" charset="0"/>
                        <a:ea typeface="Cambria Math" panose="02040503050406030204" pitchFamily="18" charset="0"/>
                      </a:rPr>
                      <m:t>,</m:t>
                    </m:r>
                    <m:sSub>
                      <m:sSubPr>
                        <m:ctrlPr>
                          <a:rPr lang="en-GB" sz="1600" b="0" i="1" smtClean="0">
                            <a:latin typeface="Cambria Math" panose="02040503050406030204" pitchFamily="18" charset="0"/>
                            <a:ea typeface="Cambria Math" panose="02040503050406030204" pitchFamily="18" charset="0"/>
                          </a:rPr>
                        </m:ctrlPr>
                      </m:sSubPr>
                      <m:e>
                        <m:r>
                          <a:rPr lang="en-GB" sz="1600" b="0" i="1" smtClean="0">
                            <a:latin typeface="Cambria Math" panose="02040503050406030204" pitchFamily="18" charset="0"/>
                            <a:ea typeface="Cambria Math" panose="02040503050406030204" pitchFamily="18" charset="0"/>
                          </a:rPr>
                          <m:t>𝑋</m:t>
                        </m:r>
                      </m:e>
                      <m:sub>
                        <m:r>
                          <a:rPr lang="en-GB" sz="1600" b="0" i="1" smtClean="0">
                            <a:latin typeface="Cambria Math" panose="02040503050406030204" pitchFamily="18" charset="0"/>
                            <a:ea typeface="Cambria Math" panose="02040503050406030204" pitchFamily="18" charset="0"/>
                          </a:rPr>
                          <m:t>2</m:t>
                        </m:r>
                      </m:sub>
                    </m:sSub>
                  </m:oMath>
                </a14:m>
                <a:r>
                  <a:rPr lang="en-GB" sz="1600" dirty="0">
                    <a:latin typeface="Cambria Math" panose="02040503050406030204" pitchFamily="18" charset="0"/>
                    <a:ea typeface="Cambria Math" panose="02040503050406030204" pitchFamily="18" charset="0"/>
                  </a:rPr>
                  <a:t> and two expiry dates </a:t>
                </a:r>
                <a14:m>
                  <m:oMath xmlns:m="http://schemas.openxmlformats.org/officeDocument/2006/math">
                    <m:sSub>
                      <m:sSubPr>
                        <m:ctrlPr>
                          <a:rPr lang="en-GB" sz="1600" i="1" smtClean="0">
                            <a:latin typeface="Cambria Math" panose="02040503050406030204" pitchFamily="18" charset="0"/>
                            <a:ea typeface="Cambria Math" panose="02040503050406030204" pitchFamily="18" charset="0"/>
                          </a:rPr>
                        </m:ctrlPr>
                      </m:sSubPr>
                      <m:e>
                        <m:r>
                          <a:rPr lang="en-GB" sz="1600" b="0" i="1" smtClean="0">
                            <a:latin typeface="Cambria Math" panose="02040503050406030204" pitchFamily="18" charset="0"/>
                            <a:ea typeface="Cambria Math" panose="02040503050406030204" pitchFamily="18" charset="0"/>
                          </a:rPr>
                          <m:t>𝑇</m:t>
                        </m:r>
                      </m:e>
                      <m:sub>
                        <m:r>
                          <a:rPr lang="en-GB" sz="1600" b="0" i="1" smtClean="0">
                            <a:latin typeface="Cambria Math" panose="02040503050406030204" pitchFamily="18" charset="0"/>
                            <a:ea typeface="Cambria Math" panose="02040503050406030204" pitchFamily="18" charset="0"/>
                          </a:rPr>
                          <m:t>1</m:t>
                        </m:r>
                      </m:sub>
                    </m:sSub>
                    <m:r>
                      <a:rPr lang="en-GB" sz="1600" b="0" i="1" smtClean="0">
                        <a:latin typeface="Cambria Math" panose="02040503050406030204" pitchFamily="18" charset="0"/>
                        <a:ea typeface="Cambria Math" panose="02040503050406030204" pitchFamily="18" charset="0"/>
                      </a:rPr>
                      <m:t>,</m:t>
                    </m:r>
                    <m:sSub>
                      <m:sSubPr>
                        <m:ctrlPr>
                          <a:rPr lang="en-GB" sz="1600" b="0" i="1" smtClean="0">
                            <a:latin typeface="Cambria Math" panose="02040503050406030204" pitchFamily="18" charset="0"/>
                            <a:ea typeface="Cambria Math" panose="02040503050406030204" pitchFamily="18" charset="0"/>
                          </a:rPr>
                        </m:ctrlPr>
                      </m:sSubPr>
                      <m:e>
                        <m:r>
                          <a:rPr lang="en-GB" sz="1600" b="0" i="1" smtClean="0">
                            <a:latin typeface="Cambria Math" panose="02040503050406030204" pitchFamily="18" charset="0"/>
                            <a:ea typeface="Cambria Math" panose="02040503050406030204" pitchFamily="18" charset="0"/>
                          </a:rPr>
                          <m:t>𝑇</m:t>
                        </m:r>
                      </m:e>
                      <m:sub>
                        <m:r>
                          <a:rPr lang="en-GB" sz="1600" b="0" i="1" smtClean="0">
                            <a:latin typeface="Cambria Math" panose="02040503050406030204" pitchFamily="18" charset="0"/>
                            <a:ea typeface="Cambria Math" panose="02040503050406030204" pitchFamily="18" charset="0"/>
                          </a:rPr>
                          <m:t>2</m:t>
                        </m:r>
                      </m:sub>
                    </m:sSub>
                  </m:oMath>
                </a14:m>
                <a:endParaRPr lang="en-GB" sz="1600" dirty="0">
                  <a:latin typeface="Cambria Math" panose="02040503050406030204" pitchFamily="18" charset="0"/>
                  <a:ea typeface="Cambria Math" panose="02040503050406030204" pitchFamily="18" charset="0"/>
                </a:endParaRPr>
              </a:p>
            </p:txBody>
          </p:sp>
        </mc:Choice>
        <mc:Fallback xmlns="">
          <p:sp>
            <p:nvSpPr>
              <p:cNvPr id="74" name="TextovéPole 73">
                <a:extLst>
                  <a:ext uri="{FF2B5EF4-FFF2-40B4-BE49-F238E27FC236}">
                    <a16:creationId xmlns:a16="http://schemas.microsoft.com/office/drawing/2014/main" id="{05FC8A4A-3761-4383-881C-9096ADBF4AD7}"/>
                  </a:ext>
                </a:extLst>
              </p:cNvPr>
              <p:cNvSpPr txBox="1">
                <a:spLocks noRot="1" noChangeAspect="1" noMove="1" noResize="1" noEditPoints="1" noAdjustHandles="1" noChangeArrowheads="1" noChangeShapeType="1" noTextEdit="1"/>
              </p:cNvSpPr>
              <p:nvPr/>
            </p:nvSpPr>
            <p:spPr>
              <a:xfrm>
                <a:off x="1511999" y="1474187"/>
                <a:ext cx="7451993" cy="584775"/>
              </a:xfrm>
              <a:prstGeom prst="rect">
                <a:avLst/>
              </a:prstGeom>
              <a:blipFill>
                <a:blip r:embed="rId13"/>
                <a:stretch>
                  <a:fillRect l="-327" t="-4167" b="-11458"/>
                </a:stretch>
              </a:blipFill>
              <a:ln>
                <a:noFill/>
              </a:ln>
            </p:spPr>
            <p:txBody>
              <a:bodyPr/>
              <a:lstStyle/>
              <a:p>
                <a:r>
                  <a:rPr lang="en-GB">
                    <a:noFill/>
                  </a:rPr>
                  <a:t> </a:t>
                </a:r>
              </a:p>
            </p:txBody>
          </p:sp>
        </mc:Fallback>
      </mc:AlternateContent>
      <p:sp>
        <p:nvSpPr>
          <p:cNvPr id="46" name="TextovéPole 45"/>
          <p:cNvSpPr txBox="1"/>
          <p:nvPr/>
        </p:nvSpPr>
        <p:spPr>
          <a:xfrm>
            <a:off x="1187625" y="2988361"/>
            <a:ext cx="1584001" cy="369332"/>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Call on call</a:t>
            </a:r>
          </a:p>
        </p:txBody>
      </p:sp>
      <mc:AlternateContent xmlns:mc="http://schemas.openxmlformats.org/markup-compatibility/2006" xmlns:a14="http://schemas.microsoft.com/office/drawing/2010/main">
        <mc:Choice Requires="a14">
          <p:sp>
            <p:nvSpPr>
              <p:cNvPr id="63" name="TextovéPole 62">
                <a:extLst>
                  <a:ext uri="{FF2B5EF4-FFF2-40B4-BE49-F238E27FC236}">
                    <a16:creationId xmlns:a16="http://schemas.microsoft.com/office/drawing/2014/main" id="{05FC8A4A-3761-4383-881C-9096ADBF4AD7}"/>
                  </a:ext>
                </a:extLst>
              </p:cNvPr>
              <p:cNvSpPr txBox="1"/>
              <p:nvPr/>
            </p:nvSpPr>
            <p:spPr>
              <a:xfrm>
                <a:off x="1512000" y="3261635"/>
                <a:ext cx="7375552" cy="584775"/>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latin typeface="Cambria Math" panose="02040503050406030204" pitchFamily="18" charset="0"/>
                    <a:ea typeface="Cambria Math" panose="02040503050406030204" pitchFamily="18" charset="0"/>
                  </a:rPr>
                  <a:t>The right to </a:t>
                </a:r>
                <a:r>
                  <a:rPr lang="en-GB" sz="1600" dirty="0">
                    <a:solidFill>
                      <a:srgbClr val="00B050"/>
                    </a:solidFill>
                    <a:latin typeface="Cambria Math" panose="02040503050406030204" pitchFamily="18" charset="0"/>
                    <a:ea typeface="Cambria Math" panose="02040503050406030204" pitchFamily="18" charset="0"/>
                  </a:rPr>
                  <a:t>buy</a:t>
                </a:r>
                <a:r>
                  <a:rPr lang="en-GB" sz="1600" dirty="0">
                    <a:latin typeface="Cambria Math" panose="02040503050406030204" pitchFamily="18" charset="0"/>
                    <a:ea typeface="Cambria Math" panose="02040503050406030204" pitchFamily="18" charset="0"/>
                  </a:rPr>
                  <a:t>, on expiry date </a:t>
                </a:r>
                <a14:m>
                  <m:oMath xmlns:m="http://schemas.openxmlformats.org/officeDocument/2006/math">
                    <m:sSub>
                      <m:sSubPr>
                        <m:ctrlPr>
                          <a:rPr lang="en-GB" sz="1600" i="1" smtClean="0">
                            <a:latin typeface="Cambria Math" panose="02040503050406030204" pitchFamily="18" charset="0"/>
                            <a:ea typeface="Cambria Math" panose="02040503050406030204" pitchFamily="18" charset="0"/>
                          </a:rPr>
                        </m:ctrlPr>
                      </m:sSubPr>
                      <m:e>
                        <m:r>
                          <a:rPr lang="en-GB" sz="1600" b="0" i="1" smtClean="0">
                            <a:latin typeface="Cambria Math" panose="02040503050406030204" pitchFamily="18" charset="0"/>
                            <a:ea typeface="Cambria Math" panose="02040503050406030204" pitchFamily="18" charset="0"/>
                          </a:rPr>
                          <m:t>𝑇</m:t>
                        </m:r>
                      </m:e>
                      <m:sub>
                        <m:r>
                          <a:rPr lang="en-GB" sz="1600" b="0" i="1" smtClean="0">
                            <a:latin typeface="Cambria Math" panose="02040503050406030204" pitchFamily="18" charset="0"/>
                            <a:ea typeface="Cambria Math" panose="02040503050406030204" pitchFamily="18" charset="0"/>
                          </a:rPr>
                          <m:t>1</m:t>
                        </m:r>
                      </m:sub>
                    </m:sSub>
                  </m:oMath>
                </a14:m>
                <a:r>
                  <a:rPr lang="en-GB" sz="1600" dirty="0">
                    <a:latin typeface="Cambria Math" panose="02040503050406030204" pitchFamily="18" charset="0"/>
                    <a:ea typeface="Cambria Math" panose="02040503050406030204" pitchFamily="18" charset="0"/>
                  </a:rPr>
                  <a:t> and for exercise price </a:t>
                </a:r>
                <a14:m>
                  <m:oMath xmlns:m="http://schemas.openxmlformats.org/officeDocument/2006/math">
                    <m:sSub>
                      <m:sSubPr>
                        <m:ctrlPr>
                          <a:rPr lang="en-GB" sz="1600" i="1" smtClean="0">
                            <a:latin typeface="Cambria Math" panose="02040503050406030204" pitchFamily="18" charset="0"/>
                            <a:ea typeface="Cambria Math" panose="02040503050406030204" pitchFamily="18" charset="0"/>
                          </a:rPr>
                        </m:ctrlPr>
                      </m:sSubPr>
                      <m:e>
                        <m:r>
                          <a:rPr lang="en-GB" sz="1600" b="0" i="1" smtClean="0">
                            <a:latin typeface="Cambria Math" panose="02040503050406030204" pitchFamily="18" charset="0"/>
                            <a:ea typeface="Cambria Math" panose="02040503050406030204" pitchFamily="18" charset="0"/>
                          </a:rPr>
                          <m:t>𝑋</m:t>
                        </m:r>
                      </m:e>
                      <m:sub>
                        <m:r>
                          <a:rPr lang="en-GB" sz="1600" b="0" i="1" smtClean="0">
                            <a:latin typeface="Cambria Math" panose="02040503050406030204" pitchFamily="18" charset="0"/>
                            <a:ea typeface="Cambria Math" panose="02040503050406030204" pitchFamily="18" charset="0"/>
                          </a:rPr>
                          <m:t>1</m:t>
                        </m:r>
                      </m:sub>
                    </m:sSub>
                  </m:oMath>
                </a14:m>
                <a:r>
                  <a:rPr lang="en-GB" sz="1600" dirty="0">
                    <a:latin typeface="Cambria Math" panose="02040503050406030204" pitchFamily="18" charset="0"/>
                    <a:ea typeface="Cambria Math" panose="02040503050406030204" pitchFamily="18" charset="0"/>
                  </a:rPr>
                  <a:t>, a </a:t>
                </a:r>
                <a:r>
                  <a:rPr lang="en-GB" sz="1600" dirty="0">
                    <a:solidFill>
                      <a:srgbClr val="00B050"/>
                    </a:solidFill>
                    <a:latin typeface="Cambria Math" panose="02040503050406030204" pitchFamily="18" charset="0"/>
                    <a:ea typeface="Cambria Math" panose="02040503050406030204" pitchFamily="18" charset="0"/>
                  </a:rPr>
                  <a:t>call</a:t>
                </a:r>
                <a:r>
                  <a:rPr lang="en-GB" sz="1600" dirty="0">
                    <a:latin typeface="Cambria Math" panose="02040503050406030204" pitchFamily="18" charset="0"/>
                    <a:ea typeface="Cambria Math" panose="02040503050406030204" pitchFamily="18" charset="0"/>
                  </a:rPr>
                  <a:t> option that includes the right to </a:t>
                </a:r>
                <a:r>
                  <a:rPr lang="en-GB" sz="1600" dirty="0">
                    <a:solidFill>
                      <a:srgbClr val="00B050"/>
                    </a:solidFill>
                    <a:latin typeface="Cambria Math" panose="02040503050406030204" pitchFamily="18" charset="0"/>
                    <a:ea typeface="Cambria Math" panose="02040503050406030204" pitchFamily="18" charset="0"/>
                  </a:rPr>
                  <a:t>buy</a:t>
                </a:r>
                <a:r>
                  <a:rPr lang="en-GB" sz="1600" dirty="0">
                    <a:latin typeface="Cambria Math" panose="02040503050406030204" pitchFamily="18" charset="0"/>
                    <a:ea typeface="Cambria Math" panose="02040503050406030204" pitchFamily="18" charset="0"/>
                  </a:rPr>
                  <a:t> an underlying asset on expiry date </a:t>
                </a:r>
                <a14:m>
                  <m:oMath xmlns:m="http://schemas.openxmlformats.org/officeDocument/2006/math">
                    <m:sSub>
                      <m:sSubPr>
                        <m:ctrlPr>
                          <a:rPr lang="en-GB" sz="1600" i="1">
                            <a:latin typeface="Cambria Math" panose="02040503050406030204" pitchFamily="18" charset="0"/>
                            <a:ea typeface="Cambria Math" panose="02040503050406030204" pitchFamily="18" charset="0"/>
                          </a:rPr>
                        </m:ctrlPr>
                      </m:sSubPr>
                      <m:e>
                        <m:r>
                          <a:rPr lang="en-GB" sz="1600" i="1">
                            <a:latin typeface="Cambria Math" panose="02040503050406030204" pitchFamily="18" charset="0"/>
                            <a:ea typeface="Cambria Math" panose="02040503050406030204" pitchFamily="18" charset="0"/>
                          </a:rPr>
                          <m:t>𝑇</m:t>
                        </m:r>
                      </m:e>
                      <m:sub>
                        <m:r>
                          <a:rPr lang="en-GB" sz="1600" b="0" i="1" smtClean="0">
                            <a:latin typeface="Cambria Math" panose="02040503050406030204" pitchFamily="18" charset="0"/>
                            <a:ea typeface="Cambria Math" panose="02040503050406030204" pitchFamily="18" charset="0"/>
                          </a:rPr>
                          <m:t>2</m:t>
                        </m:r>
                      </m:sub>
                    </m:sSub>
                  </m:oMath>
                </a14:m>
                <a:r>
                  <a:rPr lang="en-GB" sz="1600" dirty="0">
                    <a:latin typeface="Cambria Math" panose="02040503050406030204" pitchFamily="18" charset="0"/>
                    <a:ea typeface="Cambria Math" panose="02040503050406030204" pitchFamily="18" charset="0"/>
                  </a:rPr>
                  <a:t> for price </a:t>
                </a:r>
                <a14:m>
                  <m:oMath xmlns:m="http://schemas.openxmlformats.org/officeDocument/2006/math">
                    <m:sSub>
                      <m:sSubPr>
                        <m:ctrlPr>
                          <a:rPr lang="en-GB" sz="1600" i="1">
                            <a:latin typeface="Cambria Math" panose="02040503050406030204" pitchFamily="18" charset="0"/>
                            <a:ea typeface="Cambria Math" panose="02040503050406030204" pitchFamily="18" charset="0"/>
                          </a:rPr>
                        </m:ctrlPr>
                      </m:sSubPr>
                      <m:e>
                        <m:r>
                          <a:rPr lang="en-GB" sz="1600" i="1">
                            <a:latin typeface="Cambria Math" panose="02040503050406030204" pitchFamily="18" charset="0"/>
                            <a:ea typeface="Cambria Math" panose="02040503050406030204" pitchFamily="18" charset="0"/>
                          </a:rPr>
                          <m:t>𝑋</m:t>
                        </m:r>
                      </m:e>
                      <m:sub>
                        <m:r>
                          <a:rPr lang="en-GB" sz="1600" b="0" i="1" smtClean="0">
                            <a:latin typeface="Cambria Math" panose="02040503050406030204" pitchFamily="18" charset="0"/>
                            <a:ea typeface="Cambria Math" panose="02040503050406030204" pitchFamily="18" charset="0"/>
                          </a:rPr>
                          <m:t>2</m:t>
                        </m:r>
                      </m:sub>
                    </m:sSub>
                  </m:oMath>
                </a14:m>
                <a:endParaRPr lang="en-GB" sz="1600" dirty="0">
                  <a:latin typeface="Cambria Math" panose="02040503050406030204" pitchFamily="18" charset="0"/>
                  <a:ea typeface="Cambria Math" panose="02040503050406030204" pitchFamily="18" charset="0"/>
                </a:endParaRPr>
              </a:p>
            </p:txBody>
          </p:sp>
        </mc:Choice>
        <mc:Fallback xmlns="">
          <p:sp>
            <p:nvSpPr>
              <p:cNvPr id="63" name="TextovéPole 62">
                <a:extLst>
                  <a:ext uri="{FF2B5EF4-FFF2-40B4-BE49-F238E27FC236}">
                    <a16:creationId xmlns:a16="http://schemas.microsoft.com/office/drawing/2014/main" id="{05FC8A4A-3761-4383-881C-9096ADBF4AD7}"/>
                  </a:ext>
                </a:extLst>
              </p:cNvPr>
              <p:cNvSpPr txBox="1">
                <a:spLocks noRot="1" noChangeAspect="1" noMove="1" noResize="1" noEditPoints="1" noAdjustHandles="1" noChangeArrowheads="1" noChangeShapeType="1" noTextEdit="1"/>
              </p:cNvSpPr>
              <p:nvPr/>
            </p:nvSpPr>
            <p:spPr>
              <a:xfrm>
                <a:off x="1512000" y="3261635"/>
                <a:ext cx="7375552" cy="584775"/>
              </a:xfrm>
              <a:prstGeom prst="rect">
                <a:avLst/>
              </a:prstGeom>
              <a:blipFill>
                <a:blip r:embed="rId14"/>
                <a:stretch>
                  <a:fillRect l="-331" t="-4167" b="-11458"/>
                </a:stretch>
              </a:blipFill>
              <a:ln>
                <a:noFill/>
              </a:ln>
            </p:spPr>
            <p:txBody>
              <a:bodyPr/>
              <a:lstStyle/>
              <a:p>
                <a:r>
                  <a:rPr lang="en-GB">
                    <a:noFill/>
                  </a:rPr>
                  <a:t> </a:t>
                </a:r>
              </a:p>
            </p:txBody>
          </p:sp>
        </mc:Fallback>
      </mc:AlternateContent>
      <p:sp>
        <p:nvSpPr>
          <p:cNvPr id="68" name="TextovéPole 67"/>
          <p:cNvSpPr txBox="1"/>
          <p:nvPr/>
        </p:nvSpPr>
        <p:spPr>
          <a:xfrm>
            <a:off x="1188000" y="3759653"/>
            <a:ext cx="1584000" cy="369332"/>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Call on put</a:t>
            </a:r>
          </a:p>
        </p:txBody>
      </p:sp>
      <p:sp>
        <p:nvSpPr>
          <p:cNvPr id="76" name="TextovéPole 75"/>
          <p:cNvSpPr txBox="1"/>
          <p:nvPr/>
        </p:nvSpPr>
        <p:spPr>
          <a:xfrm>
            <a:off x="1188000" y="4534512"/>
            <a:ext cx="1584000" cy="369332"/>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Put on call</a:t>
            </a:r>
          </a:p>
        </p:txBody>
      </p:sp>
      <mc:AlternateContent xmlns:mc="http://schemas.openxmlformats.org/markup-compatibility/2006" xmlns:a14="http://schemas.microsoft.com/office/drawing/2010/main">
        <mc:Choice Requires="a14">
          <p:sp>
            <p:nvSpPr>
              <p:cNvPr id="77" name="TextovéPole 76">
                <a:extLst>
                  <a:ext uri="{FF2B5EF4-FFF2-40B4-BE49-F238E27FC236}">
                    <a16:creationId xmlns:a16="http://schemas.microsoft.com/office/drawing/2014/main" id="{05FC8A4A-3761-4383-881C-9096ADBF4AD7}"/>
                  </a:ext>
                </a:extLst>
              </p:cNvPr>
              <p:cNvSpPr txBox="1"/>
              <p:nvPr/>
            </p:nvSpPr>
            <p:spPr>
              <a:xfrm>
                <a:off x="1512000" y="4816770"/>
                <a:ext cx="7375552" cy="584775"/>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latin typeface="Cambria Math" panose="02040503050406030204" pitchFamily="18" charset="0"/>
                    <a:ea typeface="Cambria Math" panose="02040503050406030204" pitchFamily="18" charset="0"/>
                  </a:rPr>
                  <a:t>The right to </a:t>
                </a:r>
                <a:r>
                  <a:rPr lang="en-GB" sz="1600" dirty="0">
                    <a:solidFill>
                      <a:srgbClr val="00B050"/>
                    </a:solidFill>
                    <a:latin typeface="Cambria Math" panose="02040503050406030204" pitchFamily="18" charset="0"/>
                    <a:ea typeface="Cambria Math" panose="02040503050406030204" pitchFamily="18" charset="0"/>
                  </a:rPr>
                  <a:t>sell</a:t>
                </a:r>
                <a:r>
                  <a:rPr lang="en-GB" sz="1600" dirty="0">
                    <a:latin typeface="Cambria Math" panose="02040503050406030204" pitchFamily="18" charset="0"/>
                    <a:ea typeface="Cambria Math" panose="02040503050406030204" pitchFamily="18" charset="0"/>
                  </a:rPr>
                  <a:t>, on expiry date </a:t>
                </a:r>
                <a14:m>
                  <m:oMath xmlns:m="http://schemas.openxmlformats.org/officeDocument/2006/math">
                    <m:sSub>
                      <m:sSubPr>
                        <m:ctrlPr>
                          <a:rPr lang="en-GB" sz="1600" i="1">
                            <a:latin typeface="Cambria Math" panose="02040503050406030204" pitchFamily="18" charset="0"/>
                            <a:ea typeface="Cambria Math" panose="02040503050406030204" pitchFamily="18" charset="0"/>
                          </a:rPr>
                        </m:ctrlPr>
                      </m:sSubPr>
                      <m:e>
                        <m:r>
                          <a:rPr lang="en-GB" sz="1600" i="1">
                            <a:latin typeface="Cambria Math" panose="02040503050406030204" pitchFamily="18" charset="0"/>
                            <a:ea typeface="Cambria Math" panose="02040503050406030204" pitchFamily="18" charset="0"/>
                          </a:rPr>
                          <m:t>𝑇</m:t>
                        </m:r>
                      </m:e>
                      <m:sub>
                        <m:r>
                          <a:rPr lang="en-GB" sz="1600" i="1">
                            <a:latin typeface="Cambria Math" panose="02040503050406030204" pitchFamily="18" charset="0"/>
                            <a:ea typeface="Cambria Math" panose="02040503050406030204" pitchFamily="18" charset="0"/>
                          </a:rPr>
                          <m:t>1</m:t>
                        </m:r>
                      </m:sub>
                    </m:sSub>
                  </m:oMath>
                </a14:m>
                <a:r>
                  <a:rPr lang="en-GB" sz="1600" dirty="0">
                    <a:latin typeface="Cambria Math" panose="02040503050406030204" pitchFamily="18" charset="0"/>
                    <a:ea typeface="Cambria Math" panose="02040503050406030204" pitchFamily="18" charset="0"/>
                  </a:rPr>
                  <a:t> and for exercise price </a:t>
                </a:r>
                <a14:m>
                  <m:oMath xmlns:m="http://schemas.openxmlformats.org/officeDocument/2006/math">
                    <m:sSub>
                      <m:sSubPr>
                        <m:ctrlPr>
                          <a:rPr lang="en-GB" sz="1600" i="1">
                            <a:latin typeface="Cambria Math" panose="02040503050406030204" pitchFamily="18" charset="0"/>
                            <a:ea typeface="Cambria Math" panose="02040503050406030204" pitchFamily="18" charset="0"/>
                          </a:rPr>
                        </m:ctrlPr>
                      </m:sSubPr>
                      <m:e>
                        <m:r>
                          <a:rPr lang="en-GB" sz="1600" i="1">
                            <a:latin typeface="Cambria Math" panose="02040503050406030204" pitchFamily="18" charset="0"/>
                            <a:ea typeface="Cambria Math" panose="02040503050406030204" pitchFamily="18" charset="0"/>
                          </a:rPr>
                          <m:t>𝑋</m:t>
                        </m:r>
                      </m:e>
                      <m:sub>
                        <m:r>
                          <a:rPr lang="en-GB" sz="1600" i="1">
                            <a:latin typeface="Cambria Math" panose="02040503050406030204" pitchFamily="18" charset="0"/>
                            <a:ea typeface="Cambria Math" panose="02040503050406030204" pitchFamily="18" charset="0"/>
                          </a:rPr>
                          <m:t>1</m:t>
                        </m:r>
                      </m:sub>
                    </m:sSub>
                  </m:oMath>
                </a14:m>
                <a:r>
                  <a:rPr lang="en-GB" sz="1600" dirty="0">
                    <a:latin typeface="Cambria Math" panose="02040503050406030204" pitchFamily="18" charset="0"/>
                    <a:ea typeface="Cambria Math" panose="02040503050406030204" pitchFamily="18" charset="0"/>
                  </a:rPr>
                  <a:t>, a </a:t>
                </a:r>
                <a:r>
                  <a:rPr lang="en-GB" sz="1600" dirty="0">
                    <a:solidFill>
                      <a:srgbClr val="00B050"/>
                    </a:solidFill>
                    <a:latin typeface="Cambria Math" panose="02040503050406030204" pitchFamily="18" charset="0"/>
                    <a:ea typeface="Cambria Math" panose="02040503050406030204" pitchFamily="18" charset="0"/>
                  </a:rPr>
                  <a:t>call</a:t>
                </a:r>
                <a:r>
                  <a:rPr lang="en-GB" sz="1600" dirty="0">
                    <a:solidFill>
                      <a:srgbClr val="7030A0"/>
                    </a:solidFill>
                    <a:latin typeface="Cambria Math" panose="02040503050406030204" pitchFamily="18" charset="0"/>
                    <a:ea typeface="Cambria Math" panose="02040503050406030204" pitchFamily="18" charset="0"/>
                  </a:rPr>
                  <a:t> </a:t>
                </a:r>
                <a:r>
                  <a:rPr lang="en-GB" sz="1600" dirty="0">
                    <a:latin typeface="Cambria Math" panose="02040503050406030204" pitchFamily="18" charset="0"/>
                    <a:ea typeface="Cambria Math" panose="02040503050406030204" pitchFamily="18" charset="0"/>
                  </a:rPr>
                  <a:t>option that includes the right to </a:t>
                </a:r>
                <a:r>
                  <a:rPr lang="en-GB" sz="1600" dirty="0">
                    <a:solidFill>
                      <a:srgbClr val="00B050"/>
                    </a:solidFill>
                    <a:latin typeface="Cambria Math" panose="02040503050406030204" pitchFamily="18" charset="0"/>
                    <a:ea typeface="Cambria Math" panose="02040503050406030204" pitchFamily="18" charset="0"/>
                  </a:rPr>
                  <a:t>buy</a:t>
                </a:r>
                <a:r>
                  <a:rPr lang="en-GB" sz="1600" dirty="0">
                    <a:latin typeface="Cambria Math" panose="02040503050406030204" pitchFamily="18" charset="0"/>
                    <a:ea typeface="Cambria Math" panose="02040503050406030204" pitchFamily="18" charset="0"/>
                  </a:rPr>
                  <a:t> an underlying asset on expiry date </a:t>
                </a:r>
                <a14:m>
                  <m:oMath xmlns:m="http://schemas.openxmlformats.org/officeDocument/2006/math">
                    <m:sSub>
                      <m:sSubPr>
                        <m:ctrlPr>
                          <a:rPr lang="en-GB" sz="1600" i="1">
                            <a:latin typeface="Cambria Math" panose="02040503050406030204" pitchFamily="18" charset="0"/>
                            <a:ea typeface="Cambria Math" panose="02040503050406030204" pitchFamily="18" charset="0"/>
                          </a:rPr>
                        </m:ctrlPr>
                      </m:sSubPr>
                      <m:e>
                        <m:r>
                          <a:rPr lang="en-GB" sz="1600" i="1">
                            <a:latin typeface="Cambria Math" panose="02040503050406030204" pitchFamily="18" charset="0"/>
                            <a:ea typeface="Cambria Math" panose="02040503050406030204" pitchFamily="18" charset="0"/>
                          </a:rPr>
                          <m:t>𝑇</m:t>
                        </m:r>
                      </m:e>
                      <m:sub>
                        <m:r>
                          <a:rPr lang="en-GB" sz="1600" i="1">
                            <a:latin typeface="Cambria Math" panose="02040503050406030204" pitchFamily="18" charset="0"/>
                            <a:ea typeface="Cambria Math" panose="02040503050406030204" pitchFamily="18" charset="0"/>
                          </a:rPr>
                          <m:t>2</m:t>
                        </m:r>
                      </m:sub>
                    </m:sSub>
                  </m:oMath>
                </a14:m>
                <a:r>
                  <a:rPr lang="en-GB" sz="1600" dirty="0">
                    <a:latin typeface="Cambria Math" panose="02040503050406030204" pitchFamily="18" charset="0"/>
                    <a:ea typeface="Cambria Math" panose="02040503050406030204" pitchFamily="18" charset="0"/>
                  </a:rPr>
                  <a:t> for price </a:t>
                </a:r>
                <a14:m>
                  <m:oMath xmlns:m="http://schemas.openxmlformats.org/officeDocument/2006/math">
                    <m:sSub>
                      <m:sSubPr>
                        <m:ctrlPr>
                          <a:rPr lang="en-GB" sz="1600" i="1">
                            <a:latin typeface="Cambria Math" panose="02040503050406030204" pitchFamily="18" charset="0"/>
                            <a:ea typeface="Cambria Math" panose="02040503050406030204" pitchFamily="18" charset="0"/>
                          </a:rPr>
                        </m:ctrlPr>
                      </m:sSubPr>
                      <m:e>
                        <m:r>
                          <a:rPr lang="en-GB" sz="1600" i="1">
                            <a:latin typeface="Cambria Math" panose="02040503050406030204" pitchFamily="18" charset="0"/>
                            <a:ea typeface="Cambria Math" panose="02040503050406030204" pitchFamily="18" charset="0"/>
                          </a:rPr>
                          <m:t>𝑋</m:t>
                        </m:r>
                      </m:e>
                      <m:sub>
                        <m:r>
                          <a:rPr lang="en-GB" sz="1600" i="1">
                            <a:latin typeface="Cambria Math" panose="02040503050406030204" pitchFamily="18" charset="0"/>
                            <a:ea typeface="Cambria Math" panose="02040503050406030204" pitchFamily="18" charset="0"/>
                          </a:rPr>
                          <m:t>2</m:t>
                        </m:r>
                      </m:sub>
                    </m:sSub>
                  </m:oMath>
                </a14:m>
                <a:endParaRPr lang="en-GB" sz="1600" dirty="0">
                  <a:latin typeface="Cambria Math" panose="02040503050406030204" pitchFamily="18" charset="0"/>
                  <a:ea typeface="Cambria Math" panose="02040503050406030204" pitchFamily="18" charset="0"/>
                </a:endParaRPr>
              </a:p>
            </p:txBody>
          </p:sp>
        </mc:Choice>
        <mc:Fallback xmlns="">
          <p:sp>
            <p:nvSpPr>
              <p:cNvPr id="77" name="TextovéPole 76">
                <a:extLst>
                  <a:ext uri="{FF2B5EF4-FFF2-40B4-BE49-F238E27FC236}">
                    <a16:creationId xmlns:a16="http://schemas.microsoft.com/office/drawing/2014/main" id="{05FC8A4A-3761-4383-881C-9096ADBF4AD7}"/>
                  </a:ext>
                </a:extLst>
              </p:cNvPr>
              <p:cNvSpPr txBox="1">
                <a:spLocks noRot="1" noChangeAspect="1" noMove="1" noResize="1" noEditPoints="1" noAdjustHandles="1" noChangeArrowheads="1" noChangeShapeType="1" noTextEdit="1"/>
              </p:cNvSpPr>
              <p:nvPr/>
            </p:nvSpPr>
            <p:spPr>
              <a:xfrm>
                <a:off x="1512000" y="4816770"/>
                <a:ext cx="7375552" cy="584775"/>
              </a:xfrm>
              <a:prstGeom prst="rect">
                <a:avLst/>
              </a:prstGeom>
              <a:blipFill>
                <a:blip r:embed="rId15"/>
                <a:stretch>
                  <a:fillRect l="-331" t="-4167" b="-11458"/>
                </a:stretch>
              </a:blipFill>
              <a:ln>
                <a:noFill/>
              </a:ln>
            </p:spPr>
            <p:txBody>
              <a:bodyPr/>
              <a:lstStyle/>
              <a:p>
                <a:r>
                  <a:rPr lang="en-GB">
                    <a:noFill/>
                  </a:rPr>
                  <a:t> </a:t>
                </a:r>
              </a:p>
            </p:txBody>
          </p:sp>
        </mc:Fallback>
      </mc:AlternateContent>
      <p:sp>
        <p:nvSpPr>
          <p:cNvPr id="78" name="TextovéPole 77"/>
          <p:cNvSpPr txBox="1"/>
          <p:nvPr/>
        </p:nvSpPr>
        <p:spPr>
          <a:xfrm>
            <a:off x="1188000" y="5317375"/>
            <a:ext cx="1583626" cy="369332"/>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Put on put</a:t>
            </a:r>
          </a:p>
        </p:txBody>
      </p:sp>
      <mc:AlternateContent xmlns:mc="http://schemas.openxmlformats.org/markup-compatibility/2006" xmlns:a14="http://schemas.microsoft.com/office/drawing/2010/main">
        <mc:Choice Requires="a14">
          <p:sp>
            <p:nvSpPr>
              <p:cNvPr id="79" name="TextovéPole 78">
                <a:extLst>
                  <a:ext uri="{FF2B5EF4-FFF2-40B4-BE49-F238E27FC236}">
                    <a16:creationId xmlns:a16="http://schemas.microsoft.com/office/drawing/2014/main" id="{05FC8A4A-3761-4383-881C-9096ADBF4AD7}"/>
                  </a:ext>
                </a:extLst>
              </p:cNvPr>
              <p:cNvSpPr txBox="1"/>
              <p:nvPr/>
            </p:nvSpPr>
            <p:spPr>
              <a:xfrm>
                <a:off x="1512000" y="5596705"/>
                <a:ext cx="7375552" cy="584775"/>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latin typeface="Cambria Math" panose="02040503050406030204" pitchFamily="18" charset="0"/>
                    <a:ea typeface="Cambria Math" panose="02040503050406030204" pitchFamily="18" charset="0"/>
                  </a:rPr>
                  <a:t>The right to </a:t>
                </a:r>
                <a:r>
                  <a:rPr lang="en-GB" sz="1600" dirty="0">
                    <a:solidFill>
                      <a:srgbClr val="00B050"/>
                    </a:solidFill>
                    <a:latin typeface="Cambria Math" panose="02040503050406030204" pitchFamily="18" charset="0"/>
                    <a:ea typeface="Cambria Math" panose="02040503050406030204" pitchFamily="18" charset="0"/>
                  </a:rPr>
                  <a:t>sell</a:t>
                </a:r>
                <a:r>
                  <a:rPr lang="en-GB" sz="1600" dirty="0">
                    <a:latin typeface="Cambria Math" panose="02040503050406030204" pitchFamily="18" charset="0"/>
                    <a:ea typeface="Cambria Math" panose="02040503050406030204" pitchFamily="18" charset="0"/>
                  </a:rPr>
                  <a:t>, on expiry date </a:t>
                </a:r>
                <a14:m>
                  <m:oMath xmlns:m="http://schemas.openxmlformats.org/officeDocument/2006/math">
                    <m:sSub>
                      <m:sSubPr>
                        <m:ctrlPr>
                          <a:rPr lang="en-GB" sz="1600" i="1">
                            <a:latin typeface="Cambria Math" panose="02040503050406030204" pitchFamily="18" charset="0"/>
                            <a:ea typeface="Cambria Math" panose="02040503050406030204" pitchFamily="18" charset="0"/>
                          </a:rPr>
                        </m:ctrlPr>
                      </m:sSubPr>
                      <m:e>
                        <m:r>
                          <a:rPr lang="en-GB" sz="1600" i="1">
                            <a:latin typeface="Cambria Math" panose="02040503050406030204" pitchFamily="18" charset="0"/>
                            <a:ea typeface="Cambria Math" panose="02040503050406030204" pitchFamily="18" charset="0"/>
                          </a:rPr>
                          <m:t>𝑇</m:t>
                        </m:r>
                      </m:e>
                      <m:sub>
                        <m:r>
                          <a:rPr lang="en-GB" sz="1600" i="1">
                            <a:latin typeface="Cambria Math" panose="02040503050406030204" pitchFamily="18" charset="0"/>
                            <a:ea typeface="Cambria Math" panose="02040503050406030204" pitchFamily="18" charset="0"/>
                          </a:rPr>
                          <m:t>1</m:t>
                        </m:r>
                      </m:sub>
                    </m:sSub>
                  </m:oMath>
                </a14:m>
                <a:r>
                  <a:rPr lang="en-GB" sz="1600" dirty="0">
                    <a:latin typeface="Cambria Math" panose="02040503050406030204" pitchFamily="18" charset="0"/>
                    <a:ea typeface="Cambria Math" panose="02040503050406030204" pitchFamily="18" charset="0"/>
                  </a:rPr>
                  <a:t> and for exercise price </a:t>
                </a:r>
                <a14:m>
                  <m:oMath xmlns:m="http://schemas.openxmlformats.org/officeDocument/2006/math">
                    <m:sSub>
                      <m:sSubPr>
                        <m:ctrlPr>
                          <a:rPr lang="en-GB" sz="1600" i="1">
                            <a:latin typeface="Cambria Math" panose="02040503050406030204" pitchFamily="18" charset="0"/>
                            <a:ea typeface="Cambria Math" panose="02040503050406030204" pitchFamily="18" charset="0"/>
                          </a:rPr>
                        </m:ctrlPr>
                      </m:sSubPr>
                      <m:e>
                        <m:r>
                          <a:rPr lang="en-GB" sz="1600" i="1">
                            <a:latin typeface="Cambria Math" panose="02040503050406030204" pitchFamily="18" charset="0"/>
                            <a:ea typeface="Cambria Math" panose="02040503050406030204" pitchFamily="18" charset="0"/>
                          </a:rPr>
                          <m:t>𝑋</m:t>
                        </m:r>
                      </m:e>
                      <m:sub>
                        <m:r>
                          <a:rPr lang="en-GB" sz="1600" i="1">
                            <a:latin typeface="Cambria Math" panose="02040503050406030204" pitchFamily="18" charset="0"/>
                            <a:ea typeface="Cambria Math" panose="02040503050406030204" pitchFamily="18" charset="0"/>
                          </a:rPr>
                          <m:t>1</m:t>
                        </m:r>
                      </m:sub>
                    </m:sSub>
                  </m:oMath>
                </a14:m>
                <a:r>
                  <a:rPr lang="en-GB" sz="1600" dirty="0">
                    <a:latin typeface="Cambria Math" panose="02040503050406030204" pitchFamily="18" charset="0"/>
                    <a:ea typeface="Cambria Math" panose="02040503050406030204" pitchFamily="18" charset="0"/>
                  </a:rPr>
                  <a:t>, a </a:t>
                </a:r>
                <a:r>
                  <a:rPr lang="en-GB" sz="1600" dirty="0">
                    <a:solidFill>
                      <a:srgbClr val="00B050"/>
                    </a:solidFill>
                    <a:latin typeface="Cambria Math" panose="02040503050406030204" pitchFamily="18" charset="0"/>
                    <a:ea typeface="Cambria Math" panose="02040503050406030204" pitchFamily="18" charset="0"/>
                  </a:rPr>
                  <a:t>put</a:t>
                </a:r>
                <a:r>
                  <a:rPr lang="en-GB" sz="1600" dirty="0">
                    <a:solidFill>
                      <a:srgbClr val="7030A0"/>
                    </a:solidFill>
                    <a:latin typeface="Cambria Math" panose="02040503050406030204" pitchFamily="18" charset="0"/>
                    <a:ea typeface="Cambria Math" panose="02040503050406030204" pitchFamily="18" charset="0"/>
                  </a:rPr>
                  <a:t> </a:t>
                </a:r>
                <a:r>
                  <a:rPr lang="en-GB" sz="1600" dirty="0">
                    <a:latin typeface="Cambria Math" panose="02040503050406030204" pitchFamily="18" charset="0"/>
                    <a:ea typeface="Cambria Math" panose="02040503050406030204" pitchFamily="18" charset="0"/>
                  </a:rPr>
                  <a:t>option that includes the right to </a:t>
                </a:r>
                <a:r>
                  <a:rPr lang="en-GB" sz="1600" dirty="0">
                    <a:solidFill>
                      <a:srgbClr val="00B050"/>
                    </a:solidFill>
                    <a:latin typeface="Cambria Math" panose="02040503050406030204" pitchFamily="18" charset="0"/>
                    <a:ea typeface="Cambria Math" panose="02040503050406030204" pitchFamily="18" charset="0"/>
                  </a:rPr>
                  <a:t>sell</a:t>
                </a:r>
                <a:r>
                  <a:rPr lang="en-GB" sz="1600" dirty="0">
                    <a:latin typeface="Cambria Math" panose="02040503050406030204" pitchFamily="18" charset="0"/>
                    <a:ea typeface="Cambria Math" panose="02040503050406030204" pitchFamily="18" charset="0"/>
                  </a:rPr>
                  <a:t> an underlying asset on expiry date </a:t>
                </a:r>
                <a14:m>
                  <m:oMath xmlns:m="http://schemas.openxmlformats.org/officeDocument/2006/math">
                    <m:sSub>
                      <m:sSubPr>
                        <m:ctrlPr>
                          <a:rPr lang="en-GB" sz="1600" i="1">
                            <a:latin typeface="Cambria Math" panose="02040503050406030204" pitchFamily="18" charset="0"/>
                            <a:ea typeface="Cambria Math" panose="02040503050406030204" pitchFamily="18" charset="0"/>
                          </a:rPr>
                        </m:ctrlPr>
                      </m:sSubPr>
                      <m:e>
                        <m:r>
                          <a:rPr lang="en-GB" sz="1600" i="1">
                            <a:latin typeface="Cambria Math" panose="02040503050406030204" pitchFamily="18" charset="0"/>
                            <a:ea typeface="Cambria Math" panose="02040503050406030204" pitchFamily="18" charset="0"/>
                          </a:rPr>
                          <m:t>𝑇</m:t>
                        </m:r>
                      </m:e>
                      <m:sub>
                        <m:r>
                          <a:rPr lang="en-GB" sz="1600" i="1">
                            <a:latin typeface="Cambria Math" panose="02040503050406030204" pitchFamily="18" charset="0"/>
                            <a:ea typeface="Cambria Math" panose="02040503050406030204" pitchFamily="18" charset="0"/>
                          </a:rPr>
                          <m:t>2</m:t>
                        </m:r>
                      </m:sub>
                    </m:sSub>
                  </m:oMath>
                </a14:m>
                <a:r>
                  <a:rPr lang="en-GB" sz="1600" dirty="0">
                    <a:latin typeface="Cambria Math" panose="02040503050406030204" pitchFamily="18" charset="0"/>
                    <a:ea typeface="Cambria Math" panose="02040503050406030204" pitchFamily="18" charset="0"/>
                  </a:rPr>
                  <a:t> for price </a:t>
                </a:r>
                <a14:m>
                  <m:oMath xmlns:m="http://schemas.openxmlformats.org/officeDocument/2006/math">
                    <m:sSub>
                      <m:sSubPr>
                        <m:ctrlPr>
                          <a:rPr lang="en-GB" sz="1600" i="1">
                            <a:latin typeface="Cambria Math" panose="02040503050406030204" pitchFamily="18" charset="0"/>
                            <a:ea typeface="Cambria Math" panose="02040503050406030204" pitchFamily="18" charset="0"/>
                          </a:rPr>
                        </m:ctrlPr>
                      </m:sSubPr>
                      <m:e>
                        <m:r>
                          <a:rPr lang="en-GB" sz="1600" i="1">
                            <a:latin typeface="Cambria Math" panose="02040503050406030204" pitchFamily="18" charset="0"/>
                            <a:ea typeface="Cambria Math" panose="02040503050406030204" pitchFamily="18" charset="0"/>
                          </a:rPr>
                          <m:t>𝑋</m:t>
                        </m:r>
                      </m:e>
                      <m:sub>
                        <m:r>
                          <a:rPr lang="en-GB" sz="1600" i="1">
                            <a:latin typeface="Cambria Math" panose="02040503050406030204" pitchFamily="18" charset="0"/>
                            <a:ea typeface="Cambria Math" panose="02040503050406030204" pitchFamily="18" charset="0"/>
                          </a:rPr>
                          <m:t>2</m:t>
                        </m:r>
                      </m:sub>
                    </m:sSub>
                  </m:oMath>
                </a14:m>
                <a:endParaRPr lang="en-GB" sz="1600" dirty="0">
                  <a:latin typeface="Cambria Math" panose="02040503050406030204" pitchFamily="18" charset="0"/>
                  <a:ea typeface="Cambria Math" panose="02040503050406030204" pitchFamily="18" charset="0"/>
                </a:endParaRPr>
              </a:p>
            </p:txBody>
          </p:sp>
        </mc:Choice>
        <mc:Fallback xmlns="">
          <p:sp>
            <p:nvSpPr>
              <p:cNvPr id="79" name="TextovéPole 78">
                <a:extLst>
                  <a:ext uri="{FF2B5EF4-FFF2-40B4-BE49-F238E27FC236}">
                    <a16:creationId xmlns:a16="http://schemas.microsoft.com/office/drawing/2014/main" id="{05FC8A4A-3761-4383-881C-9096ADBF4AD7}"/>
                  </a:ext>
                </a:extLst>
              </p:cNvPr>
              <p:cNvSpPr txBox="1">
                <a:spLocks noRot="1" noChangeAspect="1" noMove="1" noResize="1" noEditPoints="1" noAdjustHandles="1" noChangeArrowheads="1" noChangeShapeType="1" noTextEdit="1"/>
              </p:cNvSpPr>
              <p:nvPr/>
            </p:nvSpPr>
            <p:spPr>
              <a:xfrm>
                <a:off x="1512000" y="5596705"/>
                <a:ext cx="7375552" cy="584775"/>
              </a:xfrm>
              <a:prstGeom prst="rect">
                <a:avLst/>
              </a:prstGeom>
              <a:blipFill>
                <a:blip r:embed="rId16"/>
                <a:stretch>
                  <a:fillRect l="-331" t="-4167" b="-11458"/>
                </a:stretch>
              </a:blipFill>
              <a:ln>
                <a:noFill/>
              </a:ln>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80" name="TextovéPole 79">
                <a:extLst>
                  <a:ext uri="{FF2B5EF4-FFF2-40B4-BE49-F238E27FC236}">
                    <a16:creationId xmlns:a16="http://schemas.microsoft.com/office/drawing/2014/main" id="{05FC8A4A-3761-4383-881C-9096ADBF4AD7}"/>
                  </a:ext>
                </a:extLst>
              </p:cNvPr>
              <p:cNvSpPr txBox="1"/>
              <p:nvPr/>
            </p:nvSpPr>
            <p:spPr>
              <a:xfrm>
                <a:off x="1512000" y="4031854"/>
                <a:ext cx="7375552" cy="584775"/>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latin typeface="Cambria Math" panose="02040503050406030204" pitchFamily="18" charset="0"/>
                    <a:ea typeface="Cambria Math" panose="02040503050406030204" pitchFamily="18" charset="0"/>
                  </a:rPr>
                  <a:t>The right to </a:t>
                </a:r>
                <a:r>
                  <a:rPr lang="en-GB" sz="1600" dirty="0">
                    <a:solidFill>
                      <a:srgbClr val="00B050"/>
                    </a:solidFill>
                    <a:latin typeface="Cambria Math" panose="02040503050406030204" pitchFamily="18" charset="0"/>
                    <a:ea typeface="Cambria Math" panose="02040503050406030204" pitchFamily="18" charset="0"/>
                  </a:rPr>
                  <a:t>buy</a:t>
                </a:r>
                <a:r>
                  <a:rPr lang="en-GB" sz="1600" dirty="0">
                    <a:latin typeface="Cambria Math" panose="02040503050406030204" pitchFamily="18" charset="0"/>
                    <a:ea typeface="Cambria Math" panose="02040503050406030204" pitchFamily="18" charset="0"/>
                  </a:rPr>
                  <a:t>, on expiry date </a:t>
                </a:r>
                <a14:m>
                  <m:oMath xmlns:m="http://schemas.openxmlformats.org/officeDocument/2006/math">
                    <m:sSub>
                      <m:sSubPr>
                        <m:ctrlPr>
                          <a:rPr lang="en-GB" sz="1600" i="1" smtClean="0">
                            <a:latin typeface="Cambria Math" panose="02040503050406030204" pitchFamily="18" charset="0"/>
                            <a:ea typeface="Cambria Math" panose="02040503050406030204" pitchFamily="18" charset="0"/>
                          </a:rPr>
                        </m:ctrlPr>
                      </m:sSubPr>
                      <m:e>
                        <m:r>
                          <a:rPr lang="en-GB" sz="1600" b="0" i="1" smtClean="0">
                            <a:latin typeface="Cambria Math" panose="02040503050406030204" pitchFamily="18" charset="0"/>
                            <a:ea typeface="Cambria Math" panose="02040503050406030204" pitchFamily="18" charset="0"/>
                          </a:rPr>
                          <m:t>𝑇</m:t>
                        </m:r>
                      </m:e>
                      <m:sub>
                        <m:r>
                          <a:rPr lang="en-GB" sz="1600" b="0" i="1" smtClean="0">
                            <a:latin typeface="Cambria Math" panose="02040503050406030204" pitchFamily="18" charset="0"/>
                            <a:ea typeface="Cambria Math" panose="02040503050406030204" pitchFamily="18" charset="0"/>
                          </a:rPr>
                          <m:t>1</m:t>
                        </m:r>
                      </m:sub>
                    </m:sSub>
                  </m:oMath>
                </a14:m>
                <a:r>
                  <a:rPr lang="en-GB" sz="1600" dirty="0">
                    <a:latin typeface="Cambria Math" panose="02040503050406030204" pitchFamily="18" charset="0"/>
                    <a:ea typeface="Cambria Math" panose="02040503050406030204" pitchFamily="18" charset="0"/>
                  </a:rPr>
                  <a:t> and for exercise price </a:t>
                </a:r>
                <a14:m>
                  <m:oMath xmlns:m="http://schemas.openxmlformats.org/officeDocument/2006/math">
                    <m:sSub>
                      <m:sSubPr>
                        <m:ctrlPr>
                          <a:rPr lang="en-GB" sz="1600" i="1" smtClean="0">
                            <a:latin typeface="Cambria Math" panose="02040503050406030204" pitchFamily="18" charset="0"/>
                            <a:ea typeface="Cambria Math" panose="02040503050406030204" pitchFamily="18" charset="0"/>
                          </a:rPr>
                        </m:ctrlPr>
                      </m:sSubPr>
                      <m:e>
                        <m:r>
                          <a:rPr lang="en-GB" sz="1600" b="0" i="1" smtClean="0">
                            <a:latin typeface="Cambria Math" panose="02040503050406030204" pitchFamily="18" charset="0"/>
                            <a:ea typeface="Cambria Math" panose="02040503050406030204" pitchFamily="18" charset="0"/>
                          </a:rPr>
                          <m:t>𝑋</m:t>
                        </m:r>
                      </m:e>
                      <m:sub>
                        <m:r>
                          <a:rPr lang="en-GB" sz="1600" b="0" i="1" smtClean="0">
                            <a:latin typeface="Cambria Math" panose="02040503050406030204" pitchFamily="18" charset="0"/>
                            <a:ea typeface="Cambria Math" panose="02040503050406030204" pitchFamily="18" charset="0"/>
                          </a:rPr>
                          <m:t>1</m:t>
                        </m:r>
                      </m:sub>
                    </m:sSub>
                  </m:oMath>
                </a14:m>
                <a:r>
                  <a:rPr lang="en-GB" sz="1600" dirty="0">
                    <a:latin typeface="Cambria Math" panose="02040503050406030204" pitchFamily="18" charset="0"/>
                    <a:ea typeface="Cambria Math" panose="02040503050406030204" pitchFamily="18" charset="0"/>
                  </a:rPr>
                  <a:t>, a </a:t>
                </a:r>
                <a:r>
                  <a:rPr lang="en-GB" sz="1600" dirty="0">
                    <a:solidFill>
                      <a:srgbClr val="00B050"/>
                    </a:solidFill>
                    <a:latin typeface="Cambria Math" panose="02040503050406030204" pitchFamily="18" charset="0"/>
                    <a:ea typeface="Cambria Math" panose="02040503050406030204" pitchFamily="18" charset="0"/>
                  </a:rPr>
                  <a:t>put</a:t>
                </a:r>
                <a:r>
                  <a:rPr lang="en-GB" sz="1600" dirty="0">
                    <a:latin typeface="Cambria Math" panose="02040503050406030204" pitchFamily="18" charset="0"/>
                    <a:ea typeface="Cambria Math" panose="02040503050406030204" pitchFamily="18" charset="0"/>
                  </a:rPr>
                  <a:t> option that includes the right to </a:t>
                </a:r>
                <a:r>
                  <a:rPr lang="en-GB" sz="1600" dirty="0">
                    <a:solidFill>
                      <a:srgbClr val="00B050"/>
                    </a:solidFill>
                    <a:latin typeface="Cambria Math" panose="02040503050406030204" pitchFamily="18" charset="0"/>
                    <a:ea typeface="Cambria Math" panose="02040503050406030204" pitchFamily="18" charset="0"/>
                  </a:rPr>
                  <a:t>sell</a:t>
                </a:r>
                <a:r>
                  <a:rPr lang="en-GB" sz="1600" dirty="0">
                    <a:latin typeface="Cambria Math" panose="02040503050406030204" pitchFamily="18" charset="0"/>
                    <a:ea typeface="Cambria Math" panose="02040503050406030204" pitchFamily="18" charset="0"/>
                  </a:rPr>
                  <a:t> an underlying asset on expiry date </a:t>
                </a:r>
                <a14:m>
                  <m:oMath xmlns:m="http://schemas.openxmlformats.org/officeDocument/2006/math">
                    <m:sSub>
                      <m:sSubPr>
                        <m:ctrlPr>
                          <a:rPr lang="en-GB" sz="1600" i="1">
                            <a:latin typeface="Cambria Math" panose="02040503050406030204" pitchFamily="18" charset="0"/>
                            <a:ea typeface="Cambria Math" panose="02040503050406030204" pitchFamily="18" charset="0"/>
                          </a:rPr>
                        </m:ctrlPr>
                      </m:sSubPr>
                      <m:e>
                        <m:r>
                          <a:rPr lang="en-GB" sz="1600" i="1">
                            <a:latin typeface="Cambria Math" panose="02040503050406030204" pitchFamily="18" charset="0"/>
                            <a:ea typeface="Cambria Math" panose="02040503050406030204" pitchFamily="18" charset="0"/>
                          </a:rPr>
                          <m:t>𝑇</m:t>
                        </m:r>
                      </m:e>
                      <m:sub>
                        <m:r>
                          <a:rPr lang="en-GB" sz="1600" b="0" i="1" smtClean="0">
                            <a:latin typeface="Cambria Math" panose="02040503050406030204" pitchFamily="18" charset="0"/>
                            <a:ea typeface="Cambria Math" panose="02040503050406030204" pitchFamily="18" charset="0"/>
                          </a:rPr>
                          <m:t>2</m:t>
                        </m:r>
                      </m:sub>
                    </m:sSub>
                  </m:oMath>
                </a14:m>
                <a:r>
                  <a:rPr lang="en-GB" sz="1600" dirty="0">
                    <a:latin typeface="Cambria Math" panose="02040503050406030204" pitchFamily="18" charset="0"/>
                    <a:ea typeface="Cambria Math" panose="02040503050406030204" pitchFamily="18" charset="0"/>
                  </a:rPr>
                  <a:t> for price </a:t>
                </a:r>
                <a14:m>
                  <m:oMath xmlns:m="http://schemas.openxmlformats.org/officeDocument/2006/math">
                    <m:sSub>
                      <m:sSubPr>
                        <m:ctrlPr>
                          <a:rPr lang="en-GB" sz="1600" i="1">
                            <a:latin typeface="Cambria Math" panose="02040503050406030204" pitchFamily="18" charset="0"/>
                            <a:ea typeface="Cambria Math" panose="02040503050406030204" pitchFamily="18" charset="0"/>
                          </a:rPr>
                        </m:ctrlPr>
                      </m:sSubPr>
                      <m:e>
                        <m:r>
                          <a:rPr lang="en-GB" sz="1600" i="1">
                            <a:latin typeface="Cambria Math" panose="02040503050406030204" pitchFamily="18" charset="0"/>
                            <a:ea typeface="Cambria Math" panose="02040503050406030204" pitchFamily="18" charset="0"/>
                          </a:rPr>
                          <m:t>𝑋</m:t>
                        </m:r>
                      </m:e>
                      <m:sub>
                        <m:r>
                          <a:rPr lang="en-GB" sz="1600" b="0" i="1" smtClean="0">
                            <a:latin typeface="Cambria Math" panose="02040503050406030204" pitchFamily="18" charset="0"/>
                            <a:ea typeface="Cambria Math" panose="02040503050406030204" pitchFamily="18" charset="0"/>
                          </a:rPr>
                          <m:t>2</m:t>
                        </m:r>
                      </m:sub>
                    </m:sSub>
                  </m:oMath>
                </a14:m>
                <a:endParaRPr lang="en-GB" sz="1600" dirty="0">
                  <a:latin typeface="Cambria Math" panose="02040503050406030204" pitchFamily="18" charset="0"/>
                  <a:ea typeface="Cambria Math" panose="02040503050406030204" pitchFamily="18" charset="0"/>
                </a:endParaRPr>
              </a:p>
            </p:txBody>
          </p:sp>
        </mc:Choice>
        <mc:Fallback xmlns="">
          <p:sp>
            <p:nvSpPr>
              <p:cNvPr id="80" name="TextovéPole 79">
                <a:extLst>
                  <a:ext uri="{FF2B5EF4-FFF2-40B4-BE49-F238E27FC236}">
                    <a16:creationId xmlns:a16="http://schemas.microsoft.com/office/drawing/2014/main" id="{05FC8A4A-3761-4383-881C-9096ADBF4AD7}"/>
                  </a:ext>
                </a:extLst>
              </p:cNvPr>
              <p:cNvSpPr txBox="1">
                <a:spLocks noRot="1" noChangeAspect="1" noMove="1" noResize="1" noEditPoints="1" noAdjustHandles="1" noChangeArrowheads="1" noChangeShapeType="1" noTextEdit="1"/>
              </p:cNvSpPr>
              <p:nvPr/>
            </p:nvSpPr>
            <p:spPr>
              <a:xfrm>
                <a:off x="1512000" y="4031854"/>
                <a:ext cx="7375552" cy="584775"/>
              </a:xfrm>
              <a:prstGeom prst="rect">
                <a:avLst/>
              </a:prstGeom>
              <a:blipFill>
                <a:blip r:embed="rId17"/>
                <a:stretch>
                  <a:fillRect l="-331" t="-4167" b="-11458"/>
                </a:stretch>
              </a:blipFill>
              <a:ln>
                <a:noFill/>
              </a:ln>
            </p:spPr>
            <p:txBody>
              <a:bodyPr/>
              <a:lstStyle/>
              <a:p>
                <a:r>
                  <a:rPr lang="en-GB">
                    <a:noFill/>
                  </a:rPr>
                  <a:t> </a:t>
                </a:r>
              </a:p>
            </p:txBody>
          </p:sp>
        </mc:Fallback>
      </mc:AlternateContent>
      <p:grpSp>
        <p:nvGrpSpPr>
          <p:cNvPr id="6" name="Skupina 5">
            <a:extLst>
              <a:ext uri="{FF2B5EF4-FFF2-40B4-BE49-F238E27FC236}">
                <a16:creationId xmlns:a16="http://schemas.microsoft.com/office/drawing/2014/main" id="{0461460D-84A1-1C4D-9B2E-570E27AC133E}"/>
              </a:ext>
            </a:extLst>
          </p:cNvPr>
          <p:cNvGrpSpPr/>
          <p:nvPr/>
        </p:nvGrpSpPr>
        <p:grpSpPr>
          <a:xfrm>
            <a:off x="1980000" y="2085224"/>
            <a:ext cx="4570092" cy="609131"/>
            <a:chOff x="1997060" y="2146460"/>
            <a:chExt cx="4570092" cy="609131"/>
          </a:xfrm>
        </p:grpSpPr>
        <p:cxnSp>
          <p:nvCxnSpPr>
            <p:cNvPr id="66" name="Přímá spojnice se šipkou 65"/>
            <p:cNvCxnSpPr/>
            <p:nvPr/>
          </p:nvCxnSpPr>
          <p:spPr>
            <a:xfrm>
              <a:off x="2527116" y="2302080"/>
              <a:ext cx="3888432" cy="0"/>
            </a:xfrm>
            <a:prstGeom prst="straightConnector1">
              <a:avLst/>
            </a:prstGeom>
            <a:ln w="50800">
              <a:headEnd type="none" w="lg" len="med"/>
              <a:tailEnd type="triangle"/>
            </a:ln>
          </p:spPr>
          <p:style>
            <a:lnRef idx="1">
              <a:schemeClr val="accent1"/>
            </a:lnRef>
            <a:fillRef idx="0">
              <a:schemeClr val="accent1"/>
            </a:fillRef>
            <a:effectRef idx="0">
              <a:schemeClr val="accent1"/>
            </a:effectRef>
            <a:fontRef idx="minor">
              <a:schemeClr val="tx1"/>
            </a:fontRef>
          </p:style>
        </p:cxnSp>
        <p:sp>
          <p:nvSpPr>
            <p:cNvPr id="81" name="TextovéPole 80">
              <a:extLst>
                <a:ext uri="{FF2B5EF4-FFF2-40B4-BE49-F238E27FC236}">
                  <a16:creationId xmlns:a16="http://schemas.microsoft.com/office/drawing/2014/main" id="{1129F341-0890-4352-8ECF-8AB4C01D6AF5}"/>
                </a:ext>
              </a:extLst>
            </p:cNvPr>
            <p:cNvSpPr txBox="1"/>
            <p:nvPr/>
          </p:nvSpPr>
          <p:spPr>
            <a:xfrm>
              <a:off x="3372088" y="2412000"/>
              <a:ext cx="1106408" cy="235962"/>
            </a:xfrm>
            <a:prstGeom prst="rect">
              <a:avLst/>
            </a:prstGeom>
            <a:noFill/>
          </p:spPr>
          <p:txBody>
            <a:bodyPr wrap="square" lIns="0" rIns="0" rtlCol="0">
              <a:spAutoFit/>
            </a:bodyPr>
            <a:lstStyle/>
            <a:p>
              <a:pPr algn="ctr"/>
              <a:r>
                <a:rPr lang="en-GB" sz="1400" b="1" baseline="-25000" dirty="0"/>
                <a:t>First option expires</a:t>
              </a:r>
            </a:p>
          </p:txBody>
        </p:sp>
        <p:sp>
          <p:nvSpPr>
            <p:cNvPr id="82" name="TextovéPole 81">
              <a:extLst>
                <a:ext uri="{FF2B5EF4-FFF2-40B4-BE49-F238E27FC236}">
                  <a16:creationId xmlns:a16="http://schemas.microsoft.com/office/drawing/2014/main" id="{1129F341-0890-4352-8ECF-8AB4C01D6AF5}"/>
                </a:ext>
              </a:extLst>
            </p:cNvPr>
            <p:cNvSpPr txBox="1"/>
            <p:nvPr/>
          </p:nvSpPr>
          <p:spPr>
            <a:xfrm>
              <a:off x="5316728" y="2412000"/>
              <a:ext cx="1250424" cy="235962"/>
            </a:xfrm>
            <a:prstGeom prst="rect">
              <a:avLst/>
            </a:prstGeom>
            <a:noFill/>
          </p:spPr>
          <p:txBody>
            <a:bodyPr wrap="square" lIns="0" rIns="0" rtlCol="0">
              <a:spAutoFit/>
            </a:bodyPr>
            <a:lstStyle/>
            <a:p>
              <a:pPr algn="ctr"/>
              <a:r>
                <a:rPr lang="en-GB" sz="1400" b="1" baseline="-25000" dirty="0"/>
                <a:t>Second option expires</a:t>
              </a:r>
            </a:p>
          </p:txBody>
        </p:sp>
        <p:sp>
          <p:nvSpPr>
            <p:cNvPr id="83" name="TextovéPole 82">
              <a:extLst>
                <a:ext uri="{FF2B5EF4-FFF2-40B4-BE49-F238E27FC236}">
                  <a16:creationId xmlns:a16="http://schemas.microsoft.com/office/drawing/2014/main" id="{1129F341-0890-4352-8ECF-8AB4C01D6AF5}"/>
                </a:ext>
              </a:extLst>
            </p:cNvPr>
            <p:cNvSpPr txBox="1"/>
            <p:nvPr/>
          </p:nvSpPr>
          <p:spPr>
            <a:xfrm>
              <a:off x="1997060" y="2376000"/>
              <a:ext cx="1061958" cy="379591"/>
            </a:xfrm>
            <a:prstGeom prst="rect">
              <a:avLst/>
            </a:prstGeom>
            <a:noFill/>
          </p:spPr>
          <p:txBody>
            <a:bodyPr wrap="square" lIns="0" rIns="0" rtlCol="0">
              <a:spAutoFit/>
            </a:bodyPr>
            <a:lstStyle/>
            <a:p>
              <a:pPr algn="ctr"/>
              <a:r>
                <a:rPr lang="en-GB" sz="1400" b="1" baseline="-25000" dirty="0"/>
                <a:t>Compound option is issued</a:t>
              </a:r>
            </a:p>
          </p:txBody>
        </p:sp>
        <mc:AlternateContent xmlns:mc="http://schemas.openxmlformats.org/markup-compatibility/2006" xmlns:a14="http://schemas.microsoft.com/office/drawing/2010/main">
          <mc:Choice Requires="a14">
            <p:sp>
              <p:nvSpPr>
                <p:cNvPr id="9" name="TextovéPole 8">
                  <a:extLst>
                    <a:ext uri="{FF2B5EF4-FFF2-40B4-BE49-F238E27FC236}">
                      <a16:creationId xmlns:a16="http://schemas.microsoft.com/office/drawing/2014/main" id="{702C1D13-0EE7-4211-9865-E604B56DE679}"/>
                    </a:ext>
                  </a:extLst>
                </p:cNvPr>
                <p:cNvSpPr txBox="1"/>
                <p:nvPr/>
              </p:nvSpPr>
              <p:spPr>
                <a:xfrm>
                  <a:off x="3723279" y="2322000"/>
                  <a:ext cx="450444" cy="184666"/>
                </a:xfrm>
                <a:prstGeom prst="rect">
                  <a:avLst/>
                </a:prstGeom>
                <a:noFill/>
              </p:spPr>
              <p:txBody>
                <a:bodyPr wrap="none" lIns="0" tIns="0" rIns="0" bIns="0" rtlCol="0">
                  <a:spAutoFit/>
                </a:bodyPr>
                <a:lstStyle/>
                <a:p>
                  <a:pPr algn="ctr"/>
                  <a14:m>
                    <m:oMathPara xmlns:m="http://schemas.openxmlformats.org/officeDocument/2006/math">
                      <m:oMathParaPr>
                        <m:jc m:val="centerGroup"/>
                      </m:oMathParaPr>
                      <m:oMath xmlns:m="http://schemas.openxmlformats.org/officeDocument/2006/math">
                        <m:sSub>
                          <m:sSubPr>
                            <m:ctrlPr>
                              <a:rPr lang="en-GB" sz="1200" b="1" i="1" smtClean="0">
                                <a:latin typeface="Cambria Math" panose="02040503050406030204" pitchFamily="18" charset="0"/>
                                <a:ea typeface="Cambria Math" panose="02040503050406030204" pitchFamily="18" charset="0"/>
                              </a:rPr>
                            </m:ctrlPr>
                          </m:sSubPr>
                          <m:e>
                            <m:r>
                              <a:rPr lang="cs-CZ" sz="1200" b="1" i="1" smtClean="0">
                                <a:latin typeface="Cambria Math" panose="02040503050406030204" pitchFamily="18" charset="0"/>
                                <a:ea typeface="Cambria Math" panose="02040503050406030204" pitchFamily="18" charset="0"/>
                              </a:rPr>
                              <m:t>𝑿</m:t>
                            </m:r>
                          </m:e>
                          <m:sub>
                            <m:r>
                              <a:rPr lang="cs-CZ" sz="1200" b="1" i="1" smtClean="0">
                                <a:latin typeface="Cambria Math" panose="02040503050406030204" pitchFamily="18" charset="0"/>
                                <a:ea typeface="Cambria Math" panose="02040503050406030204" pitchFamily="18" charset="0"/>
                              </a:rPr>
                              <m:t>𝟏</m:t>
                            </m:r>
                          </m:sub>
                        </m:sSub>
                        <m:r>
                          <a:rPr lang="cs-CZ" sz="1200" b="1" i="1" smtClean="0">
                            <a:latin typeface="Cambria Math" panose="02040503050406030204" pitchFamily="18" charset="0"/>
                            <a:ea typeface="Cambria Math" panose="02040503050406030204" pitchFamily="18" charset="0"/>
                          </a:rPr>
                          <m:t>,</m:t>
                        </m:r>
                        <m:sSub>
                          <m:sSubPr>
                            <m:ctrlPr>
                              <a:rPr lang="cs-CZ" sz="1200" b="1" i="1" smtClean="0">
                                <a:latin typeface="Cambria Math" panose="02040503050406030204" pitchFamily="18" charset="0"/>
                                <a:ea typeface="Cambria Math" panose="02040503050406030204" pitchFamily="18" charset="0"/>
                              </a:rPr>
                            </m:ctrlPr>
                          </m:sSubPr>
                          <m:e>
                            <m:r>
                              <a:rPr lang="cs-CZ" sz="1200" b="1" i="1" smtClean="0">
                                <a:latin typeface="Cambria Math" panose="02040503050406030204" pitchFamily="18" charset="0"/>
                                <a:ea typeface="Cambria Math" panose="02040503050406030204" pitchFamily="18" charset="0"/>
                              </a:rPr>
                              <m:t>𝑻</m:t>
                            </m:r>
                          </m:e>
                          <m:sub>
                            <m:r>
                              <a:rPr lang="cs-CZ" sz="1200" b="1" i="1" smtClean="0">
                                <a:latin typeface="Cambria Math" panose="02040503050406030204" pitchFamily="18" charset="0"/>
                                <a:ea typeface="Cambria Math" panose="02040503050406030204" pitchFamily="18" charset="0"/>
                              </a:rPr>
                              <m:t>𝟏</m:t>
                            </m:r>
                          </m:sub>
                        </m:sSub>
                      </m:oMath>
                    </m:oMathPara>
                  </a14:m>
                  <a:endParaRPr lang="en-GB" sz="1200" b="1" i="1" dirty="0">
                    <a:latin typeface="Cambria Math"/>
                    <a:ea typeface="Cambria Math" panose="02040503050406030204" pitchFamily="18" charset="0"/>
                  </a:endParaRPr>
                </a:p>
              </p:txBody>
            </p:sp>
          </mc:Choice>
          <mc:Fallback xmlns="">
            <p:sp>
              <p:nvSpPr>
                <p:cNvPr id="9" name="TextovéPole 8">
                  <a:extLst>
                    <a:ext uri="{FF2B5EF4-FFF2-40B4-BE49-F238E27FC236}">
                      <a16:creationId xmlns:a16="http://schemas.microsoft.com/office/drawing/2014/main" id="{702C1D13-0EE7-4211-9865-E604B56DE679}"/>
                    </a:ext>
                  </a:extLst>
                </p:cNvPr>
                <p:cNvSpPr txBox="1">
                  <a:spLocks noRot="1" noChangeAspect="1" noMove="1" noResize="1" noEditPoints="1" noAdjustHandles="1" noChangeArrowheads="1" noChangeShapeType="1" noTextEdit="1"/>
                </p:cNvSpPr>
                <p:nvPr/>
              </p:nvSpPr>
              <p:spPr>
                <a:xfrm>
                  <a:off x="3723279" y="2322000"/>
                  <a:ext cx="450444" cy="184666"/>
                </a:xfrm>
                <a:prstGeom prst="rect">
                  <a:avLst/>
                </a:prstGeom>
                <a:blipFill>
                  <a:blip r:embed="rId18"/>
                  <a:stretch>
                    <a:fillRect l="-10811" b="-16667"/>
                  </a:stretch>
                </a:blipFill>
              </p:spPr>
              <p:txBody>
                <a:bodyPr/>
                <a:lstStyle/>
                <a:p>
                  <a:r>
                    <a:rPr lang="en-GB">
                      <a:noFill/>
                    </a:rPr>
                    <a:t> </a:t>
                  </a:r>
                </a:p>
              </p:txBody>
            </p:sp>
          </mc:Fallback>
        </mc:AlternateContent>
        <p:sp>
          <p:nvSpPr>
            <p:cNvPr id="10" name="Rovnoramenný trojúhelník 9">
              <a:extLst>
                <a:ext uri="{FF2B5EF4-FFF2-40B4-BE49-F238E27FC236}">
                  <a16:creationId xmlns:a16="http://schemas.microsoft.com/office/drawing/2014/main" id="{3E7AB51D-AF04-C405-A51F-C11D12122CAD}"/>
                </a:ext>
              </a:extLst>
            </p:cNvPr>
            <p:cNvSpPr/>
            <p:nvPr/>
          </p:nvSpPr>
          <p:spPr>
            <a:xfrm rot="10800000">
              <a:off x="2484000" y="2146460"/>
              <a:ext cx="105916" cy="125020"/>
            </a:xfrm>
            <a:prstGeom prst="triangle">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1" name="Rovnoramenný trojúhelník 10">
              <a:extLst>
                <a:ext uri="{FF2B5EF4-FFF2-40B4-BE49-F238E27FC236}">
                  <a16:creationId xmlns:a16="http://schemas.microsoft.com/office/drawing/2014/main" id="{919B3F85-9BCD-A118-2847-C185B975C4F7}"/>
                </a:ext>
              </a:extLst>
            </p:cNvPr>
            <p:cNvSpPr/>
            <p:nvPr/>
          </p:nvSpPr>
          <p:spPr>
            <a:xfrm rot="10800000">
              <a:off x="3871852" y="2146460"/>
              <a:ext cx="105916" cy="125020"/>
            </a:xfrm>
            <a:prstGeom prst="triangle">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2" name="Rovnoramenný trojúhelník 11">
              <a:extLst>
                <a:ext uri="{FF2B5EF4-FFF2-40B4-BE49-F238E27FC236}">
                  <a16:creationId xmlns:a16="http://schemas.microsoft.com/office/drawing/2014/main" id="{7191E79B-EA79-C0EC-A7CB-75AB4A07B152}"/>
                </a:ext>
              </a:extLst>
            </p:cNvPr>
            <p:cNvSpPr/>
            <p:nvPr/>
          </p:nvSpPr>
          <p:spPr>
            <a:xfrm rot="10800000">
              <a:off x="5888076" y="2146460"/>
              <a:ext cx="105916" cy="125020"/>
            </a:xfrm>
            <a:prstGeom prst="triangle">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mc:AlternateContent xmlns:mc="http://schemas.openxmlformats.org/markup-compatibility/2006" xmlns:a14="http://schemas.microsoft.com/office/drawing/2010/main">
          <mc:Choice Requires="a14">
            <p:sp>
              <p:nvSpPr>
                <p:cNvPr id="13" name="TextovéPole 12">
                  <a:extLst>
                    <a:ext uri="{FF2B5EF4-FFF2-40B4-BE49-F238E27FC236}">
                      <a16:creationId xmlns:a16="http://schemas.microsoft.com/office/drawing/2014/main" id="{AE7B9862-935A-4768-C7A7-8581A85B76AE}"/>
                    </a:ext>
                  </a:extLst>
                </p:cNvPr>
                <p:cNvSpPr txBox="1"/>
                <p:nvPr/>
              </p:nvSpPr>
              <p:spPr>
                <a:xfrm>
                  <a:off x="5702953" y="2320342"/>
                  <a:ext cx="450444" cy="184666"/>
                </a:xfrm>
                <a:prstGeom prst="rect">
                  <a:avLst/>
                </a:prstGeom>
                <a:noFill/>
              </p:spPr>
              <p:txBody>
                <a:bodyPr wrap="none" lIns="0" tIns="0" rIns="0" bIns="0" rtlCol="0">
                  <a:spAutoFit/>
                </a:bodyPr>
                <a:lstStyle/>
                <a:p>
                  <a:pPr algn="ctr"/>
                  <a14:m>
                    <m:oMathPara xmlns:m="http://schemas.openxmlformats.org/officeDocument/2006/math">
                      <m:oMathParaPr>
                        <m:jc m:val="centerGroup"/>
                      </m:oMathParaPr>
                      <m:oMath xmlns:m="http://schemas.openxmlformats.org/officeDocument/2006/math">
                        <m:sSub>
                          <m:sSubPr>
                            <m:ctrlPr>
                              <a:rPr lang="en-GB" sz="1200" b="1" i="1" smtClean="0">
                                <a:latin typeface="Cambria Math" panose="02040503050406030204" pitchFamily="18" charset="0"/>
                                <a:ea typeface="Cambria Math" panose="02040503050406030204" pitchFamily="18" charset="0"/>
                              </a:rPr>
                            </m:ctrlPr>
                          </m:sSubPr>
                          <m:e>
                            <m:r>
                              <a:rPr lang="cs-CZ" sz="1200" b="1" i="1" smtClean="0">
                                <a:latin typeface="Cambria Math" panose="02040503050406030204" pitchFamily="18" charset="0"/>
                                <a:ea typeface="Cambria Math" panose="02040503050406030204" pitchFamily="18" charset="0"/>
                              </a:rPr>
                              <m:t>𝑿</m:t>
                            </m:r>
                          </m:e>
                          <m:sub>
                            <m:r>
                              <a:rPr lang="cs-CZ" sz="1200" b="1" i="1" smtClean="0">
                                <a:latin typeface="Cambria Math" panose="02040503050406030204" pitchFamily="18" charset="0"/>
                                <a:ea typeface="Cambria Math" panose="02040503050406030204" pitchFamily="18" charset="0"/>
                              </a:rPr>
                              <m:t>𝟐</m:t>
                            </m:r>
                          </m:sub>
                        </m:sSub>
                        <m:r>
                          <a:rPr lang="cs-CZ" sz="1200" b="1" i="1" smtClean="0">
                            <a:latin typeface="Cambria Math" panose="02040503050406030204" pitchFamily="18" charset="0"/>
                            <a:ea typeface="Cambria Math" panose="02040503050406030204" pitchFamily="18" charset="0"/>
                          </a:rPr>
                          <m:t>,</m:t>
                        </m:r>
                        <m:sSub>
                          <m:sSubPr>
                            <m:ctrlPr>
                              <a:rPr lang="cs-CZ" sz="1200" b="1" i="1" smtClean="0">
                                <a:latin typeface="Cambria Math" panose="02040503050406030204" pitchFamily="18" charset="0"/>
                                <a:ea typeface="Cambria Math" panose="02040503050406030204" pitchFamily="18" charset="0"/>
                              </a:rPr>
                            </m:ctrlPr>
                          </m:sSubPr>
                          <m:e>
                            <m:r>
                              <a:rPr lang="cs-CZ" sz="1200" b="1" i="1" smtClean="0">
                                <a:latin typeface="Cambria Math" panose="02040503050406030204" pitchFamily="18" charset="0"/>
                                <a:ea typeface="Cambria Math" panose="02040503050406030204" pitchFamily="18" charset="0"/>
                              </a:rPr>
                              <m:t>𝑻</m:t>
                            </m:r>
                          </m:e>
                          <m:sub>
                            <m:r>
                              <a:rPr lang="cs-CZ" sz="1200" b="1" i="1" smtClean="0">
                                <a:latin typeface="Cambria Math" panose="02040503050406030204" pitchFamily="18" charset="0"/>
                                <a:ea typeface="Cambria Math" panose="02040503050406030204" pitchFamily="18" charset="0"/>
                              </a:rPr>
                              <m:t>𝟐</m:t>
                            </m:r>
                          </m:sub>
                        </m:sSub>
                      </m:oMath>
                    </m:oMathPara>
                  </a14:m>
                  <a:endParaRPr lang="en-GB" sz="1200" b="1" i="1" dirty="0">
                    <a:latin typeface="Cambria Math"/>
                    <a:ea typeface="Cambria Math" panose="02040503050406030204" pitchFamily="18" charset="0"/>
                  </a:endParaRPr>
                </a:p>
              </p:txBody>
            </p:sp>
          </mc:Choice>
          <mc:Fallback xmlns="">
            <p:sp>
              <p:nvSpPr>
                <p:cNvPr id="13" name="TextovéPole 12">
                  <a:extLst>
                    <a:ext uri="{FF2B5EF4-FFF2-40B4-BE49-F238E27FC236}">
                      <a16:creationId xmlns:a16="http://schemas.microsoft.com/office/drawing/2014/main" id="{AE7B9862-935A-4768-C7A7-8581A85B76AE}"/>
                    </a:ext>
                  </a:extLst>
                </p:cNvPr>
                <p:cNvSpPr txBox="1">
                  <a:spLocks noRot="1" noChangeAspect="1" noMove="1" noResize="1" noEditPoints="1" noAdjustHandles="1" noChangeArrowheads="1" noChangeShapeType="1" noTextEdit="1"/>
                </p:cNvSpPr>
                <p:nvPr/>
              </p:nvSpPr>
              <p:spPr>
                <a:xfrm>
                  <a:off x="5702953" y="2320342"/>
                  <a:ext cx="450444" cy="184666"/>
                </a:xfrm>
                <a:prstGeom prst="rect">
                  <a:avLst/>
                </a:prstGeom>
                <a:blipFill>
                  <a:blip r:embed="rId19"/>
                  <a:stretch>
                    <a:fillRect l="-10811" b="-16667"/>
                  </a:stretch>
                </a:blipFill>
              </p:spPr>
              <p:txBody>
                <a:bodyPr/>
                <a:lstStyle/>
                <a:p>
                  <a:r>
                    <a:rPr lang="en-GB">
                      <a:noFill/>
                    </a:rPr>
                    <a:t> </a:t>
                  </a:r>
                </a:p>
              </p:txBody>
            </p:sp>
          </mc:Fallback>
        </mc:AlternateContent>
        <p:sp>
          <p:nvSpPr>
            <p:cNvPr id="14" name="TextovéPole 13">
              <a:extLst>
                <a:ext uri="{FF2B5EF4-FFF2-40B4-BE49-F238E27FC236}">
                  <a16:creationId xmlns:a16="http://schemas.microsoft.com/office/drawing/2014/main" id="{FF38DD02-D49F-38B4-3AA9-E58D7469B0F0}"/>
                </a:ext>
              </a:extLst>
            </p:cNvPr>
            <p:cNvSpPr txBox="1"/>
            <p:nvPr/>
          </p:nvSpPr>
          <p:spPr>
            <a:xfrm>
              <a:off x="2494448" y="2322000"/>
              <a:ext cx="83356" cy="184666"/>
            </a:xfrm>
            <a:prstGeom prst="rect">
              <a:avLst/>
            </a:prstGeom>
            <a:noFill/>
          </p:spPr>
          <p:txBody>
            <a:bodyPr wrap="none" lIns="0" tIns="0" rIns="0" bIns="0" rtlCol="0">
              <a:spAutoFit/>
            </a:bodyPr>
            <a:lstStyle/>
            <a:p>
              <a:pPr algn="ctr"/>
              <a:r>
                <a:rPr lang="cs-CZ" sz="1200" b="1" dirty="0">
                  <a:latin typeface="Cambria Math"/>
                  <a:ea typeface="Cambria Math" panose="02040503050406030204" pitchFamily="18" charset="0"/>
                </a:rPr>
                <a:t>0</a:t>
              </a:r>
              <a:endParaRPr lang="en-GB" sz="1200" b="1" dirty="0">
                <a:latin typeface="Cambria Math"/>
                <a:ea typeface="Cambria Math" panose="02040503050406030204" pitchFamily="18" charset="0"/>
              </a:endParaRPr>
            </a:p>
          </p:txBody>
        </p:sp>
      </p:grpSp>
    </p:spTree>
    <p:extLst>
      <p:ext uri="{BB962C8B-B14F-4D97-AF65-F5344CB8AC3E}">
        <p14:creationId xmlns:p14="http://schemas.microsoft.com/office/powerpoint/2010/main" val="1433974548"/>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0" nodeType="withEffect">
                                  <p:stCondLst>
                                    <p:cond delay="0"/>
                                  </p:stCondLst>
                                  <p:childTnLst>
                                    <p:set>
                                      <p:cBhvr>
                                        <p:cTn id="6" dur="1" fill="hold">
                                          <p:stCondLst>
                                            <p:cond delay="0"/>
                                          </p:stCondLst>
                                        </p:cTn>
                                        <p:tgtEl>
                                          <p:spTgt spid="45"/>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50"/>
                                        </p:tgtEl>
                                        <p:attrNameLst>
                                          <p:attrName>style.visibility</p:attrName>
                                        </p:attrNameLst>
                                      </p:cBhvr>
                                      <p:to>
                                        <p:strVal val="hidden"/>
                                      </p:to>
                                    </p:set>
                                  </p:childTnLst>
                                </p:cTn>
                              </p:par>
                              <p:par>
                                <p:cTn id="9" presetID="1" presetClass="exit" presetSubtype="0" fill="hold" grpId="0" nodeType="withEffect">
                                  <p:stCondLst>
                                    <p:cond delay="0"/>
                                  </p:stCondLst>
                                  <p:childTnLst>
                                    <p:set>
                                      <p:cBhvr>
                                        <p:cTn id="10" dur="1" fill="hold">
                                          <p:stCondLst>
                                            <p:cond delay="0"/>
                                          </p:stCondLst>
                                        </p:cTn>
                                        <p:tgtEl>
                                          <p:spTgt spid="51"/>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52"/>
                                        </p:tgtEl>
                                        <p:attrNameLst>
                                          <p:attrName>style.visibility</p:attrName>
                                        </p:attrNameLst>
                                      </p:cBhvr>
                                      <p:to>
                                        <p:strVal val="hidden"/>
                                      </p:to>
                                    </p:set>
                                  </p:childTnLst>
                                </p:cTn>
                              </p:par>
                              <p:par>
                                <p:cTn id="13" presetID="1" presetClass="exit" presetSubtype="0" fill="hold" grpId="0" nodeType="withEffect">
                                  <p:stCondLst>
                                    <p:cond delay="0"/>
                                  </p:stCondLst>
                                  <p:childTnLst>
                                    <p:set>
                                      <p:cBhvr>
                                        <p:cTn id="14" dur="1" fill="hold">
                                          <p:stCondLst>
                                            <p:cond delay="0"/>
                                          </p:stCondLst>
                                        </p:cTn>
                                        <p:tgtEl>
                                          <p:spTgt spid="53"/>
                                        </p:tgtEl>
                                        <p:attrNameLst>
                                          <p:attrName>style.visibility</p:attrName>
                                        </p:attrNameLst>
                                      </p:cBhvr>
                                      <p:to>
                                        <p:strVal val="hidden"/>
                                      </p:to>
                                    </p:set>
                                  </p:childTnLst>
                                </p:cTn>
                              </p:par>
                              <p:par>
                                <p:cTn id="15" presetID="1" presetClass="exit" presetSubtype="0" fill="hold" grpId="0" nodeType="withEffect">
                                  <p:stCondLst>
                                    <p:cond delay="0"/>
                                  </p:stCondLst>
                                  <p:childTnLst>
                                    <p:set>
                                      <p:cBhvr>
                                        <p:cTn id="16" dur="1" fill="hold">
                                          <p:stCondLst>
                                            <p:cond delay="0"/>
                                          </p:stCondLst>
                                        </p:cTn>
                                        <p:tgtEl>
                                          <p:spTgt spid="54"/>
                                        </p:tgtEl>
                                        <p:attrNameLst>
                                          <p:attrName>style.visibility</p:attrName>
                                        </p:attrNameLst>
                                      </p:cBhvr>
                                      <p:to>
                                        <p:strVal val="hidden"/>
                                      </p:to>
                                    </p:set>
                                  </p:childTnLst>
                                </p:cTn>
                              </p:par>
                              <p:par>
                                <p:cTn id="17" presetID="1" presetClass="exit" presetSubtype="0" fill="hold" grpId="0" nodeType="withEffect">
                                  <p:stCondLst>
                                    <p:cond delay="0"/>
                                  </p:stCondLst>
                                  <p:childTnLst>
                                    <p:set>
                                      <p:cBhvr>
                                        <p:cTn id="18" dur="1" fill="hold">
                                          <p:stCondLst>
                                            <p:cond delay="0"/>
                                          </p:stCondLst>
                                        </p:cTn>
                                        <p:tgtEl>
                                          <p:spTgt spid="55"/>
                                        </p:tgtEl>
                                        <p:attrNameLst>
                                          <p:attrName>style.visibility</p:attrName>
                                        </p:attrNameLst>
                                      </p:cBhvr>
                                      <p:to>
                                        <p:strVal val="hidden"/>
                                      </p:to>
                                    </p:set>
                                  </p:childTnLst>
                                </p:cTn>
                              </p:par>
                              <p:par>
                                <p:cTn id="19" presetID="1" presetClass="exit" presetSubtype="0" fill="hold" grpId="0" nodeType="withEffect">
                                  <p:stCondLst>
                                    <p:cond delay="0"/>
                                  </p:stCondLst>
                                  <p:childTnLst>
                                    <p:set>
                                      <p:cBhvr>
                                        <p:cTn id="20" dur="1" fill="hold">
                                          <p:stCondLst>
                                            <p:cond delay="0"/>
                                          </p:stCondLst>
                                        </p:cTn>
                                        <p:tgtEl>
                                          <p:spTgt spid="56"/>
                                        </p:tgtEl>
                                        <p:attrNameLst>
                                          <p:attrName>style.visibility</p:attrName>
                                        </p:attrNameLst>
                                      </p:cBhvr>
                                      <p:to>
                                        <p:strVal val="hidden"/>
                                      </p:to>
                                    </p:set>
                                  </p:childTnLst>
                                </p:cTn>
                              </p:par>
                              <p:par>
                                <p:cTn id="21" presetID="1" presetClass="exit" presetSubtype="0" fill="hold" grpId="0" nodeType="withEffect">
                                  <p:stCondLst>
                                    <p:cond delay="0"/>
                                  </p:stCondLst>
                                  <p:childTnLst>
                                    <p:set>
                                      <p:cBhvr>
                                        <p:cTn id="22" dur="1" fill="hold">
                                          <p:stCondLst>
                                            <p:cond delay="0"/>
                                          </p:stCondLst>
                                        </p:cTn>
                                        <p:tgtEl>
                                          <p:spTgt spid="35"/>
                                        </p:tgtEl>
                                        <p:attrNameLst>
                                          <p:attrName>style.visibility</p:attrName>
                                        </p:attrNameLst>
                                      </p:cBhvr>
                                      <p:to>
                                        <p:strVal val="hidden"/>
                                      </p:to>
                                    </p:set>
                                  </p:childTnLst>
                                </p:cTn>
                              </p:par>
                              <p:par>
                                <p:cTn id="23" presetID="1" presetClass="exit" presetSubtype="0" fill="hold" grpId="0" nodeType="withEffect">
                                  <p:stCondLst>
                                    <p:cond delay="0"/>
                                  </p:stCondLst>
                                  <p:childTnLst>
                                    <p:set>
                                      <p:cBhvr>
                                        <p:cTn id="24" dur="1" fill="hold">
                                          <p:stCondLst>
                                            <p:cond delay="0"/>
                                          </p:stCondLst>
                                        </p:cTn>
                                        <p:tgtEl>
                                          <p:spTgt spid="37"/>
                                        </p:tgtEl>
                                        <p:attrNameLst>
                                          <p:attrName>style.visibility</p:attrName>
                                        </p:attrNameLst>
                                      </p:cBhvr>
                                      <p:to>
                                        <p:strVal val="hidden"/>
                                      </p:to>
                                    </p:set>
                                  </p:childTnLst>
                                </p:cTn>
                              </p:par>
                              <p:par>
                                <p:cTn id="25" presetID="1" presetClass="exit" presetSubtype="0" fill="hold" grpId="0" nodeType="withEffect">
                                  <p:stCondLst>
                                    <p:cond delay="0"/>
                                  </p:stCondLst>
                                  <p:childTnLst>
                                    <p:set>
                                      <p:cBhvr>
                                        <p:cTn id="26" dur="1" fill="hold">
                                          <p:stCondLst>
                                            <p:cond delay="0"/>
                                          </p:stCondLst>
                                        </p:cTn>
                                        <p:tgtEl>
                                          <p:spTgt spid="38"/>
                                        </p:tgtEl>
                                        <p:attrNameLst>
                                          <p:attrName>style.visibility</p:attrName>
                                        </p:attrNameLst>
                                      </p:cBhvr>
                                      <p:to>
                                        <p:strVal val="hidden"/>
                                      </p:to>
                                    </p:set>
                                  </p:childTnLst>
                                </p:cTn>
                              </p:par>
                              <p:par>
                                <p:cTn id="27" presetID="1" presetClass="exit" presetSubtype="0" fill="hold" grpId="0" nodeType="withEffect">
                                  <p:stCondLst>
                                    <p:cond delay="0"/>
                                  </p:stCondLst>
                                  <p:childTnLst>
                                    <p:set>
                                      <p:cBhvr>
                                        <p:cTn id="28" dur="1" fill="hold">
                                          <p:stCondLst>
                                            <p:cond delay="0"/>
                                          </p:stCondLst>
                                        </p:cTn>
                                        <p:tgtEl>
                                          <p:spTgt spid="39"/>
                                        </p:tgtEl>
                                        <p:attrNameLst>
                                          <p:attrName>style.visibility</p:attrName>
                                        </p:attrNameLst>
                                      </p:cBhvr>
                                      <p:to>
                                        <p:strVal val="hidden"/>
                                      </p:to>
                                    </p:set>
                                  </p:childTnLst>
                                </p:cTn>
                              </p:par>
                              <p:par>
                                <p:cTn id="29" presetID="1" presetClass="exit" presetSubtype="0" fill="hold" grpId="0" nodeType="withEffect">
                                  <p:stCondLst>
                                    <p:cond delay="0"/>
                                  </p:stCondLst>
                                  <p:childTnLst>
                                    <p:set>
                                      <p:cBhvr>
                                        <p:cTn id="30" dur="1" fill="hold">
                                          <p:stCondLst>
                                            <p:cond delay="0"/>
                                          </p:stCondLst>
                                        </p:cTn>
                                        <p:tgtEl>
                                          <p:spTgt spid="40"/>
                                        </p:tgtEl>
                                        <p:attrNameLst>
                                          <p:attrName>style.visibility</p:attrName>
                                        </p:attrNameLst>
                                      </p:cBhvr>
                                      <p:to>
                                        <p:strVal val="hidden"/>
                                      </p:to>
                                    </p:set>
                                  </p:childTnLst>
                                </p:cTn>
                              </p:par>
                              <p:par>
                                <p:cTn id="31" presetID="1" presetClass="exit" presetSubtype="0" fill="hold" grpId="0" nodeType="withEffect">
                                  <p:stCondLst>
                                    <p:cond delay="0"/>
                                  </p:stCondLst>
                                  <p:childTnLst>
                                    <p:set>
                                      <p:cBhvr>
                                        <p:cTn id="32" dur="1" fill="hold">
                                          <p:stCondLst>
                                            <p:cond delay="0"/>
                                          </p:stCondLst>
                                        </p:cTn>
                                        <p:tgtEl>
                                          <p:spTgt spid="41"/>
                                        </p:tgtEl>
                                        <p:attrNameLst>
                                          <p:attrName>style.visibility</p:attrName>
                                        </p:attrNameLst>
                                      </p:cBhvr>
                                      <p:to>
                                        <p:strVal val="hidden"/>
                                      </p:to>
                                    </p:set>
                                  </p:childTnLst>
                                </p:cTn>
                              </p:par>
                              <p:par>
                                <p:cTn id="33" presetID="1" presetClass="exit" presetSubtype="0" fill="hold" grpId="0" nodeType="withEffect">
                                  <p:stCondLst>
                                    <p:cond delay="0"/>
                                  </p:stCondLst>
                                  <p:childTnLst>
                                    <p:set>
                                      <p:cBhvr>
                                        <p:cTn id="34" dur="1" fill="hold">
                                          <p:stCondLst>
                                            <p:cond delay="0"/>
                                          </p:stCondLst>
                                        </p:cTn>
                                        <p:tgtEl>
                                          <p:spTgt spid="43"/>
                                        </p:tgtEl>
                                        <p:attrNameLst>
                                          <p:attrName>style.visibility</p:attrName>
                                        </p:attrNameLst>
                                      </p:cBhvr>
                                      <p:to>
                                        <p:strVal val="hidden"/>
                                      </p:to>
                                    </p:set>
                                  </p:childTnLst>
                                </p:cTn>
                              </p:par>
                              <p:par>
                                <p:cTn id="35" presetID="1" presetClass="exit" presetSubtype="0" fill="hold" grpId="0" nodeType="withEffect">
                                  <p:stCondLst>
                                    <p:cond delay="0"/>
                                  </p:stCondLst>
                                  <p:childTnLst>
                                    <p:set>
                                      <p:cBhvr>
                                        <p:cTn id="36" dur="1" fill="hold">
                                          <p:stCondLst>
                                            <p:cond delay="0"/>
                                          </p:stCondLst>
                                        </p:cTn>
                                        <p:tgtEl>
                                          <p:spTgt spid="42"/>
                                        </p:tgtEl>
                                        <p:attrNameLst>
                                          <p:attrName>style.visibility</p:attrName>
                                        </p:attrNameLst>
                                      </p:cBhvr>
                                      <p:to>
                                        <p:strVal val="hidden"/>
                                      </p:to>
                                    </p:set>
                                  </p:childTnLst>
                                </p:cTn>
                              </p:par>
                              <p:par>
                                <p:cTn id="37" presetID="2" presetClass="entr" presetSubtype="8" fill="hold" grpId="0" nodeType="withEffect">
                                  <p:stCondLst>
                                    <p:cond delay="0"/>
                                  </p:stCondLst>
                                  <p:iterate type="lt">
                                    <p:tmPct val="0"/>
                                  </p:iterate>
                                  <p:childTnLst>
                                    <p:set>
                                      <p:cBhvr>
                                        <p:cTn id="38" dur="1" fill="hold">
                                          <p:stCondLst>
                                            <p:cond delay="0"/>
                                          </p:stCondLst>
                                        </p:cTn>
                                        <p:tgtEl>
                                          <p:spTgt spid="5"/>
                                        </p:tgtEl>
                                        <p:attrNameLst>
                                          <p:attrName>style.visibility</p:attrName>
                                        </p:attrNameLst>
                                      </p:cBhvr>
                                      <p:to>
                                        <p:strVal val="visible"/>
                                      </p:to>
                                    </p:set>
                                    <p:anim calcmode="lin" valueType="num">
                                      <p:cBhvr additive="base">
                                        <p:cTn id="39" dur="500" fill="hold"/>
                                        <p:tgtEl>
                                          <p:spTgt spid="5"/>
                                        </p:tgtEl>
                                        <p:attrNameLst>
                                          <p:attrName>ppt_x</p:attrName>
                                        </p:attrNameLst>
                                      </p:cBhvr>
                                      <p:tavLst>
                                        <p:tav tm="0">
                                          <p:val>
                                            <p:strVal val="0-#ppt_w/2"/>
                                          </p:val>
                                        </p:tav>
                                        <p:tav tm="100000">
                                          <p:val>
                                            <p:strVal val="#ppt_x"/>
                                          </p:val>
                                        </p:tav>
                                      </p:tavLst>
                                    </p:anim>
                                    <p:anim calcmode="lin" valueType="num">
                                      <p:cBhvr additive="base">
                                        <p:cTn id="40" dur="500" fill="hold"/>
                                        <p:tgtEl>
                                          <p:spTgt spid="5"/>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7"/>
                                            </p:cond>
                                          </p:stCondLst>
                                          <p:endCondLst>
                                            <p:cond evt="onStopAudio" delay="0">
                                              <p:tgtEl>
                                                <p:sldTgt/>
                                              </p:tgtEl>
                                            </p:cond>
                                          </p:endCondLst>
                                        </p:cTn>
                                        <p:tgtEl>
                                          <p:sndTgt r:embed="rId3" name="WhizzLeft.wav"/>
                                        </p:tgtEl>
                                      </p:cMediaNode>
                                    </p:audio>
                                  </p:subTnLst>
                                </p:cTn>
                              </p:par>
                              <p:par>
                                <p:cTn id="41" presetID="2" presetClass="entr" presetSubtype="8" fill="hold" grpId="0" nodeType="withEffect">
                                  <p:stCondLst>
                                    <p:cond delay="1500"/>
                                  </p:stCondLst>
                                  <p:iterate type="lt">
                                    <p:tmPct val="0"/>
                                  </p:iterate>
                                  <p:childTnLst>
                                    <p:set>
                                      <p:cBhvr>
                                        <p:cTn id="42" dur="1" fill="hold">
                                          <p:stCondLst>
                                            <p:cond delay="0"/>
                                          </p:stCondLst>
                                        </p:cTn>
                                        <p:tgtEl>
                                          <p:spTgt spid="57"/>
                                        </p:tgtEl>
                                        <p:attrNameLst>
                                          <p:attrName>style.visibility</p:attrName>
                                        </p:attrNameLst>
                                      </p:cBhvr>
                                      <p:to>
                                        <p:strVal val="visible"/>
                                      </p:to>
                                    </p:set>
                                    <p:anim calcmode="lin" valueType="num">
                                      <p:cBhvr additive="base">
                                        <p:cTn id="43" dur="500" fill="hold"/>
                                        <p:tgtEl>
                                          <p:spTgt spid="57"/>
                                        </p:tgtEl>
                                        <p:attrNameLst>
                                          <p:attrName>ppt_x</p:attrName>
                                        </p:attrNameLst>
                                      </p:cBhvr>
                                      <p:tavLst>
                                        <p:tav tm="0">
                                          <p:val>
                                            <p:strVal val="0-#ppt_w/2"/>
                                          </p:val>
                                        </p:tav>
                                        <p:tav tm="100000">
                                          <p:val>
                                            <p:strVal val="#ppt_x"/>
                                          </p:val>
                                        </p:tav>
                                      </p:tavLst>
                                    </p:anim>
                                    <p:anim calcmode="lin" valueType="num">
                                      <p:cBhvr additive="base">
                                        <p:cTn id="44" dur="500" fill="hold"/>
                                        <p:tgtEl>
                                          <p:spTgt spid="57"/>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3" name="WhizzLeft.wav"/>
                                        </p:tgtEl>
                                      </p:cMediaNode>
                                    </p:audio>
                                  </p:subTnLst>
                                </p:cTn>
                              </p:par>
                            </p:childTnLst>
                          </p:cTn>
                        </p:par>
                        <p:par>
                          <p:cTn id="45" fill="hold">
                            <p:stCondLst>
                              <p:cond delay="2000"/>
                            </p:stCondLst>
                            <p:childTnLst>
                              <p:par>
                                <p:cTn id="46" presetID="2" presetClass="entr" presetSubtype="1" fill="hold" grpId="2" nodeType="afterEffect">
                                  <p:stCondLst>
                                    <p:cond delay="500"/>
                                  </p:stCondLst>
                                  <p:iterate type="lt">
                                    <p:tmPct val="0"/>
                                  </p:iterate>
                                  <p:childTnLst>
                                    <p:set>
                                      <p:cBhvr>
                                        <p:cTn id="47" dur="1" fill="hold">
                                          <p:stCondLst>
                                            <p:cond delay="0"/>
                                          </p:stCondLst>
                                        </p:cTn>
                                        <p:tgtEl>
                                          <p:spTgt spid="4"/>
                                        </p:tgtEl>
                                        <p:attrNameLst>
                                          <p:attrName>style.visibility</p:attrName>
                                        </p:attrNameLst>
                                      </p:cBhvr>
                                      <p:to>
                                        <p:strVal val="visible"/>
                                      </p:to>
                                    </p:set>
                                    <p:anim calcmode="lin" valueType="num">
                                      <p:cBhvr additive="base">
                                        <p:cTn id="48" dur="500" fill="hold"/>
                                        <p:tgtEl>
                                          <p:spTgt spid="4"/>
                                        </p:tgtEl>
                                        <p:attrNameLst>
                                          <p:attrName>ppt_x</p:attrName>
                                        </p:attrNameLst>
                                      </p:cBhvr>
                                      <p:tavLst>
                                        <p:tav tm="0">
                                          <p:val>
                                            <p:strVal val="#ppt_x"/>
                                          </p:val>
                                        </p:tav>
                                        <p:tav tm="100000">
                                          <p:val>
                                            <p:strVal val="#ppt_x"/>
                                          </p:val>
                                        </p:tav>
                                      </p:tavLst>
                                    </p:anim>
                                    <p:anim calcmode="lin" valueType="num">
                                      <p:cBhvr additive="base">
                                        <p:cTn id="49" dur="500" fill="hold"/>
                                        <p:tgtEl>
                                          <p:spTgt spid="4"/>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46"/>
                                            </p:cond>
                                          </p:stCondLst>
                                          <p:endCondLst>
                                            <p:cond evt="onStopAudio" delay="0">
                                              <p:tgtEl>
                                                <p:sldTgt/>
                                              </p:tgtEl>
                                            </p:cond>
                                          </p:endCondLst>
                                        </p:cTn>
                                        <p:tgtEl>
                                          <p:sndTgt r:embed="rId4" name="Impact.wav"/>
                                        </p:tgtEl>
                                      </p:cMediaNode>
                                    </p:audio>
                                  </p:subTnLst>
                                </p:cTn>
                              </p:par>
                            </p:childTnLst>
                          </p:cTn>
                        </p:par>
                        <p:par>
                          <p:cTn id="50" fill="hold">
                            <p:stCondLst>
                              <p:cond delay="3000"/>
                            </p:stCondLst>
                            <p:childTnLst>
                              <p:par>
                                <p:cTn id="51" presetID="1" presetClass="entr" presetSubtype="0" fill="hold" grpId="3" nodeType="afterEffect">
                                  <p:stCondLst>
                                    <p:cond delay="1000"/>
                                  </p:stCondLst>
                                  <p:iterate type="lt">
                                    <p:tmAbs val="0"/>
                                  </p:iterate>
                                  <p:childTnLst>
                                    <p:set>
                                      <p:cBhvr>
                                        <p:cTn id="52" dur="1" fill="hold">
                                          <p:stCondLst>
                                            <p:cond delay="1399"/>
                                          </p:stCondLst>
                                        </p:cTn>
                                        <p:tgtEl>
                                          <p:spTgt spid="4"/>
                                        </p:tgtEl>
                                        <p:attrNameLst>
                                          <p:attrName>style.visibility</p:attrName>
                                        </p:attrNameLst>
                                      </p:cBhvr>
                                      <p:to>
                                        <p:strVal val="visible"/>
                                      </p:to>
                                    </p:set>
                                  </p:childTnLst>
                                  <p:subTnLst>
                                    <p:audio>
                                      <p:cMediaNode>
                                        <p:cTn display="0" masterRel="sameClick">
                                          <p:stCondLst>
                                            <p:cond evt="begin" delay="0">
                                              <p:tn val="51"/>
                                            </p:cond>
                                          </p:stCondLst>
                                          <p:endCondLst>
                                            <p:cond evt="onStopAudio" delay="0">
                                              <p:tgtEl>
                                                <p:sldTgt/>
                                              </p:tgtEl>
                                            </p:cond>
                                          </p:endCondLst>
                                        </p:cTn>
                                        <p:tgtEl>
                                          <p:sndTgt r:embed="rId5" name="L21S10_Headline.wav"/>
                                        </p:tgtEl>
                                      </p:cMediaNode>
                                    </p:audio>
                                  </p:subTnLst>
                                </p:cTn>
                              </p:par>
                            </p:childTnLst>
                          </p:cTn>
                        </p:par>
                      </p:childTnLst>
                    </p:cTn>
                  </p:par>
                </p:childTnLst>
              </p:cTn>
              <p:prevCondLst>
                <p:cond evt="onPrev" delay="0">
                  <p:tgtEl>
                    <p:sldTgt/>
                  </p:tgtEl>
                </p:cond>
              </p:prevCondLst>
              <p:nextCondLst>
                <p:cond evt="onNext" delay="0">
                  <p:tgtEl>
                    <p:sldTgt/>
                  </p:tgtEl>
                </p:cond>
              </p:nextCondLst>
            </p:seq>
            <p:seq concurrent="1" nextAc="seek">
              <p:cTn id="53" restart="whenNotActive" fill="hold" evtFilter="cancelBubble" nodeType="interactiveSeq">
                <p:stCondLst>
                  <p:cond evt="onClick" delay="0">
                    <p:tgtEl>
                      <p:spTgt spid="5"/>
                    </p:tgtEl>
                  </p:cond>
                </p:stCondLst>
                <p:endSync evt="end" delay="0">
                  <p:rtn val="all"/>
                </p:endSync>
                <p:childTnLst>
                  <p:par>
                    <p:cTn id="54" fill="hold">
                      <p:stCondLst>
                        <p:cond delay="0"/>
                      </p:stCondLst>
                      <p:childTnLst>
                        <p:par>
                          <p:cTn id="55" fill="hold">
                            <p:stCondLst>
                              <p:cond delay="0"/>
                            </p:stCondLst>
                            <p:childTnLst>
                              <p:par>
                                <p:cTn id="56" presetID="26" presetClass="emph" presetSubtype="0" fill="hold" grpId="1" nodeType="clickEffect">
                                  <p:stCondLst>
                                    <p:cond delay="0"/>
                                  </p:stCondLst>
                                  <p:iterate type="lt">
                                    <p:tmPct val="0"/>
                                  </p:iterate>
                                  <p:childTnLst>
                                    <p:animEffect transition="out" filter="fade">
                                      <p:cBhvr>
                                        <p:cTn id="57" dur="500" tmFilter="0, 0; .2, .5; .8, .5; 1, 0"/>
                                        <p:tgtEl>
                                          <p:spTgt spid="5"/>
                                        </p:tgtEl>
                                      </p:cBhvr>
                                    </p:animEffect>
                                    <p:animScale>
                                      <p:cBhvr>
                                        <p:cTn id="58" dur="250" autoRev="1" fill="hold"/>
                                        <p:tgtEl>
                                          <p:spTgt spid="5"/>
                                        </p:tgtEl>
                                      </p:cBhvr>
                                      <p:by x="105000" y="105000"/>
                                    </p:animScale>
                                  </p:childTnLst>
                                </p:cTn>
                              </p:par>
                              <p:par>
                                <p:cTn id="59" presetID="9" presetClass="entr" presetSubtype="0" fill="hold" grpId="1" nodeType="withEffect">
                                  <p:stCondLst>
                                    <p:cond delay="0"/>
                                  </p:stCondLst>
                                  <p:childTnLst>
                                    <p:set>
                                      <p:cBhvr>
                                        <p:cTn id="60" dur="1" fill="hold">
                                          <p:stCondLst>
                                            <p:cond delay="0"/>
                                          </p:stCondLst>
                                        </p:cTn>
                                        <p:tgtEl>
                                          <p:spTgt spid="16"/>
                                        </p:tgtEl>
                                        <p:attrNameLst>
                                          <p:attrName>style.visibility</p:attrName>
                                        </p:attrNameLst>
                                      </p:cBhvr>
                                      <p:to>
                                        <p:strVal val="visible"/>
                                      </p:to>
                                    </p:set>
                                    <p:animEffect transition="in" filter="dissolve">
                                      <p:cBhvr>
                                        <p:cTn id="61" dur="500"/>
                                        <p:tgtEl>
                                          <p:spTgt spid="16"/>
                                        </p:tgtEl>
                                      </p:cBhvr>
                                    </p:animEffect>
                                  </p:childTnLst>
                                </p:cTn>
                              </p:par>
                            </p:childTnLst>
                          </p:cTn>
                        </p:par>
                        <p:par>
                          <p:cTn id="62" fill="hold">
                            <p:stCondLst>
                              <p:cond delay="500"/>
                            </p:stCondLst>
                            <p:childTnLst>
                              <p:par>
                                <p:cTn id="63" presetID="22" presetClass="entr" presetSubtype="8" fill="hold" grpId="0" nodeType="afterEffect">
                                  <p:stCondLst>
                                    <p:cond delay="0"/>
                                  </p:stCondLst>
                                  <p:iterate type="lt">
                                    <p:tmPct val="10000"/>
                                  </p:iterate>
                                  <p:childTnLst>
                                    <p:set>
                                      <p:cBhvr>
                                        <p:cTn id="64" dur="1" fill="hold">
                                          <p:stCondLst>
                                            <p:cond delay="0"/>
                                          </p:stCondLst>
                                        </p:cTn>
                                        <p:tgtEl>
                                          <p:spTgt spid="29"/>
                                        </p:tgtEl>
                                        <p:attrNameLst>
                                          <p:attrName>style.visibility</p:attrName>
                                        </p:attrNameLst>
                                      </p:cBhvr>
                                      <p:to>
                                        <p:strVal val="visible"/>
                                      </p:to>
                                    </p:set>
                                    <p:animEffect transition="in" filter="wipe(left)">
                                      <p:cBhvr>
                                        <p:cTn id="65" dur="1000"/>
                                        <p:tgtEl>
                                          <p:spTgt spid="29"/>
                                        </p:tgtEl>
                                      </p:cBhvr>
                                    </p:animEffect>
                                  </p:childTnLst>
                                </p:cTn>
                              </p:par>
                              <p:par>
                                <p:cTn id="66" presetID="1" presetClass="entr" presetSubtype="0" fill="hold" grpId="1" nodeType="withEffect">
                                  <p:stCondLst>
                                    <p:cond delay="0"/>
                                  </p:stCondLst>
                                  <p:iterate type="lt">
                                    <p:tmAbs val="0"/>
                                  </p:iterate>
                                  <p:childTnLst>
                                    <p:set>
                                      <p:cBhvr>
                                        <p:cTn id="67" dur="1" fill="hold">
                                          <p:stCondLst>
                                            <p:cond delay="18099"/>
                                          </p:stCondLst>
                                        </p:cTn>
                                        <p:tgtEl>
                                          <p:spTgt spid="29"/>
                                        </p:tgtEl>
                                        <p:attrNameLst>
                                          <p:attrName>style.visibility</p:attrName>
                                        </p:attrNameLst>
                                      </p:cBhvr>
                                      <p:to>
                                        <p:strVal val="visible"/>
                                      </p:to>
                                    </p:set>
                                  </p:childTnLst>
                                  <p:subTnLst>
                                    <p:audio>
                                      <p:cMediaNode>
                                        <p:cTn display="0" masterRel="sameClick">
                                          <p:stCondLst>
                                            <p:cond evt="begin" delay="0">
                                              <p:tn val="66"/>
                                            </p:cond>
                                          </p:stCondLst>
                                          <p:endCondLst>
                                            <p:cond evt="onStopAudio" delay="0">
                                              <p:tgtEl>
                                                <p:sldTgt/>
                                              </p:tgtEl>
                                            </p:cond>
                                          </p:endCondLst>
                                        </p:cTn>
                                        <p:tgtEl>
                                          <p:sndTgt r:embed="rId6" name="L21S10_Clip_1.wav"/>
                                        </p:tgtEl>
                                      </p:cMediaNode>
                                    </p:audio>
                                  </p:subTnLst>
                                </p:cTn>
                              </p:par>
                              <p:par>
                                <p:cTn id="68" presetID="64" presetClass="path" presetSubtype="0" accel="50000" decel="50000" fill="hold" nodeType="withEffect">
                                  <p:stCondLst>
                                    <p:cond delay="0"/>
                                  </p:stCondLst>
                                  <p:childTnLst>
                                    <p:animMotion origin="layout" path="M 0.10642 0.04213 L 0.10642 -0.12963 " pathEditMode="fixed" rAng="0" ptsTypes="AA">
                                      <p:cBhvr>
                                        <p:cTn id="69" dur="1000" fill="hold"/>
                                        <p:tgtEl>
                                          <p:spTgt spid="35"/>
                                        </p:tgtEl>
                                        <p:attrNameLst>
                                          <p:attrName>ppt_x</p:attrName>
                                          <p:attrName>ppt_y</p:attrName>
                                        </p:attrNameLst>
                                      </p:cBhvr>
                                      <p:rCtr x="0" y="-8588"/>
                                    </p:animMotion>
                                  </p:childTnLst>
                                </p:cTn>
                              </p:par>
                              <p:par>
                                <p:cTn id="70" presetID="64" presetClass="path" presetSubtype="0" accel="50000" decel="50000" fill="hold" nodeType="withEffect">
                                  <p:stCondLst>
                                    <p:cond delay="0"/>
                                  </p:stCondLst>
                                  <p:childTnLst>
                                    <p:animMotion origin="layout" path="M 0.10642 0.04213 L 0.10642 -0.22939 " pathEditMode="fixed" rAng="0" ptsTypes="AA">
                                      <p:cBhvr>
                                        <p:cTn id="71" dur="1000" fill="hold"/>
                                        <p:tgtEl>
                                          <p:spTgt spid="45"/>
                                        </p:tgtEl>
                                        <p:attrNameLst>
                                          <p:attrName>ppt_x</p:attrName>
                                          <p:attrName>ppt_y</p:attrName>
                                        </p:attrNameLst>
                                      </p:cBhvr>
                                      <p:rCtr x="0" y="-13588"/>
                                    </p:animMotion>
                                  </p:childTnLst>
                                </p:cTn>
                              </p:par>
                            </p:childTnLst>
                          </p:cTn>
                        </p:par>
                        <p:par>
                          <p:cTn id="72" fill="hold">
                            <p:stCondLst>
                              <p:cond delay="18600"/>
                            </p:stCondLst>
                            <p:childTnLst>
                              <p:par>
                                <p:cTn id="73" presetID="2" presetClass="exit" presetSubtype="4" fill="hold" nodeType="afterEffect">
                                  <p:stCondLst>
                                    <p:cond delay="0"/>
                                  </p:stCondLst>
                                  <p:childTnLst>
                                    <p:anim calcmode="lin" valueType="num">
                                      <p:cBhvr additive="base">
                                        <p:cTn id="74" dur="500"/>
                                        <p:tgtEl>
                                          <p:spTgt spid="35"/>
                                        </p:tgtEl>
                                        <p:attrNameLst>
                                          <p:attrName>ppt_x</p:attrName>
                                        </p:attrNameLst>
                                      </p:cBhvr>
                                      <p:tavLst>
                                        <p:tav tm="0">
                                          <p:val>
                                            <p:strVal val="ppt_x"/>
                                          </p:val>
                                        </p:tav>
                                        <p:tav tm="100000">
                                          <p:val>
                                            <p:strVal val="ppt_x"/>
                                          </p:val>
                                        </p:tav>
                                      </p:tavLst>
                                    </p:anim>
                                    <p:anim calcmode="lin" valueType="num">
                                      <p:cBhvr additive="base">
                                        <p:cTn id="75" dur="500"/>
                                        <p:tgtEl>
                                          <p:spTgt spid="35"/>
                                        </p:tgtEl>
                                        <p:attrNameLst>
                                          <p:attrName>ppt_y</p:attrName>
                                        </p:attrNameLst>
                                      </p:cBhvr>
                                      <p:tavLst>
                                        <p:tav tm="0">
                                          <p:val>
                                            <p:strVal val="ppt_y"/>
                                          </p:val>
                                        </p:tav>
                                        <p:tav tm="100000">
                                          <p:val>
                                            <p:strVal val="1+ppt_h/2"/>
                                          </p:val>
                                        </p:tav>
                                      </p:tavLst>
                                    </p:anim>
                                    <p:set>
                                      <p:cBhvr>
                                        <p:cTn id="76" dur="1" fill="hold">
                                          <p:stCondLst>
                                            <p:cond delay="499"/>
                                          </p:stCondLst>
                                        </p:cTn>
                                        <p:tgtEl>
                                          <p:spTgt spid="35"/>
                                        </p:tgtEl>
                                        <p:attrNameLst>
                                          <p:attrName>style.visibility</p:attrName>
                                        </p:attrNameLst>
                                      </p:cBhvr>
                                      <p:to>
                                        <p:strVal val="hidden"/>
                                      </p:to>
                                    </p:set>
                                  </p:childTnLst>
                                </p:cTn>
                              </p:par>
                              <p:par>
                                <p:cTn id="77" presetID="2" presetClass="exit" presetSubtype="4" fill="hold" nodeType="withEffect">
                                  <p:stCondLst>
                                    <p:cond delay="0"/>
                                  </p:stCondLst>
                                  <p:childTnLst>
                                    <p:anim calcmode="lin" valueType="num">
                                      <p:cBhvr additive="base">
                                        <p:cTn id="78" dur="500"/>
                                        <p:tgtEl>
                                          <p:spTgt spid="45"/>
                                        </p:tgtEl>
                                        <p:attrNameLst>
                                          <p:attrName>ppt_x</p:attrName>
                                        </p:attrNameLst>
                                      </p:cBhvr>
                                      <p:tavLst>
                                        <p:tav tm="0">
                                          <p:val>
                                            <p:strVal val="ppt_x"/>
                                          </p:val>
                                        </p:tav>
                                        <p:tav tm="100000">
                                          <p:val>
                                            <p:strVal val="ppt_x"/>
                                          </p:val>
                                        </p:tav>
                                      </p:tavLst>
                                    </p:anim>
                                    <p:anim calcmode="lin" valueType="num">
                                      <p:cBhvr additive="base">
                                        <p:cTn id="79" dur="500"/>
                                        <p:tgtEl>
                                          <p:spTgt spid="45"/>
                                        </p:tgtEl>
                                        <p:attrNameLst>
                                          <p:attrName>ppt_y</p:attrName>
                                        </p:attrNameLst>
                                      </p:cBhvr>
                                      <p:tavLst>
                                        <p:tav tm="0">
                                          <p:val>
                                            <p:strVal val="ppt_y"/>
                                          </p:val>
                                        </p:tav>
                                        <p:tav tm="100000">
                                          <p:val>
                                            <p:strVal val="1+ppt_h/2"/>
                                          </p:val>
                                        </p:tav>
                                      </p:tavLst>
                                    </p:anim>
                                    <p:set>
                                      <p:cBhvr>
                                        <p:cTn id="80" dur="1" fill="hold">
                                          <p:stCondLst>
                                            <p:cond delay="499"/>
                                          </p:stCondLst>
                                        </p:cTn>
                                        <p:tgtEl>
                                          <p:spTgt spid="45"/>
                                        </p:tgtEl>
                                        <p:attrNameLst>
                                          <p:attrName>style.visibility</p:attrName>
                                        </p:attrNameLst>
                                      </p:cBhvr>
                                      <p:to>
                                        <p:strVal val="hidden"/>
                                      </p:to>
                                    </p:set>
                                  </p:childTnLst>
                                </p:cTn>
                              </p:par>
                            </p:childTnLst>
                          </p:cTn>
                        </p:par>
                        <p:par>
                          <p:cTn id="81" fill="hold">
                            <p:stCondLst>
                              <p:cond delay="19100"/>
                            </p:stCondLst>
                            <p:childTnLst>
                              <p:par>
                                <p:cTn id="82" presetID="22" presetClass="entr" presetSubtype="8" fill="hold" grpId="0" nodeType="afterEffect">
                                  <p:stCondLst>
                                    <p:cond delay="0"/>
                                  </p:stCondLst>
                                  <p:iterate type="lt">
                                    <p:tmPct val="10000"/>
                                  </p:iterate>
                                  <p:childTnLst>
                                    <p:set>
                                      <p:cBhvr>
                                        <p:cTn id="83" dur="1" fill="hold">
                                          <p:stCondLst>
                                            <p:cond delay="0"/>
                                          </p:stCondLst>
                                        </p:cTn>
                                        <p:tgtEl>
                                          <p:spTgt spid="59"/>
                                        </p:tgtEl>
                                        <p:attrNameLst>
                                          <p:attrName>style.visibility</p:attrName>
                                        </p:attrNameLst>
                                      </p:cBhvr>
                                      <p:to>
                                        <p:strVal val="visible"/>
                                      </p:to>
                                    </p:set>
                                    <p:animEffect transition="in" filter="wipe(left)">
                                      <p:cBhvr>
                                        <p:cTn id="84" dur="500"/>
                                        <p:tgtEl>
                                          <p:spTgt spid="59"/>
                                        </p:tgtEl>
                                      </p:cBhvr>
                                    </p:animEffect>
                                  </p:childTnLst>
                                </p:cTn>
                              </p:par>
                              <p:par>
                                <p:cTn id="85" presetID="1" presetClass="entr" presetSubtype="0" fill="hold" grpId="1" nodeType="withEffect">
                                  <p:stCondLst>
                                    <p:cond delay="0"/>
                                  </p:stCondLst>
                                  <p:iterate type="lt">
                                    <p:tmAbs val="0"/>
                                  </p:iterate>
                                  <p:childTnLst>
                                    <p:set>
                                      <p:cBhvr>
                                        <p:cTn id="86" dur="1" fill="hold">
                                          <p:stCondLst>
                                            <p:cond delay="11699"/>
                                          </p:stCondLst>
                                        </p:cTn>
                                        <p:tgtEl>
                                          <p:spTgt spid="59"/>
                                        </p:tgtEl>
                                        <p:attrNameLst>
                                          <p:attrName>style.visibility</p:attrName>
                                        </p:attrNameLst>
                                      </p:cBhvr>
                                      <p:to>
                                        <p:strVal val="visible"/>
                                      </p:to>
                                    </p:set>
                                  </p:childTnLst>
                                  <p:subTnLst>
                                    <p:audio>
                                      <p:cMediaNode>
                                        <p:cTn display="0" masterRel="sameClick">
                                          <p:stCondLst>
                                            <p:cond evt="begin" delay="0">
                                              <p:tn val="85"/>
                                            </p:cond>
                                          </p:stCondLst>
                                          <p:endCondLst>
                                            <p:cond evt="onStopAudio" delay="0">
                                              <p:tgtEl>
                                                <p:sldTgt/>
                                              </p:tgtEl>
                                            </p:cond>
                                          </p:endCondLst>
                                        </p:cTn>
                                        <p:tgtEl>
                                          <p:sndTgt r:embed="rId7" name="L21S10_Clip_1_1.wav"/>
                                        </p:tgtEl>
                                      </p:cMediaNode>
                                    </p:audio>
                                  </p:subTnLst>
                                </p:cTn>
                              </p:par>
                              <p:par>
                                <p:cTn id="87" presetID="64" presetClass="path" presetSubtype="0" accel="50000" decel="50000" fill="hold" nodeType="withEffect">
                                  <p:stCondLst>
                                    <p:cond delay="0"/>
                                  </p:stCondLst>
                                  <p:childTnLst>
                                    <p:animMotion origin="layout" path="M 0.08663 0.04213 L 0.08663 -0.12963 " pathEditMode="fixed" rAng="0" ptsTypes="AA">
                                      <p:cBhvr>
                                        <p:cTn id="88" dur="1000" fill="hold"/>
                                        <p:tgtEl>
                                          <p:spTgt spid="37"/>
                                        </p:tgtEl>
                                        <p:attrNameLst>
                                          <p:attrName>ppt_x</p:attrName>
                                          <p:attrName>ppt_y</p:attrName>
                                        </p:attrNameLst>
                                      </p:cBhvr>
                                      <p:rCtr x="0" y="-8588"/>
                                    </p:animMotion>
                                  </p:childTnLst>
                                </p:cTn>
                              </p:par>
                              <p:par>
                                <p:cTn id="89" presetID="64" presetClass="path" presetSubtype="0" accel="50000" decel="50000" fill="hold" nodeType="withEffect">
                                  <p:stCondLst>
                                    <p:cond delay="0"/>
                                  </p:stCondLst>
                                  <p:childTnLst>
                                    <p:animMotion origin="layout" path="M 0.08663 0.04213 L 0.08663 -0.22939 " pathEditMode="fixed" rAng="0" ptsTypes="AA">
                                      <p:cBhvr>
                                        <p:cTn id="90" dur="1000" fill="hold"/>
                                        <p:tgtEl>
                                          <p:spTgt spid="50"/>
                                        </p:tgtEl>
                                        <p:attrNameLst>
                                          <p:attrName>ppt_x</p:attrName>
                                          <p:attrName>ppt_y</p:attrName>
                                        </p:attrNameLst>
                                      </p:cBhvr>
                                      <p:rCtr x="0" y="-13588"/>
                                    </p:animMotion>
                                  </p:childTnLst>
                                </p:cTn>
                              </p:par>
                              <p:par>
                                <p:cTn id="91" presetID="22" presetClass="entr" presetSubtype="8" fill="hold" grpId="0" nodeType="withEffect">
                                  <p:stCondLst>
                                    <p:cond delay="5800"/>
                                  </p:stCondLst>
                                  <p:childTnLst>
                                    <p:set>
                                      <p:cBhvr>
                                        <p:cTn id="92" dur="1" fill="hold">
                                          <p:stCondLst>
                                            <p:cond delay="0"/>
                                          </p:stCondLst>
                                        </p:cTn>
                                        <p:tgtEl>
                                          <p:spTgt spid="74"/>
                                        </p:tgtEl>
                                        <p:attrNameLst>
                                          <p:attrName>style.visibility</p:attrName>
                                        </p:attrNameLst>
                                      </p:cBhvr>
                                      <p:to>
                                        <p:strVal val="visible"/>
                                      </p:to>
                                    </p:set>
                                    <p:animEffect transition="in" filter="wipe(left)">
                                      <p:cBhvr>
                                        <p:cTn id="93" dur="2000"/>
                                        <p:tgtEl>
                                          <p:spTgt spid="74"/>
                                        </p:tgtEl>
                                      </p:cBhvr>
                                    </p:animEffect>
                                  </p:childTnLst>
                                </p:cTn>
                              </p:par>
                              <p:par>
                                <p:cTn id="94" presetID="22" presetClass="entr" presetSubtype="4" fill="hold" nodeType="withEffect">
                                  <p:stCondLst>
                                    <p:cond delay="5800"/>
                                  </p:stCondLst>
                                  <p:childTnLst>
                                    <p:set>
                                      <p:cBhvr>
                                        <p:cTn id="95" dur="1" fill="hold">
                                          <p:stCondLst>
                                            <p:cond delay="0"/>
                                          </p:stCondLst>
                                        </p:cTn>
                                        <p:tgtEl>
                                          <p:spTgt spid="6"/>
                                        </p:tgtEl>
                                        <p:attrNameLst>
                                          <p:attrName>style.visibility</p:attrName>
                                        </p:attrNameLst>
                                      </p:cBhvr>
                                      <p:to>
                                        <p:strVal val="visible"/>
                                      </p:to>
                                    </p:set>
                                    <p:animEffect transition="in" filter="wipe(down)">
                                      <p:cBhvr>
                                        <p:cTn id="96" dur="1000"/>
                                        <p:tgtEl>
                                          <p:spTgt spid="6"/>
                                        </p:tgtEl>
                                      </p:cBhvr>
                                    </p:animEffect>
                                  </p:childTnLst>
                                </p:cTn>
                              </p:par>
                            </p:childTnLst>
                          </p:cTn>
                        </p:par>
                        <p:par>
                          <p:cTn id="97" fill="hold">
                            <p:stCondLst>
                              <p:cond delay="30800"/>
                            </p:stCondLst>
                            <p:childTnLst>
                              <p:par>
                                <p:cTn id="98" presetID="2" presetClass="exit" presetSubtype="4" fill="hold" nodeType="afterEffect">
                                  <p:stCondLst>
                                    <p:cond delay="0"/>
                                  </p:stCondLst>
                                  <p:childTnLst>
                                    <p:anim calcmode="lin" valueType="num">
                                      <p:cBhvr additive="base">
                                        <p:cTn id="99" dur="500"/>
                                        <p:tgtEl>
                                          <p:spTgt spid="37"/>
                                        </p:tgtEl>
                                        <p:attrNameLst>
                                          <p:attrName>ppt_x</p:attrName>
                                        </p:attrNameLst>
                                      </p:cBhvr>
                                      <p:tavLst>
                                        <p:tav tm="0">
                                          <p:val>
                                            <p:strVal val="ppt_x"/>
                                          </p:val>
                                        </p:tav>
                                        <p:tav tm="100000">
                                          <p:val>
                                            <p:strVal val="ppt_x"/>
                                          </p:val>
                                        </p:tav>
                                      </p:tavLst>
                                    </p:anim>
                                    <p:anim calcmode="lin" valueType="num">
                                      <p:cBhvr additive="base">
                                        <p:cTn id="100" dur="500"/>
                                        <p:tgtEl>
                                          <p:spTgt spid="37"/>
                                        </p:tgtEl>
                                        <p:attrNameLst>
                                          <p:attrName>ppt_y</p:attrName>
                                        </p:attrNameLst>
                                      </p:cBhvr>
                                      <p:tavLst>
                                        <p:tav tm="0">
                                          <p:val>
                                            <p:strVal val="ppt_y"/>
                                          </p:val>
                                        </p:tav>
                                        <p:tav tm="100000">
                                          <p:val>
                                            <p:strVal val="1+ppt_h/2"/>
                                          </p:val>
                                        </p:tav>
                                      </p:tavLst>
                                    </p:anim>
                                    <p:set>
                                      <p:cBhvr>
                                        <p:cTn id="101" dur="1" fill="hold">
                                          <p:stCondLst>
                                            <p:cond delay="499"/>
                                          </p:stCondLst>
                                        </p:cTn>
                                        <p:tgtEl>
                                          <p:spTgt spid="37"/>
                                        </p:tgtEl>
                                        <p:attrNameLst>
                                          <p:attrName>style.visibility</p:attrName>
                                        </p:attrNameLst>
                                      </p:cBhvr>
                                      <p:to>
                                        <p:strVal val="hidden"/>
                                      </p:to>
                                    </p:set>
                                  </p:childTnLst>
                                </p:cTn>
                              </p:par>
                              <p:par>
                                <p:cTn id="102" presetID="2" presetClass="exit" presetSubtype="4" fill="hold" nodeType="withEffect">
                                  <p:stCondLst>
                                    <p:cond delay="0"/>
                                  </p:stCondLst>
                                  <p:childTnLst>
                                    <p:anim calcmode="lin" valueType="num">
                                      <p:cBhvr additive="base">
                                        <p:cTn id="103" dur="500"/>
                                        <p:tgtEl>
                                          <p:spTgt spid="50"/>
                                        </p:tgtEl>
                                        <p:attrNameLst>
                                          <p:attrName>ppt_x</p:attrName>
                                        </p:attrNameLst>
                                      </p:cBhvr>
                                      <p:tavLst>
                                        <p:tav tm="0">
                                          <p:val>
                                            <p:strVal val="ppt_x"/>
                                          </p:val>
                                        </p:tav>
                                        <p:tav tm="100000">
                                          <p:val>
                                            <p:strVal val="ppt_x"/>
                                          </p:val>
                                        </p:tav>
                                      </p:tavLst>
                                    </p:anim>
                                    <p:anim calcmode="lin" valueType="num">
                                      <p:cBhvr additive="base">
                                        <p:cTn id="104" dur="500"/>
                                        <p:tgtEl>
                                          <p:spTgt spid="50"/>
                                        </p:tgtEl>
                                        <p:attrNameLst>
                                          <p:attrName>ppt_y</p:attrName>
                                        </p:attrNameLst>
                                      </p:cBhvr>
                                      <p:tavLst>
                                        <p:tav tm="0">
                                          <p:val>
                                            <p:strVal val="ppt_y"/>
                                          </p:val>
                                        </p:tav>
                                        <p:tav tm="100000">
                                          <p:val>
                                            <p:strVal val="1+ppt_h/2"/>
                                          </p:val>
                                        </p:tav>
                                      </p:tavLst>
                                    </p:anim>
                                    <p:set>
                                      <p:cBhvr>
                                        <p:cTn id="105" dur="1" fill="hold">
                                          <p:stCondLst>
                                            <p:cond delay="499"/>
                                          </p:stCondLst>
                                        </p:cTn>
                                        <p:tgtEl>
                                          <p:spTgt spid="50"/>
                                        </p:tgtEl>
                                        <p:attrNameLst>
                                          <p:attrName>style.visibility</p:attrName>
                                        </p:attrNameLst>
                                      </p:cBhvr>
                                      <p:to>
                                        <p:strVal val="hidden"/>
                                      </p:to>
                                    </p:set>
                                  </p:childTnLst>
                                </p:cTn>
                              </p:par>
                            </p:childTnLst>
                          </p:cTn>
                        </p:par>
                        <p:par>
                          <p:cTn id="106" fill="hold">
                            <p:stCondLst>
                              <p:cond delay="31300"/>
                            </p:stCondLst>
                            <p:childTnLst>
                              <p:par>
                                <p:cTn id="107" presetID="16" presetClass="emph" presetSubtype="0" fill="hold" grpId="2" nodeType="afterEffect">
                                  <p:stCondLst>
                                    <p:cond delay="0"/>
                                  </p:stCondLst>
                                  <p:iterate type="lt">
                                    <p:tmPct val="4000"/>
                                  </p:iterate>
                                  <p:childTnLst>
                                    <p:set>
                                      <p:cBhvr override="childStyle">
                                        <p:cTn id="108" dur="500" fill="hold"/>
                                        <p:tgtEl>
                                          <p:spTgt spid="5"/>
                                        </p:tgtEl>
                                        <p:attrNameLst>
                                          <p:attrName>style.color</p:attrName>
                                        </p:attrNameLst>
                                      </p:cBhvr>
                                      <p:to>
                                        <p:clrVal>
                                          <a:srgbClr val="C00000"/>
                                        </p:clrVal>
                                      </p:to>
                                    </p:set>
                                    <p:set>
                                      <p:cBhvr>
                                        <p:cTn id="109" dur="500" fill="hold"/>
                                        <p:tgtEl>
                                          <p:spTgt spid="5"/>
                                        </p:tgtEl>
                                        <p:attrNameLst>
                                          <p:attrName>fillcolor</p:attrName>
                                        </p:attrNameLst>
                                      </p:cBhvr>
                                      <p:to>
                                        <p:clrVal>
                                          <a:srgbClr val="C00000"/>
                                        </p:clrVal>
                                      </p:to>
                                    </p:set>
                                    <p:set>
                                      <p:cBhvr>
                                        <p:cTn id="110" dur="500" fill="hold"/>
                                        <p:tgtEl>
                                          <p:spTgt spid="5"/>
                                        </p:tgtEl>
                                        <p:attrNameLst>
                                          <p:attrName>fill.type</p:attrName>
                                        </p:attrNameLst>
                                      </p:cBhvr>
                                      <p:to>
                                        <p:strVal val="solid"/>
                                      </p:to>
                                    </p:set>
                                  </p:childTnLst>
                                </p:cTn>
                              </p:par>
                            </p:childTnLst>
                          </p:cTn>
                        </p:par>
                      </p:childTnLst>
                    </p:cTn>
                  </p:par>
                </p:childTnLst>
              </p:cTn>
              <p:nextCondLst>
                <p:cond evt="onClick" delay="0">
                  <p:tgtEl>
                    <p:spTgt spid="5"/>
                  </p:tgtEl>
                </p:cond>
              </p:nextCondLst>
            </p:seq>
            <p:seq concurrent="1" nextAc="seek">
              <p:cTn id="111" restart="whenNotActive" fill="hold" evtFilter="cancelBubble" nodeType="interactiveSeq">
                <p:stCondLst>
                  <p:cond evt="onClick" delay="0">
                    <p:tgtEl>
                      <p:spTgt spid="8"/>
                    </p:tgtEl>
                  </p:cond>
                </p:stCondLst>
                <p:endSync evt="end" delay="0">
                  <p:rtn val="all"/>
                </p:endSync>
                <p:childTnLst>
                  <p:par>
                    <p:cTn id="112" fill="hold">
                      <p:stCondLst>
                        <p:cond delay="0"/>
                      </p:stCondLst>
                      <p:childTnLst>
                        <p:par>
                          <p:cTn id="113" fill="hold">
                            <p:stCondLst>
                              <p:cond delay="0"/>
                            </p:stCondLst>
                            <p:childTnLst>
                              <p:par>
                                <p:cTn id="114" presetID="1" presetClass="entr" presetSubtype="0" fill="hold" grpId="1" nodeType="withEffect">
                                  <p:stCondLst>
                                    <p:cond delay="0"/>
                                  </p:stCondLst>
                                  <p:childTnLst>
                                    <p:set>
                                      <p:cBhvr>
                                        <p:cTn id="115" dur="1" fill="hold">
                                          <p:stCondLst>
                                            <p:cond delay="0"/>
                                          </p:stCondLst>
                                        </p:cTn>
                                        <p:tgtEl>
                                          <p:spTgt spid="35"/>
                                        </p:tgtEl>
                                        <p:attrNameLst>
                                          <p:attrName>style.visibility</p:attrName>
                                        </p:attrNameLst>
                                      </p:cBhvr>
                                      <p:to>
                                        <p:strVal val="visible"/>
                                      </p:to>
                                    </p:set>
                                  </p:childTnLst>
                                </p:cTn>
                              </p:par>
                              <p:par>
                                <p:cTn id="116" presetID="1" presetClass="entr" presetSubtype="0" fill="hold" grpId="1" nodeType="withEffect">
                                  <p:stCondLst>
                                    <p:cond delay="0"/>
                                  </p:stCondLst>
                                  <p:childTnLst>
                                    <p:set>
                                      <p:cBhvr>
                                        <p:cTn id="117" dur="1" fill="hold">
                                          <p:stCondLst>
                                            <p:cond delay="0"/>
                                          </p:stCondLst>
                                        </p:cTn>
                                        <p:tgtEl>
                                          <p:spTgt spid="37"/>
                                        </p:tgtEl>
                                        <p:attrNameLst>
                                          <p:attrName>style.visibility</p:attrName>
                                        </p:attrNameLst>
                                      </p:cBhvr>
                                      <p:to>
                                        <p:strVal val="visible"/>
                                      </p:to>
                                    </p:set>
                                  </p:childTnLst>
                                </p:cTn>
                              </p:par>
                              <p:par>
                                <p:cTn id="118" presetID="1" presetClass="entr" presetSubtype="0" fill="hold" grpId="1" nodeType="withEffect">
                                  <p:stCondLst>
                                    <p:cond delay="0"/>
                                  </p:stCondLst>
                                  <p:childTnLst>
                                    <p:set>
                                      <p:cBhvr>
                                        <p:cTn id="119" dur="1" fill="hold">
                                          <p:stCondLst>
                                            <p:cond delay="0"/>
                                          </p:stCondLst>
                                        </p:cTn>
                                        <p:tgtEl>
                                          <p:spTgt spid="38"/>
                                        </p:tgtEl>
                                        <p:attrNameLst>
                                          <p:attrName>style.visibility</p:attrName>
                                        </p:attrNameLst>
                                      </p:cBhvr>
                                      <p:to>
                                        <p:strVal val="visible"/>
                                      </p:to>
                                    </p:set>
                                  </p:childTnLst>
                                </p:cTn>
                              </p:par>
                              <p:par>
                                <p:cTn id="120" presetID="1" presetClass="entr" presetSubtype="0" fill="hold" grpId="1" nodeType="withEffect">
                                  <p:stCondLst>
                                    <p:cond delay="0"/>
                                  </p:stCondLst>
                                  <p:childTnLst>
                                    <p:set>
                                      <p:cBhvr>
                                        <p:cTn id="121" dur="1" fill="hold">
                                          <p:stCondLst>
                                            <p:cond delay="0"/>
                                          </p:stCondLst>
                                        </p:cTn>
                                        <p:tgtEl>
                                          <p:spTgt spid="39"/>
                                        </p:tgtEl>
                                        <p:attrNameLst>
                                          <p:attrName>style.visibility</p:attrName>
                                        </p:attrNameLst>
                                      </p:cBhvr>
                                      <p:to>
                                        <p:strVal val="visible"/>
                                      </p:to>
                                    </p:set>
                                  </p:childTnLst>
                                </p:cTn>
                              </p:par>
                              <p:par>
                                <p:cTn id="122" presetID="1" presetClass="entr" presetSubtype="0" fill="hold" grpId="1" nodeType="withEffect">
                                  <p:stCondLst>
                                    <p:cond delay="0"/>
                                  </p:stCondLst>
                                  <p:childTnLst>
                                    <p:set>
                                      <p:cBhvr>
                                        <p:cTn id="123" dur="1" fill="hold">
                                          <p:stCondLst>
                                            <p:cond delay="0"/>
                                          </p:stCondLst>
                                        </p:cTn>
                                        <p:tgtEl>
                                          <p:spTgt spid="40"/>
                                        </p:tgtEl>
                                        <p:attrNameLst>
                                          <p:attrName>style.visibility</p:attrName>
                                        </p:attrNameLst>
                                      </p:cBhvr>
                                      <p:to>
                                        <p:strVal val="visible"/>
                                      </p:to>
                                    </p:set>
                                  </p:childTnLst>
                                </p:cTn>
                              </p:par>
                              <p:par>
                                <p:cTn id="124" presetID="1" presetClass="entr" presetSubtype="0" fill="hold" grpId="1" nodeType="withEffect">
                                  <p:stCondLst>
                                    <p:cond delay="0"/>
                                  </p:stCondLst>
                                  <p:childTnLst>
                                    <p:set>
                                      <p:cBhvr>
                                        <p:cTn id="125" dur="1" fill="hold">
                                          <p:stCondLst>
                                            <p:cond delay="0"/>
                                          </p:stCondLst>
                                        </p:cTn>
                                        <p:tgtEl>
                                          <p:spTgt spid="41"/>
                                        </p:tgtEl>
                                        <p:attrNameLst>
                                          <p:attrName>style.visibility</p:attrName>
                                        </p:attrNameLst>
                                      </p:cBhvr>
                                      <p:to>
                                        <p:strVal val="visible"/>
                                      </p:to>
                                    </p:set>
                                  </p:childTnLst>
                                </p:cTn>
                              </p:par>
                              <p:par>
                                <p:cTn id="126" presetID="1" presetClass="entr" presetSubtype="0" fill="hold" grpId="1" nodeType="withEffect">
                                  <p:stCondLst>
                                    <p:cond delay="0"/>
                                  </p:stCondLst>
                                  <p:childTnLst>
                                    <p:set>
                                      <p:cBhvr>
                                        <p:cTn id="127" dur="1" fill="hold">
                                          <p:stCondLst>
                                            <p:cond delay="0"/>
                                          </p:stCondLst>
                                        </p:cTn>
                                        <p:tgtEl>
                                          <p:spTgt spid="43"/>
                                        </p:tgtEl>
                                        <p:attrNameLst>
                                          <p:attrName>style.visibility</p:attrName>
                                        </p:attrNameLst>
                                      </p:cBhvr>
                                      <p:to>
                                        <p:strVal val="visible"/>
                                      </p:to>
                                    </p:set>
                                  </p:childTnLst>
                                </p:cTn>
                              </p:par>
                              <p:par>
                                <p:cTn id="128" presetID="1" presetClass="entr" presetSubtype="0" fill="hold" grpId="1" nodeType="withEffect">
                                  <p:stCondLst>
                                    <p:cond delay="0"/>
                                  </p:stCondLst>
                                  <p:childTnLst>
                                    <p:set>
                                      <p:cBhvr>
                                        <p:cTn id="129" dur="1" fill="hold">
                                          <p:stCondLst>
                                            <p:cond delay="0"/>
                                          </p:stCondLst>
                                        </p:cTn>
                                        <p:tgtEl>
                                          <p:spTgt spid="42"/>
                                        </p:tgtEl>
                                        <p:attrNameLst>
                                          <p:attrName>style.visibility</p:attrName>
                                        </p:attrNameLst>
                                      </p:cBhvr>
                                      <p:to>
                                        <p:strVal val="visible"/>
                                      </p:to>
                                    </p:set>
                                  </p:childTnLst>
                                </p:cTn>
                              </p:par>
                              <p:par>
                                <p:cTn id="130" presetID="1" presetClass="emph" presetSubtype="2" fill="hold" nodeType="withEffect">
                                  <p:stCondLst>
                                    <p:cond delay="0"/>
                                  </p:stCondLst>
                                  <p:childTnLst>
                                    <p:animClr clrSpc="rgb" dir="cw">
                                      <p:cBhvr>
                                        <p:cTn id="131" dur="1000" fill="hold"/>
                                        <p:tgtEl>
                                          <p:spTgt spid="8"/>
                                        </p:tgtEl>
                                        <p:attrNameLst>
                                          <p:attrName>fillcolor</p:attrName>
                                        </p:attrNameLst>
                                      </p:cBhvr>
                                      <p:to>
                                        <a:srgbClr val="4E67C8"/>
                                      </p:to>
                                    </p:animClr>
                                    <p:set>
                                      <p:cBhvr>
                                        <p:cTn id="132" dur="1000" fill="hold"/>
                                        <p:tgtEl>
                                          <p:spTgt spid="8"/>
                                        </p:tgtEl>
                                        <p:attrNameLst>
                                          <p:attrName>fill.type</p:attrName>
                                        </p:attrNameLst>
                                      </p:cBhvr>
                                      <p:to>
                                        <p:strVal val="solid"/>
                                      </p:to>
                                    </p:set>
                                    <p:set>
                                      <p:cBhvr>
                                        <p:cTn id="133" dur="1000" fill="hold"/>
                                        <p:tgtEl>
                                          <p:spTgt spid="8"/>
                                        </p:tgtEl>
                                        <p:attrNameLst>
                                          <p:attrName>fill.on</p:attrName>
                                        </p:attrNameLst>
                                      </p:cBhvr>
                                      <p:to>
                                        <p:strVal val="true"/>
                                      </p:to>
                                    </p:set>
                                  </p:childTnLst>
                                </p:cTn>
                              </p:par>
                              <p:par>
                                <p:cTn id="134" presetID="1" presetClass="emph" presetSubtype="2" fill="hold" nodeType="withEffect">
                                  <p:stCondLst>
                                    <p:cond delay="0"/>
                                  </p:stCondLst>
                                  <p:childTnLst>
                                    <p:animClr clrSpc="rgb" dir="cw">
                                      <p:cBhvr>
                                        <p:cTn id="135" dur="1000" fill="hold"/>
                                        <p:tgtEl>
                                          <p:spTgt spid="48"/>
                                        </p:tgtEl>
                                        <p:attrNameLst>
                                          <p:attrName>fillcolor</p:attrName>
                                        </p:attrNameLst>
                                      </p:cBhvr>
                                      <p:to>
                                        <a:srgbClr val="B4DCFA"/>
                                      </p:to>
                                    </p:animClr>
                                    <p:set>
                                      <p:cBhvr>
                                        <p:cTn id="136" dur="1000" fill="hold"/>
                                        <p:tgtEl>
                                          <p:spTgt spid="48"/>
                                        </p:tgtEl>
                                        <p:attrNameLst>
                                          <p:attrName>fill.type</p:attrName>
                                        </p:attrNameLst>
                                      </p:cBhvr>
                                      <p:to>
                                        <p:strVal val="solid"/>
                                      </p:to>
                                    </p:set>
                                    <p:set>
                                      <p:cBhvr>
                                        <p:cTn id="137" dur="1000" fill="hold"/>
                                        <p:tgtEl>
                                          <p:spTgt spid="48"/>
                                        </p:tgtEl>
                                        <p:attrNameLst>
                                          <p:attrName>fill.on</p:attrName>
                                        </p:attrNameLst>
                                      </p:cBhvr>
                                      <p:to>
                                        <p:strVal val="true"/>
                                      </p:to>
                                    </p:set>
                                  </p:childTnLst>
                                </p:cTn>
                              </p:par>
                            </p:childTnLst>
                          </p:cTn>
                        </p:par>
                        <p:par>
                          <p:cTn id="138" fill="hold">
                            <p:stCondLst>
                              <p:cond delay="1000"/>
                            </p:stCondLst>
                            <p:childTnLst>
                              <p:par>
                                <p:cTn id="139" presetID="9" presetClass="entr" presetSubtype="0" fill="hold" grpId="3" nodeType="afterEffect">
                                  <p:stCondLst>
                                    <p:cond delay="0"/>
                                  </p:stCondLst>
                                  <p:childTnLst>
                                    <p:set>
                                      <p:cBhvr>
                                        <p:cTn id="140" dur="1" fill="hold">
                                          <p:stCondLst>
                                            <p:cond delay="0"/>
                                          </p:stCondLst>
                                        </p:cTn>
                                        <p:tgtEl>
                                          <p:spTgt spid="16"/>
                                        </p:tgtEl>
                                        <p:attrNameLst>
                                          <p:attrName>style.visibility</p:attrName>
                                        </p:attrNameLst>
                                      </p:cBhvr>
                                      <p:to>
                                        <p:strVal val="visible"/>
                                      </p:to>
                                    </p:set>
                                    <p:animEffect transition="in" filter="dissolve">
                                      <p:cBhvr>
                                        <p:cTn id="141" dur="1000"/>
                                        <p:tgtEl>
                                          <p:spTgt spid="16"/>
                                        </p:tgtEl>
                                      </p:cBhvr>
                                    </p:animEffect>
                                  </p:childTnLst>
                                </p:cTn>
                              </p:par>
                            </p:childTnLst>
                          </p:cTn>
                        </p:par>
                      </p:childTnLst>
                    </p:cTn>
                  </p:par>
                </p:childTnLst>
              </p:cTn>
              <p:nextCondLst>
                <p:cond evt="onClick" delay="0">
                  <p:tgtEl>
                    <p:spTgt spid="8"/>
                  </p:tgtEl>
                </p:cond>
              </p:nextCondLst>
            </p:seq>
            <p:seq concurrent="1" nextAc="seek">
              <p:cTn id="142" restart="whenNotActive" fill="hold" evtFilter="cancelBubble" nodeType="interactiveSeq">
                <p:stCondLst>
                  <p:cond evt="onClick" delay="0">
                    <p:tgtEl>
                      <p:spTgt spid="47"/>
                    </p:tgtEl>
                  </p:cond>
                </p:stCondLst>
                <p:endSync evt="end" delay="0">
                  <p:rtn val="all"/>
                </p:endSync>
                <p:childTnLst>
                  <p:par>
                    <p:cTn id="143" fill="hold">
                      <p:stCondLst>
                        <p:cond delay="0"/>
                      </p:stCondLst>
                      <p:childTnLst>
                        <p:par>
                          <p:cTn id="144" fill="hold">
                            <p:stCondLst>
                              <p:cond delay="0"/>
                            </p:stCondLst>
                            <p:childTnLst>
                              <p:par>
                                <p:cTn id="145" presetID="1" presetClass="entr" presetSubtype="0" fill="hold" grpId="1" nodeType="withEffect">
                                  <p:stCondLst>
                                    <p:cond delay="0"/>
                                  </p:stCondLst>
                                  <p:childTnLst>
                                    <p:set>
                                      <p:cBhvr>
                                        <p:cTn id="146" dur="1" fill="hold">
                                          <p:stCondLst>
                                            <p:cond delay="0"/>
                                          </p:stCondLst>
                                        </p:cTn>
                                        <p:tgtEl>
                                          <p:spTgt spid="45"/>
                                        </p:tgtEl>
                                        <p:attrNameLst>
                                          <p:attrName>style.visibility</p:attrName>
                                        </p:attrNameLst>
                                      </p:cBhvr>
                                      <p:to>
                                        <p:strVal val="visible"/>
                                      </p:to>
                                    </p:set>
                                  </p:childTnLst>
                                </p:cTn>
                              </p:par>
                              <p:par>
                                <p:cTn id="147" presetID="1" presetClass="entr" presetSubtype="0" fill="hold" grpId="1" nodeType="withEffect">
                                  <p:stCondLst>
                                    <p:cond delay="0"/>
                                  </p:stCondLst>
                                  <p:childTnLst>
                                    <p:set>
                                      <p:cBhvr>
                                        <p:cTn id="148" dur="1" fill="hold">
                                          <p:stCondLst>
                                            <p:cond delay="0"/>
                                          </p:stCondLst>
                                        </p:cTn>
                                        <p:tgtEl>
                                          <p:spTgt spid="50"/>
                                        </p:tgtEl>
                                        <p:attrNameLst>
                                          <p:attrName>style.visibility</p:attrName>
                                        </p:attrNameLst>
                                      </p:cBhvr>
                                      <p:to>
                                        <p:strVal val="visible"/>
                                      </p:to>
                                    </p:set>
                                  </p:childTnLst>
                                </p:cTn>
                              </p:par>
                              <p:par>
                                <p:cTn id="149" presetID="1" presetClass="entr" presetSubtype="0" fill="hold" grpId="1" nodeType="withEffect">
                                  <p:stCondLst>
                                    <p:cond delay="0"/>
                                  </p:stCondLst>
                                  <p:childTnLst>
                                    <p:set>
                                      <p:cBhvr>
                                        <p:cTn id="150" dur="1" fill="hold">
                                          <p:stCondLst>
                                            <p:cond delay="0"/>
                                          </p:stCondLst>
                                        </p:cTn>
                                        <p:tgtEl>
                                          <p:spTgt spid="51"/>
                                        </p:tgtEl>
                                        <p:attrNameLst>
                                          <p:attrName>style.visibility</p:attrName>
                                        </p:attrNameLst>
                                      </p:cBhvr>
                                      <p:to>
                                        <p:strVal val="visible"/>
                                      </p:to>
                                    </p:set>
                                  </p:childTnLst>
                                </p:cTn>
                              </p:par>
                              <p:par>
                                <p:cTn id="151" presetID="1" presetClass="entr" presetSubtype="0" fill="hold" grpId="1" nodeType="withEffect">
                                  <p:stCondLst>
                                    <p:cond delay="0"/>
                                  </p:stCondLst>
                                  <p:childTnLst>
                                    <p:set>
                                      <p:cBhvr>
                                        <p:cTn id="152" dur="1" fill="hold">
                                          <p:stCondLst>
                                            <p:cond delay="0"/>
                                          </p:stCondLst>
                                        </p:cTn>
                                        <p:tgtEl>
                                          <p:spTgt spid="52"/>
                                        </p:tgtEl>
                                        <p:attrNameLst>
                                          <p:attrName>style.visibility</p:attrName>
                                        </p:attrNameLst>
                                      </p:cBhvr>
                                      <p:to>
                                        <p:strVal val="visible"/>
                                      </p:to>
                                    </p:set>
                                  </p:childTnLst>
                                </p:cTn>
                              </p:par>
                              <p:par>
                                <p:cTn id="153" presetID="1" presetClass="entr" presetSubtype="0" fill="hold" grpId="1" nodeType="withEffect">
                                  <p:stCondLst>
                                    <p:cond delay="0"/>
                                  </p:stCondLst>
                                  <p:childTnLst>
                                    <p:set>
                                      <p:cBhvr>
                                        <p:cTn id="154" dur="1" fill="hold">
                                          <p:stCondLst>
                                            <p:cond delay="0"/>
                                          </p:stCondLst>
                                        </p:cTn>
                                        <p:tgtEl>
                                          <p:spTgt spid="53"/>
                                        </p:tgtEl>
                                        <p:attrNameLst>
                                          <p:attrName>style.visibility</p:attrName>
                                        </p:attrNameLst>
                                      </p:cBhvr>
                                      <p:to>
                                        <p:strVal val="visible"/>
                                      </p:to>
                                    </p:set>
                                  </p:childTnLst>
                                </p:cTn>
                              </p:par>
                              <p:par>
                                <p:cTn id="155" presetID="1" presetClass="entr" presetSubtype="0" fill="hold" grpId="1" nodeType="withEffect">
                                  <p:stCondLst>
                                    <p:cond delay="0"/>
                                  </p:stCondLst>
                                  <p:childTnLst>
                                    <p:set>
                                      <p:cBhvr>
                                        <p:cTn id="156" dur="1" fill="hold">
                                          <p:stCondLst>
                                            <p:cond delay="0"/>
                                          </p:stCondLst>
                                        </p:cTn>
                                        <p:tgtEl>
                                          <p:spTgt spid="54"/>
                                        </p:tgtEl>
                                        <p:attrNameLst>
                                          <p:attrName>style.visibility</p:attrName>
                                        </p:attrNameLst>
                                      </p:cBhvr>
                                      <p:to>
                                        <p:strVal val="visible"/>
                                      </p:to>
                                    </p:set>
                                  </p:childTnLst>
                                </p:cTn>
                              </p:par>
                              <p:par>
                                <p:cTn id="157" presetID="1" presetClass="entr" presetSubtype="0" fill="hold" grpId="1" nodeType="withEffect">
                                  <p:stCondLst>
                                    <p:cond delay="0"/>
                                  </p:stCondLst>
                                  <p:childTnLst>
                                    <p:set>
                                      <p:cBhvr>
                                        <p:cTn id="158" dur="1" fill="hold">
                                          <p:stCondLst>
                                            <p:cond delay="0"/>
                                          </p:stCondLst>
                                        </p:cTn>
                                        <p:tgtEl>
                                          <p:spTgt spid="55"/>
                                        </p:tgtEl>
                                        <p:attrNameLst>
                                          <p:attrName>style.visibility</p:attrName>
                                        </p:attrNameLst>
                                      </p:cBhvr>
                                      <p:to>
                                        <p:strVal val="visible"/>
                                      </p:to>
                                    </p:set>
                                  </p:childTnLst>
                                </p:cTn>
                              </p:par>
                              <p:par>
                                <p:cTn id="159" presetID="1" presetClass="entr" presetSubtype="0" fill="hold" grpId="1" nodeType="withEffect">
                                  <p:stCondLst>
                                    <p:cond delay="0"/>
                                  </p:stCondLst>
                                  <p:childTnLst>
                                    <p:set>
                                      <p:cBhvr>
                                        <p:cTn id="160" dur="1" fill="hold">
                                          <p:stCondLst>
                                            <p:cond delay="0"/>
                                          </p:stCondLst>
                                        </p:cTn>
                                        <p:tgtEl>
                                          <p:spTgt spid="56"/>
                                        </p:tgtEl>
                                        <p:attrNameLst>
                                          <p:attrName>style.visibility</p:attrName>
                                        </p:attrNameLst>
                                      </p:cBhvr>
                                      <p:to>
                                        <p:strVal val="visible"/>
                                      </p:to>
                                    </p:set>
                                  </p:childTnLst>
                                </p:cTn>
                              </p:par>
                              <p:par>
                                <p:cTn id="161" presetID="1" presetClass="emph" presetSubtype="2" fill="hold" nodeType="withEffect">
                                  <p:stCondLst>
                                    <p:cond delay="0"/>
                                  </p:stCondLst>
                                  <p:childTnLst>
                                    <p:animClr clrSpc="rgb" dir="cw">
                                      <p:cBhvr>
                                        <p:cTn id="162" dur="1000" fill="hold"/>
                                        <p:tgtEl>
                                          <p:spTgt spid="47"/>
                                        </p:tgtEl>
                                        <p:attrNameLst>
                                          <p:attrName>fillcolor</p:attrName>
                                        </p:attrNameLst>
                                      </p:cBhvr>
                                      <p:to>
                                        <a:srgbClr val="4E67C8"/>
                                      </p:to>
                                    </p:animClr>
                                    <p:set>
                                      <p:cBhvr>
                                        <p:cTn id="163" dur="1000" fill="hold"/>
                                        <p:tgtEl>
                                          <p:spTgt spid="47"/>
                                        </p:tgtEl>
                                        <p:attrNameLst>
                                          <p:attrName>fill.type</p:attrName>
                                        </p:attrNameLst>
                                      </p:cBhvr>
                                      <p:to>
                                        <p:strVal val="solid"/>
                                      </p:to>
                                    </p:set>
                                    <p:set>
                                      <p:cBhvr>
                                        <p:cTn id="164" dur="1000" fill="hold"/>
                                        <p:tgtEl>
                                          <p:spTgt spid="47"/>
                                        </p:tgtEl>
                                        <p:attrNameLst>
                                          <p:attrName>fill.on</p:attrName>
                                        </p:attrNameLst>
                                      </p:cBhvr>
                                      <p:to>
                                        <p:strVal val="true"/>
                                      </p:to>
                                    </p:set>
                                  </p:childTnLst>
                                </p:cTn>
                              </p:par>
                              <p:par>
                                <p:cTn id="165" presetID="1" presetClass="emph" presetSubtype="2" fill="hold" nodeType="withEffect">
                                  <p:stCondLst>
                                    <p:cond delay="0"/>
                                  </p:stCondLst>
                                  <p:childTnLst>
                                    <p:animClr clrSpc="rgb" dir="cw">
                                      <p:cBhvr>
                                        <p:cTn id="166" dur="1000" fill="hold"/>
                                        <p:tgtEl>
                                          <p:spTgt spid="48"/>
                                        </p:tgtEl>
                                        <p:attrNameLst>
                                          <p:attrName>fillcolor</p:attrName>
                                        </p:attrNameLst>
                                      </p:cBhvr>
                                      <p:to>
                                        <a:srgbClr val="B4DCFA"/>
                                      </p:to>
                                    </p:animClr>
                                    <p:set>
                                      <p:cBhvr>
                                        <p:cTn id="167" dur="1000" fill="hold"/>
                                        <p:tgtEl>
                                          <p:spTgt spid="48"/>
                                        </p:tgtEl>
                                        <p:attrNameLst>
                                          <p:attrName>fill.type</p:attrName>
                                        </p:attrNameLst>
                                      </p:cBhvr>
                                      <p:to>
                                        <p:strVal val="solid"/>
                                      </p:to>
                                    </p:set>
                                    <p:set>
                                      <p:cBhvr>
                                        <p:cTn id="168" dur="1000" fill="hold"/>
                                        <p:tgtEl>
                                          <p:spTgt spid="48"/>
                                        </p:tgtEl>
                                        <p:attrNameLst>
                                          <p:attrName>fill.on</p:attrName>
                                        </p:attrNameLst>
                                      </p:cBhvr>
                                      <p:to>
                                        <p:strVal val="true"/>
                                      </p:to>
                                    </p:set>
                                  </p:childTnLst>
                                </p:cTn>
                              </p:par>
                            </p:childTnLst>
                          </p:cTn>
                        </p:par>
                        <p:par>
                          <p:cTn id="169" fill="hold">
                            <p:stCondLst>
                              <p:cond delay="1000"/>
                            </p:stCondLst>
                            <p:childTnLst>
                              <p:par>
                                <p:cTn id="170" presetID="9" presetClass="entr" presetSubtype="0" fill="hold" grpId="4" nodeType="afterEffect">
                                  <p:stCondLst>
                                    <p:cond delay="0"/>
                                  </p:stCondLst>
                                  <p:childTnLst>
                                    <p:set>
                                      <p:cBhvr>
                                        <p:cTn id="171" dur="1" fill="hold">
                                          <p:stCondLst>
                                            <p:cond delay="0"/>
                                          </p:stCondLst>
                                        </p:cTn>
                                        <p:tgtEl>
                                          <p:spTgt spid="16"/>
                                        </p:tgtEl>
                                        <p:attrNameLst>
                                          <p:attrName>style.visibility</p:attrName>
                                        </p:attrNameLst>
                                      </p:cBhvr>
                                      <p:to>
                                        <p:strVal val="visible"/>
                                      </p:to>
                                    </p:set>
                                    <p:animEffect transition="in" filter="dissolve">
                                      <p:cBhvr>
                                        <p:cTn id="172" dur="1000"/>
                                        <p:tgtEl>
                                          <p:spTgt spid="16"/>
                                        </p:tgtEl>
                                      </p:cBhvr>
                                    </p:animEffect>
                                  </p:childTnLst>
                                </p:cTn>
                              </p:par>
                            </p:childTnLst>
                          </p:cTn>
                        </p:par>
                      </p:childTnLst>
                    </p:cTn>
                  </p:par>
                </p:childTnLst>
              </p:cTn>
              <p:nextCondLst>
                <p:cond evt="onClick" delay="0">
                  <p:tgtEl>
                    <p:spTgt spid="47"/>
                  </p:tgtEl>
                </p:cond>
              </p:nextCondLst>
            </p:seq>
            <p:seq concurrent="1" nextAc="seek">
              <p:cTn id="173" restart="whenNotActive" fill="hold" evtFilter="cancelBubble" nodeType="interactiveSeq">
                <p:stCondLst>
                  <p:cond evt="onClick" delay="0">
                    <p:tgtEl>
                      <p:spTgt spid="57"/>
                    </p:tgtEl>
                  </p:cond>
                </p:stCondLst>
                <p:endSync evt="end" delay="0">
                  <p:rtn val="all"/>
                </p:endSync>
                <p:childTnLst>
                  <p:par>
                    <p:cTn id="174" fill="hold">
                      <p:stCondLst>
                        <p:cond delay="0"/>
                      </p:stCondLst>
                      <p:childTnLst>
                        <p:par>
                          <p:cTn id="175" fill="hold">
                            <p:stCondLst>
                              <p:cond delay="0"/>
                            </p:stCondLst>
                            <p:childTnLst>
                              <p:par>
                                <p:cTn id="176" presetID="26" presetClass="emph" presetSubtype="0" fill="hold" grpId="1" nodeType="clickEffect">
                                  <p:stCondLst>
                                    <p:cond delay="0"/>
                                  </p:stCondLst>
                                  <p:iterate type="lt">
                                    <p:tmPct val="0"/>
                                  </p:iterate>
                                  <p:childTnLst>
                                    <p:animEffect transition="out" filter="fade">
                                      <p:cBhvr>
                                        <p:cTn id="177" dur="500" tmFilter="0, 0; .2, .5; .8, .5; 1, 0"/>
                                        <p:tgtEl>
                                          <p:spTgt spid="57"/>
                                        </p:tgtEl>
                                      </p:cBhvr>
                                    </p:animEffect>
                                    <p:animScale>
                                      <p:cBhvr>
                                        <p:cTn id="178" dur="250" autoRev="1" fill="hold"/>
                                        <p:tgtEl>
                                          <p:spTgt spid="57"/>
                                        </p:tgtEl>
                                      </p:cBhvr>
                                      <p:by x="105000" y="105000"/>
                                    </p:animScale>
                                  </p:childTnLst>
                                </p:cTn>
                              </p:par>
                              <p:par>
                                <p:cTn id="179" presetID="9" presetClass="entr" presetSubtype="0" fill="hold" grpId="0" nodeType="withEffect">
                                  <p:stCondLst>
                                    <p:cond delay="0"/>
                                  </p:stCondLst>
                                  <p:childTnLst>
                                    <p:set>
                                      <p:cBhvr>
                                        <p:cTn id="180" dur="1" fill="hold">
                                          <p:stCondLst>
                                            <p:cond delay="0"/>
                                          </p:stCondLst>
                                        </p:cTn>
                                        <p:tgtEl>
                                          <p:spTgt spid="16"/>
                                        </p:tgtEl>
                                        <p:attrNameLst>
                                          <p:attrName>style.visibility</p:attrName>
                                        </p:attrNameLst>
                                      </p:cBhvr>
                                      <p:to>
                                        <p:strVal val="visible"/>
                                      </p:to>
                                    </p:set>
                                    <p:animEffect transition="in" filter="dissolve">
                                      <p:cBhvr>
                                        <p:cTn id="181" dur="500"/>
                                        <p:tgtEl>
                                          <p:spTgt spid="16"/>
                                        </p:tgtEl>
                                      </p:cBhvr>
                                    </p:animEffect>
                                  </p:childTnLst>
                                </p:cTn>
                              </p:par>
                            </p:childTnLst>
                          </p:cTn>
                        </p:par>
                        <p:par>
                          <p:cTn id="182" fill="hold">
                            <p:stCondLst>
                              <p:cond delay="500"/>
                            </p:stCondLst>
                            <p:childTnLst>
                              <p:par>
                                <p:cTn id="183" presetID="22" presetClass="entr" presetSubtype="8" fill="hold" grpId="0" nodeType="afterEffect">
                                  <p:stCondLst>
                                    <p:cond delay="0"/>
                                  </p:stCondLst>
                                  <p:iterate type="lt">
                                    <p:tmPct val="10000"/>
                                  </p:iterate>
                                  <p:childTnLst>
                                    <p:set>
                                      <p:cBhvr>
                                        <p:cTn id="184" dur="1" fill="hold">
                                          <p:stCondLst>
                                            <p:cond delay="0"/>
                                          </p:stCondLst>
                                        </p:cTn>
                                        <p:tgtEl>
                                          <p:spTgt spid="70"/>
                                        </p:tgtEl>
                                        <p:attrNameLst>
                                          <p:attrName>style.visibility</p:attrName>
                                        </p:attrNameLst>
                                      </p:cBhvr>
                                      <p:to>
                                        <p:strVal val="visible"/>
                                      </p:to>
                                    </p:set>
                                    <p:animEffect transition="in" filter="wipe(left)">
                                      <p:cBhvr>
                                        <p:cTn id="185" dur="1000"/>
                                        <p:tgtEl>
                                          <p:spTgt spid="70"/>
                                        </p:tgtEl>
                                      </p:cBhvr>
                                    </p:animEffect>
                                  </p:childTnLst>
                                </p:cTn>
                              </p:par>
                              <p:par>
                                <p:cTn id="186" presetID="1" presetClass="entr" presetSubtype="0" fill="hold" grpId="1" nodeType="withEffect">
                                  <p:stCondLst>
                                    <p:cond delay="0"/>
                                  </p:stCondLst>
                                  <p:iterate type="lt">
                                    <p:tmAbs val="0"/>
                                  </p:iterate>
                                  <p:childTnLst>
                                    <p:set>
                                      <p:cBhvr>
                                        <p:cTn id="187" dur="1" fill="hold">
                                          <p:stCondLst>
                                            <p:cond delay="22799"/>
                                          </p:stCondLst>
                                        </p:cTn>
                                        <p:tgtEl>
                                          <p:spTgt spid="70"/>
                                        </p:tgtEl>
                                        <p:attrNameLst>
                                          <p:attrName>style.visibility</p:attrName>
                                        </p:attrNameLst>
                                      </p:cBhvr>
                                      <p:to>
                                        <p:strVal val="visible"/>
                                      </p:to>
                                    </p:set>
                                  </p:childTnLst>
                                  <p:subTnLst>
                                    <p:audio>
                                      <p:cMediaNode>
                                        <p:cTn display="0" masterRel="sameClick">
                                          <p:stCondLst>
                                            <p:cond evt="begin" delay="0">
                                              <p:tn val="186"/>
                                            </p:cond>
                                          </p:stCondLst>
                                          <p:endCondLst>
                                            <p:cond evt="onStopAudio" delay="0">
                                              <p:tgtEl>
                                                <p:sldTgt/>
                                              </p:tgtEl>
                                            </p:cond>
                                          </p:endCondLst>
                                        </p:cTn>
                                        <p:tgtEl>
                                          <p:sndTgt r:embed="rId8" name="L21S10_Clip_2.wav"/>
                                        </p:tgtEl>
                                      </p:cMediaNode>
                                    </p:audio>
                                  </p:subTnLst>
                                </p:cTn>
                              </p:par>
                              <p:par>
                                <p:cTn id="188" presetID="64" presetClass="path" presetSubtype="0" accel="50000" decel="50000" fill="hold" nodeType="withEffect">
                                  <p:stCondLst>
                                    <p:cond delay="0"/>
                                  </p:stCondLst>
                                  <p:childTnLst>
                                    <p:animMotion origin="layout" path="M 0.06701 0.04213 L 0.06701 -0.12963 " pathEditMode="fixed" rAng="0" ptsTypes="AA">
                                      <p:cBhvr>
                                        <p:cTn id="189" dur="1000" fill="hold"/>
                                        <p:tgtEl>
                                          <p:spTgt spid="38"/>
                                        </p:tgtEl>
                                        <p:attrNameLst>
                                          <p:attrName>ppt_x</p:attrName>
                                          <p:attrName>ppt_y</p:attrName>
                                        </p:attrNameLst>
                                      </p:cBhvr>
                                      <p:rCtr x="0" y="-8588"/>
                                    </p:animMotion>
                                  </p:childTnLst>
                                </p:cTn>
                              </p:par>
                              <p:par>
                                <p:cTn id="190" presetID="64" presetClass="path" presetSubtype="0" accel="50000" decel="50000" fill="hold" nodeType="withEffect">
                                  <p:stCondLst>
                                    <p:cond delay="0"/>
                                  </p:stCondLst>
                                  <p:childTnLst>
                                    <p:animMotion origin="layout" path="M 0.06701 0.04213 L 0.06701 -0.22939 " pathEditMode="fixed" rAng="0" ptsTypes="AA">
                                      <p:cBhvr>
                                        <p:cTn id="191" dur="1000" fill="hold"/>
                                        <p:tgtEl>
                                          <p:spTgt spid="51"/>
                                        </p:tgtEl>
                                        <p:attrNameLst>
                                          <p:attrName>ppt_x</p:attrName>
                                          <p:attrName>ppt_y</p:attrName>
                                        </p:attrNameLst>
                                      </p:cBhvr>
                                      <p:rCtr x="0" y="-13588"/>
                                    </p:animMotion>
                                  </p:childTnLst>
                                </p:cTn>
                              </p:par>
                            </p:childTnLst>
                          </p:cTn>
                        </p:par>
                        <p:par>
                          <p:cTn id="192" fill="hold">
                            <p:stCondLst>
                              <p:cond delay="23300"/>
                            </p:stCondLst>
                            <p:childTnLst>
                              <p:par>
                                <p:cTn id="193" presetID="2" presetClass="exit" presetSubtype="4" fill="hold" nodeType="afterEffect">
                                  <p:stCondLst>
                                    <p:cond delay="0"/>
                                  </p:stCondLst>
                                  <p:childTnLst>
                                    <p:anim calcmode="lin" valueType="num">
                                      <p:cBhvr additive="base">
                                        <p:cTn id="194" dur="500"/>
                                        <p:tgtEl>
                                          <p:spTgt spid="38"/>
                                        </p:tgtEl>
                                        <p:attrNameLst>
                                          <p:attrName>ppt_x</p:attrName>
                                        </p:attrNameLst>
                                      </p:cBhvr>
                                      <p:tavLst>
                                        <p:tav tm="0">
                                          <p:val>
                                            <p:strVal val="ppt_x"/>
                                          </p:val>
                                        </p:tav>
                                        <p:tav tm="100000">
                                          <p:val>
                                            <p:strVal val="ppt_x"/>
                                          </p:val>
                                        </p:tav>
                                      </p:tavLst>
                                    </p:anim>
                                    <p:anim calcmode="lin" valueType="num">
                                      <p:cBhvr additive="base">
                                        <p:cTn id="195" dur="500"/>
                                        <p:tgtEl>
                                          <p:spTgt spid="38"/>
                                        </p:tgtEl>
                                        <p:attrNameLst>
                                          <p:attrName>ppt_y</p:attrName>
                                        </p:attrNameLst>
                                      </p:cBhvr>
                                      <p:tavLst>
                                        <p:tav tm="0">
                                          <p:val>
                                            <p:strVal val="ppt_y"/>
                                          </p:val>
                                        </p:tav>
                                        <p:tav tm="100000">
                                          <p:val>
                                            <p:strVal val="1+ppt_h/2"/>
                                          </p:val>
                                        </p:tav>
                                      </p:tavLst>
                                    </p:anim>
                                    <p:set>
                                      <p:cBhvr>
                                        <p:cTn id="196" dur="1" fill="hold">
                                          <p:stCondLst>
                                            <p:cond delay="499"/>
                                          </p:stCondLst>
                                        </p:cTn>
                                        <p:tgtEl>
                                          <p:spTgt spid="38"/>
                                        </p:tgtEl>
                                        <p:attrNameLst>
                                          <p:attrName>style.visibility</p:attrName>
                                        </p:attrNameLst>
                                      </p:cBhvr>
                                      <p:to>
                                        <p:strVal val="hidden"/>
                                      </p:to>
                                    </p:set>
                                  </p:childTnLst>
                                </p:cTn>
                              </p:par>
                              <p:par>
                                <p:cTn id="197" presetID="2" presetClass="exit" presetSubtype="4" fill="hold" nodeType="withEffect">
                                  <p:stCondLst>
                                    <p:cond delay="0"/>
                                  </p:stCondLst>
                                  <p:childTnLst>
                                    <p:anim calcmode="lin" valueType="num">
                                      <p:cBhvr additive="base">
                                        <p:cTn id="198" dur="500"/>
                                        <p:tgtEl>
                                          <p:spTgt spid="51"/>
                                        </p:tgtEl>
                                        <p:attrNameLst>
                                          <p:attrName>ppt_x</p:attrName>
                                        </p:attrNameLst>
                                      </p:cBhvr>
                                      <p:tavLst>
                                        <p:tav tm="0">
                                          <p:val>
                                            <p:strVal val="ppt_x"/>
                                          </p:val>
                                        </p:tav>
                                        <p:tav tm="100000">
                                          <p:val>
                                            <p:strVal val="ppt_x"/>
                                          </p:val>
                                        </p:tav>
                                      </p:tavLst>
                                    </p:anim>
                                    <p:anim calcmode="lin" valueType="num">
                                      <p:cBhvr additive="base">
                                        <p:cTn id="199" dur="500"/>
                                        <p:tgtEl>
                                          <p:spTgt spid="51"/>
                                        </p:tgtEl>
                                        <p:attrNameLst>
                                          <p:attrName>ppt_y</p:attrName>
                                        </p:attrNameLst>
                                      </p:cBhvr>
                                      <p:tavLst>
                                        <p:tav tm="0">
                                          <p:val>
                                            <p:strVal val="ppt_y"/>
                                          </p:val>
                                        </p:tav>
                                        <p:tav tm="100000">
                                          <p:val>
                                            <p:strVal val="1+ppt_h/2"/>
                                          </p:val>
                                        </p:tav>
                                      </p:tavLst>
                                    </p:anim>
                                    <p:set>
                                      <p:cBhvr>
                                        <p:cTn id="200" dur="1" fill="hold">
                                          <p:stCondLst>
                                            <p:cond delay="499"/>
                                          </p:stCondLst>
                                        </p:cTn>
                                        <p:tgtEl>
                                          <p:spTgt spid="51"/>
                                        </p:tgtEl>
                                        <p:attrNameLst>
                                          <p:attrName>style.visibility</p:attrName>
                                        </p:attrNameLst>
                                      </p:cBhvr>
                                      <p:to>
                                        <p:strVal val="hidden"/>
                                      </p:to>
                                    </p:set>
                                  </p:childTnLst>
                                </p:cTn>
                              </p:par>
                            </p:childTnLst>
                          </p:cTn>
                        </p:par>
                        <p:par>
                          <p:cTn id="201" fill="hold">
                            <p:stCondLst>
                              <p:cond delay="23800"/>
                            </p:stCondLst>
                            <p:childTnLst>
                              <p:par>
                                <p:cTn id="202" presetID="22" presetClass="entr" presetSubtype="8" fill="hold" grpId="0" nodeType="afterEffect">
                                  <p:stCondLst>
                                    <p:cond delay="0"/>
                                  </p:stCondLst>
                                  <p:iterate type="lt">
                                    <p:tmPct val="10000"/>
                                  </p:iterate>
                                  <p:childTnLst>
                                    <p:set>
                                      <p:cBhvr>
                                        <p:cTn id="203" dur="1" fill="hold">
                                          <p:stCondLst>
                                            <p:cond delay="0"/>
                                          </p:stCondLst>
                                        </p:cTn>
                                        <p:tgtEl>
                                          <p:spTgt spid="46"/>
                                        </p:tgtEl>
                                        <p:attrNameLst>
                                          <p:attrName>style.visibility</p:attrName>
                                        </p:attrNameLst>
                                      </p:cBhvr>
                                      <p:to>
                                        <p:strVal val="visible"/>
                                      </p:to>
                                    </p:set>
                                    <p:animEffect transition="in" filter="wipe(left)">
                                      <p:cBhvr>
                                        <p:cTn id="204" dur="500"/>
                                        <p:tgtEl>
                                          <p:spTgt spid="46"/>
                                        </p:tgtEl>
                                      </p:cBhvr>
                                    </p:animEffect>
                                  </p:childTnLst>
                                </p:cTn>
                              </p:par>
                              <p:par>
                                <p:cTn id="205" presetID="1" presetClass="entr" presetSubtype="0" fill="hold" grpId="1" nodeType="withEffect">
                                  <p:stCondLst>
                                    <p:cond delay="0"/>
                                  </p:stCondLst>
                                  <p:iterate type="lt">
                                    <p:tmAbs val="0"/>
                                  </p:iterate>
                                  <p:childTnLst>
                                    <p:set>
                                      <p:cBhvr>
                                        <p:cTn id="206" dur="1" fill="hold">
                                          <p:stCondLst>
                                            <p:cond delay="21199"/>
                                          </p:stCondLst>
                                        </p:cTn>
                                        <p:tgtEl>
                                          <p:spTgt spid="46"/>
                                        </p:tgtEl>
                                        <p:attrNameLst>
                                          <p:attrName>style.visibility</p:attrName>
                                        </p:attrNameLst>
                                      </p:cBhvr>
                                      <p:to>
                                        <p:strVal val="visible"/>
                                      </p:to>
                                    </p:set>
                                  </p:childTnLst>
                                  <p:subTnLst>
                                    <p:audio>
                                      <p:cMediaNode>
                                        <p:cTn display="0" masterRel="sameClick">
                                          <p:stCondLst>
                                            <p:cond evt="begin" delay="0">
                                              <p:tn val="205"/>
                                            </p:cond>
                                          </p:stCondLst>
                                          <p:endCondLst>
                                            <p:cond evt="onStopAudio" delay="0">
                                              <p:tgtEl>
                                                <p:sldTgt/>
                                              </p:tgtEl>
                                            </p:cond>
                                          </p:endCondLst>
                                        </p:cTn>
                                        <p:tgtEl>
                                          <p:sndTgt r:embed="rId9" name="L21S10_Clip_2_1.wav"/>
                                        </p:tgtEl>
                                      </p:cMediaNode>
                                    </p:audio>
                                  </p:subTnLst>
                                </p:cTn>
                              </p:par>
                              <p:par>
                                <p:cTn id="207" presetID="64" presetClass="path" presetSubtype="0" accel="50000" decel="50000" fill="hold" nodeType="withEffect">
                                  <p:stCondLst>
                                    <p:cond delay="0"/>
                                  </p:stCondLst>
                                  <p:childTnLst>
                                    <p:animMotion origin="layout" path="M 0.04722 0.04213 L 0.04722 -0.12963 " pathEditMode="fixed" rAng="0" ptsTypes="AA">
                                      <p:cBhvr>
                                        <p:cTn id="208" dur="1000" fill="hold"/>
                                        <p:tgtEl>
                                          <p:spTgt spid="39"/>
                                        </p:tgtEl>
                                        <p:attrNameLst>
                                          <p:attrName>ppt_x</p:attrName>
                                          <p:attrName>ppt_y</p:attrName>
                                        </p:attrNameLst>
                                      </p:cBhvr>
                                      <p:rCtr x="0" y="-8588"/>
                                    </p:animMotion>
                                  </p:childTnLst>
                                </p:cTn>
                              </p:par>
                              <p:par>
                                <p:cTn id="209" presetID="64" presetClass="path" presetSubtype="0" accel="50000" decel="50000" fill="hold" nodeType="withEffect">
                                  <p:stCondLst>
                                    <p:cond delay="0"/>
                                  </p:stCondLst>
                                  <p:childTnLst>
                                    <p:animMotion origin="layout" path="M 0.04722 0.04213 L 0.04722 -0.22939 " pathEditMode="fixed" rAng="0" ptsTypes="AA">
                                      <p:cBhvr>
                                        <p:cTn id="210" dur="1000" fill="hold"/>
                                        <p:tgtEl>
                                          <p:spTgt spid="52"/>
                                        </p:tgtEl>
                                        <p:attrNameLst>
                                          <p:attrName>ppt_x</p:attrName>
                                          <p:attrName>ppt_y</p:attrName>
                                        </p:attrNameLst>
                                      </p:cBhvr>
                                      <p:rCtr x="0" y="-13588"/>
                                    </p:animMotion>
                                  </p:childTnLst>
                                </p:cTn>
                              </p:par>
                              <p:par>
                                <p:cTn id="211" presetID="22" presetClass="entr" presetSubtype="8" fill="hold" grpId="0" nodeType="withEffect">
                                  <p:stCondLst>
                                    <p:cond delay="3500"/>
                                  </p:stCondLst>
                                  <p:childTnLst>
                                    <p:set>
                                      <p:cBhvr>
                                        <p:cTn id="212" dur="1" fill="hold">
                                          <p:stCondLst>
                                            <p:cond delay="0"/>
                                          </p:stCondLst>
                                        </p:cTn>
                                        <p:tgtEl>
                                          <p:spTgt spid="63"/>
                                        </p:tgtEl>
                                        <p:attrNameLst>
                                          <p:attrName>style.visibility</p:attrName>
                                        </p:attrNameLst>
                                      </p:cBhvr>
                                      <p:to>
                                        <p:strVal val="visible"/>
                                      </p:to>
                                    </p:set>
                                    <p:animEffect transition="in" filter="wipe(left)">
                                      <p:cBhvr>
                                        <p:cTn id="213" dur="2000"/>
                                        <p:tgtEl>
                                          <p:spTgt spid="63"/>
                                        </p:tgtEl>
                                      </p:cBhvr>
                                    </p:animEffect>
                                  </p:childTnLst>
                                </p:cTn>
                              </p:par>
                            </p:childTnLst>
                          </p:cTn>
                        </p:par>
                        <p:par>
                          <p:cTn id="214" fill="hold">
                            <p:stCondLst>
                              <p:cond delay="45000"/>
                            </p:stCondLst>
                            <p:childTnLst>
                              <p:par>
                                <p:cTn id="215" presetID="2" presetClass="exit" presetSubtype="4" fill="hold" nodeType="afterEffect">
                                  <p:stCondLst>
                                    <p:cond delay="0"/>
                                  </p:stCondLst>
                                  <p:childTnLst>
                                    <p:anim calcmode="lin" valueType="num">
                                      <p:cBhvr additive="base">
                                        <p:cTn id="216" dur="500"/>
                                        <p:tgtEl>
                                          <p:spTgt spid="39"/>
                                        </p:tgtEl>
                                        <p:attrNameLst>
                                          <p:attrName>ppt_x</p:attrName>
                                        </p:attrNameLst>
                                      </p:cBhvr>
                                      <p:tavLst>
                                        <p:tav tm="0">
                                          <p:val>
                                            <p:strVal val="ppt_x"/>
                                          </p:val>
                                        </p:tav>
                                        <p:tav tm="100000">
                                          <p:val>
                                            <p:strVal val="ppt_x"/>
                                          </p:val>
                                        </p:tav>
                                      </p:tavLst>
                                    </p:anim>
                                    <p:anim calcmode="lin" valueType="num">
                                      <p:cBhvr additive="base">
                                        <p:cTn id="217" dur="500"/>
                                        <p:tgtEl>
                                          <p:spTgt spid="39"/>
                                        </p:tgtEl>
                                        <p:attrNameLst>
                                          <p:attrName>ppt_y</p:attrName>
                                        </p:attrNameLst>
                                      </p:cBhvr>
                                      <p:tavLst>
                                        <p:tav tm="0">
                                          <p:val>
                                            <p:strVal val="ppt_y"/>
                                          </p:val>
                                        </p:tav>
                                        <p:tav tm="100000">
                                          <p:val>
                                            <p:strVal val="1+ppt_h/2"/>
                                          </p:val>
                                        </p:tav>
                                      </p:tavLst>
                                    </p:anim>
                                    <p:set>
                                      <p:cBhvr>
                                        <p:cTn id="218" dur="1" fill="hold">
                                          <p:stCondLst>
                                            <p:cond delay="499"/>
                                          </p:stCondLst>
                                        </p:cTn>
                                        <p:tgtEl>
                                          <p:spTgt spid="39"/>
                                        </p:tgtEl>
                                        <p:attrNameLst>
                                          <p:attrName>style.visibility</p:attrName>
                                        </p:attrNameLst>
                                      </p:cBhvr>
                                      <p:to>
                                        <p:strVal val="hidden"/>
                                      </p:to>
                                    </p:set>
                                  </p:childTnLst>
                                </p:cTn>
                              </p:par>
                              <p:par>
                                <p:cTn id="219" presetID="2" presetClass="exit" presetSubtype="4" fill="hold" nodeType="withEffect">
                                  <p:stCondLst>
                                    <p:cond delay="0"/>
                                  </p:stCondLst>
                                  <p:childTnLst>
                                    <p:anim calcmode="lin" valueType="num">
                                      <p:cBhvr additive="base">
                                        <p:cTn id="220" dur="500"/>
                                        <p:tgtEl>
                                          <p:spTgt spid="52"/>
                                        </p:tgtEl>
                                        <p:attrNameLst>
                                          <p:attrName>ppt_x</p:attrName>
                                        </p:attrNameLst>
                                      </p:cBhvr>
                                      <p:tavLst>
                                        <p:tav tm="0">
                                          <p:val>
                                            <p:strVal val="ppt_x"/>
                                          </p:val>
                                        </p:tav>
                                        <p:tav tm="100000">
                                          <p:val>
                                            <p:strVal val="ppt_x"/>
                                          </p:val>
                                        </p:tav>
                                      </p:tavLst>
                                    </p:anim>
                                    <p:anim calcmode="lin" valueType="num">
                                      <p:cBhvr additive="base">
                                        <p:cTn id="221" dur="500"/>
                                        <p:tgtEl>
                                          <p:spTgt spid="52"/>
                                        </p:tgtEl>
                                        <p:attrNameLst>
                                          <p:attrName>ppt_y</p:attrName>
                                        </p:attrNameLst>
                                      </p:cBhvr>
                                      <p:tavLst>
                                        <p:tav tm="0">
                                          <p:val>
                                            <p:strVal val="ppt_y"/>
                                          </p:val>
                                        </p:tav>
                                        <p:tav tm="100000">
                                          <p:val>
                                            <p:strVal val="1+ppt_h/2"/>
                                          </p:val>
                                        </p:tav>
                                      </p:tavLst>
                                    </p:anim>
                                    <p:set>
                                      <p:cBhvr>
                                        <p:cTn id="222" dur="1" fill="hold">
                                          <p:stCondLst>
                                            <p:cond delay="499"/>
                                          </p:stCondLst>
                                        </p:cTn>
                                        <p:tgtEl>
                                          <p:spTgt spid="52"/>
                                        </p:tgtEl>
                                        <p:attrNameLst>
                                          <p:attrName>style.visibility</p:attrName>
                                        </p:attrNameLst>
                                      </p:cBhvr>
                                      <p:to>
                                        <p:strVal val="hidden"/>
                                      </p:to>
                                    </p:set>
                                  </p:childTnLst>
                                </p:cTn>
                              </p:par>
                            </p:childTnLst>
                          </p:cTn>
                        </p:par>
                        <p:par>
                          <p:cTn id="223" fill="hold">
                            <p:stCondLst>
                              <p:cond delay="45500"/>
                            </p:stCondLst>
                            <p:childTnLst>
                              <p:par>
                                <p:cTn id="224" presetID="22" presetClass="entr" presetSubtype="8" fill="hold" grpId="0" nodeType="afterEffect">
                                  <p:stCondLst>
                                    <p:cond delay="0"/>
                                  </p:stCondLst>
                                  <p:iterate type="lt">
                                    <p:tmPct val="10000"/>
                                  </p:iterate>
                                  <p:childTnLst>
                                    <p:set>
                                      <p:cBhvr>
                                        <p:cTn id="225" dur="1" fill="hold">
                                          <p:stCondLst>
                                            <p:cond delay="0"/>
                                          </p:stCondLst>
                                        </p:cTn>
                                        <p:tgtEl>
                                          <p:spTgt spid="68"/>
                                        </p:tgtEl>
                                        <p:attrNameLst>
                                          <p:attrName>style.visibility</p:attrName>
                                        </p:attrNameLst>
                                      </p:cBhvr>
                                      <p:to>
                                        <p:strVal val="visible"/>
                                      </p:to>
                                    </p:set>
                                    <p:animEffect transition="in" filter="wipe(left)">
                                      <p:cBhvr>
                                        <p:cTn id="226" dur="500"/>
                                        <p:tgtEl>
                                          <p:spTgt spid="68"/>
                                        </p:tgtEl>
                                      </p:cBhvr>
                                    </p:animEffect>
                                  </p:childTnLst>
                                </p:cTn>
                              </p:par>
                              <p:par>
                                <p:cTn id="227" presetID="1" presetClass="entr" presetSubtype="0" fill="hold" grpId="1" nodeType="withEffect">
                                  <p:stCondLst>
                                    <p:cond delay="0"/>
                                  </p:stCondLst>
                                  <p:iterate type="lt">
                                    <p:tmAbs val="0"/>
                                  </p:iterate>
                                  <p:childTnLst>
                                    <p:set>
                                      <p:cBhvr>
                                        <p:cTn id="228" dur="1" fill="hold">
                                          <p:stCondLst>
                                            <p:cond delay="21699"/>
                                          </p:stCondLst>
                                        </p:cTn>
                                        <p:tgtEl>
                                          <p:spTgt spid="68"/>
                                        </p:tgtEl>
                                        <p:attrNameLst>
                                          <p:attrName>style.visibility</p:attrName>
                                        </p:attrNameLst>
                                      </p:cBhvr>
                                      <p:to>
                                        <p:strVal val="visible"/>
                                      </p:to>
                                    </p:set>
                                  </p:childTnLst>
                                  <p:subTnLst>
                                    <p:audio>
                                      <p:cMediaNode>
                                        <p:cTn display="0" masterRel="sameClick">
                                          <p:stCondLst>
                                            <p:cond evt="begin" delay="0">
                                              <p:tn val="227"/>
                                            </p:cond>
                                          </p:stCondLst>
                                          <p:endCondLst>
                                            <p:cond evt="onStopAudio" delay="0">
                                              <p:tgtEl>
                                                <p:sldTgt/>
                                              </p:tgtEl>
                                            </p:cond>
                                          </p:endCondLst>
                                        </p:cTn>
                                        <p:tgtEl>
                                          <p:sndTgt r:embed="rId10" name="L21S10_Clip_2_2.wav"/>
                                        </p:tgtEl>
                                      </p:cMediaNode>
                                    </p:audio>
                                  </p:subTnLst>
                                </p:cTn>
                              </p:par>
                              <p:par>
                                <p:cTn id="229" presetID="64" presetClass="path" presetSubtype="0" accel="50000" decel="50000" fill="hold" nodeType="withEffect">
                                  <p:stCondLst>
                                    <p:cond delay="0"/>
                                  </p:stCondLst>
                                  <p:childTnLst>
                                    <p:animMotion origin="layout" path="M 0.0276 0.04213 L 0.0276 -0.12963 " pathEditMode="relative" rAng="0" ptsTypes="AA">
                                      <p:cBhvr>
                                        <p:cTn id="230" dur="1000" fill="hold"/>
                                        <p:tgtEl>
                                          <p:spTgt spid="40"/>
                                        </p:tgtEl>
                                        <p:attrNameLst>
                                          <p:attrName>ppt_x</p:attrName>
                                          <p:attrName>ppt_y</p:attrName>
                                        </p:attrNameLst>
                                      </p:cBhvr>
                                      <p:rCtr x="0" y="-8588"/>
                                    </p:animMotion>
                                  </p:childTnLst>
                                </p:cTn>
                              </p:par>
                              <p:par>
                                <p:cTn id="231" presetID="64" presetClass="path" presetSubtype="0" accel="50000" decel="50000" fill="hold" nodeType="withEffect">
                                  <p:stCondLst>
                                    <p:cond delay="0"/>
                                  </p:stCondLst>
                                  <p:childTnLst>
                                    <p:animMotion origin="layout" path="M 0.0276 0.04213 L 0.0276 -0.22939 " pathEditMode="fixed" rAng="0" ptsTypes="AA">
                                      <p:cBhvr>
                                        <p:cTn id="232" dur="1000" fill="hold"/>
                                        <p:tgtEl>
                                          <p:spTgt spid="53"/>
                                        </p:tgtEl>
                                        <p:attrNameLst>
                                          <p:attrName>ppt_x</p:attrName>
                                          <p:attrName>ppt_y</p:attrName>
                                        </p:attrNameLst>
                                      </p:cBhvr>
                                      <p:rCtr x="0" y="-13588"/>
                                    </p:animMotion>
                                  </p:childTnLst>
                                </p:cTn>
                              </p:par>
                              <p:par>
                                <p:cTn id="233" presetID="22" presetClass="entr" presetSubtype="8" fill="hold" grpId="0" nodeType="withEffect">
                                  <p:stCondLst>
                                    <p:cond delay="3000"/>
                                  </p:stCondLst>
                                  <p:childTnLst>
                                    <p:set>
                                      <p:cBhvr>
                                        <p:cTn id="234" dur="1" fill="hold">
                                          <p:stCondLst>
                                            <p:cond delay="0"/>
                                          </p:stCondLst>
                                        </p:cTn>
                                        <p:tgtEl>
                                          <p:spTgt spid="80"/>
                                        </p:tgtEl>
                                        <p:attrNameLst>
                                          <p:attrName>style.visibility</p:attrName>
                                        </p:attrNameLst>
                                      </p:cBhvr>
                                      <p:to>
                                        <p:strVal val="visible"/>
                                      </p:to>
                                    </p:set>
                                    <p:animEffect transition="in" filter="wipe(left)">
                                      <p:cBhvr>
                                        <p:cTn id="235" dur="2000"/>
                                        <p:tgtEl>
                                          <p:spTgt spid="80"/>
                                        </p:tgtEl>
                                      </p:cBhvr>
                                    </p:animEffect>
                                  </p:childTnLst>
                                </p:cTn>
                              </p:par>
                            </p:childTnLst>
                          </p:cTn>
                        </p:par>
                        <p:par>
                          <p:cTn id="236" fill="hold">
                            <p:stCondLst>
                              <p:cond delay="67200"/>
                            </p:stCondLst>
                            <p:childTnLst>
                              <p:par>
                                <p:cTn id="237" presetID="2" presetClass="exit" presetSubtype="4" fill="hold" nodeType="afterEffect">
                                  <p:stCondLst>
                                    <p:cond delay="0"/>
                                  </p:stCondLst>
                                  <p:childTnLst>
                                    <p:anim calcmode="lin" valueType="num">
                                      <p:cBhvr additive="base">
                                        <p:cTn id="238" dur="500"/>
                                        <p:tgtEl>
                                          <p:spTgt spid="40"/>
                                        </p:tgtEl>
                                        <p:attrNameLst>
                                          <p:attrName>ppt_x</p:attrName>
                                        </p:attrNameLst>
                                      </p:cBhvr>
                                      <p:tavLst>
                                        <p:tav tm="0">
                                          <p:val>
                                            <p:strVal val="ppt_x"/>
                                          </p:val>
                                        </p:tav>
                                        <p:tav tm="100000">
                                          <p:val>
                                            <p:strVal val="ppt_x"/>
                                          </p:val>
                                        </p:tav>
                                      </p:tavLst>
                                    </p:anim>
                                    <p:anim calcmode="lin" valueType="num">
                                      <p:cBhvr additive="base">
                                        <p:cTn id="239" dur="500"/>
                                        <p:tgtEl>
                                          <p:spTgt spid="40"/>
                                        </p:tgtEl>
                                        <p:attrNameLst>
                                          <p:attrName>ppt_y</p:attrName>
                                        </p:attrNameLst>
                                      </p:cBhvr>
                                      <p:tavLst>
                                        <p:tav tm="0">
                                          <p:val>
                                            <p:strVal val="ppt_y"/>
                                          </p:val>
                                        </p:tav>
                                        <p:tav tm="100000">
                                          <p:val>
                                            <p:strVal val="1+ppt_h/2"/>
                                          </p:val>
                                        </p:tav>
                                      </p:tavLst>
                                    </p:anim>
                                    <p:set>
                                      <p:cBhvr>
                                        <p:cTn id="240" dur="1" fill="hold">
                                          <p:stCondLst>
                                            <p:cond delay="499"/>
                                          </p:stCondLst>
                                        </p:cTn>
                                        <p:tgtEl>
                                          <p:spTgt spid="40"/>
                                        </p:tgtEl>
                                        <p:attrNameLst>
                                          <p:attrName>style.visibility</p:attrName>
                                        </p:attrNameLst>
                                      </p:cBhvr>
                                      <p:to>
                                        <p:strVal val="hidden"/>
                                      </p:to>
                                    </p:set>
                                  </p:childTnLst>
                                </p:cTn>
                              </p:par>
                              <p:par>
                                <p:cTn id="241" presetID="2" presetClass="exit" presetSubtype="4" fill="hold" nodeType="withEffect">
                                  <p:stCondLst>
                                    <p:cond delay="0"/>
                                  </p:stCondLst>
                                  <p:childTnLst>
                                    <p:anim calcmode="lin" valueType="num">
                                      <p:cBhvr additive="base">
                                        <p:cTn id="242" dur="500"/>
                                        <p:tgtEl>
                                          <p:spTgt spid="53"/>
                                        </p:tgtEl>
                                        <p:attrNameLst>
                                          <p:attrName>ppt_x</p:attrName>
                                        </p:attrNameLst>
                                      </p:cBhvr>
                                      <p:tavLst>
                                        <p:tav tm="0">
                                          <p:val>
                                            <p:strVal val="ppt_x"/>
                                          </p:val>
                                        </p:tav>
                                        <p:tav tm="100000">
                                          <p:val>
                                            <p:strVal val="ppt_x"/>
                                          </p:val>
                                        </p:tav>
                                      </p:tavLst>
                                    </p:anim>
                                    <p:anim calcmode="lin" valueType="num">
                                      <p:cBhvr additive="base">
                                        <p:cTn id="243" dur="500"/>
                                        <p:tgtEl>
                                          <p:spTgt spid="53"/>
                                        </p:tgtEl>
                                        <p:attrNameLst>
                                          <p:attrName>ppt_y</p:attrName>
                                        </p:attrNameLst>
                                      </p:cBhvr>
                                      <p:tavLst>
                                        <p:tav tm="0">
                                          <p:val>
                                            <p:strVal val="ppt_y"/>
                                          </p:val>
                                        </p:tav>
                                        <p:tav tm="100000">
                                          <p:val>
                                            <p:strVal val="1+ppt_h/2"/>
                                          </p:val>
                                        </p:tav>
                                      </p:tavLst>
                                    </p:anim>
                                    <p:set>
                                      <p:cBhvr>
                                        <p:cTn id="244" dur="1" fill="hold">
                                          <p:stCondLst>
                                            <p:cond delay="499"/>
                                          </p:stCondLst>
                                        </p:cTn>
                                        <p:tgtEl>
                                          <p:spTgt spid="53"/>
                                        </p:tgtEl>
                                        <p:attrNameLst>
                                          <p:attrName>style.visibility</p:attrName>
                                        </p:attrNameLst>
                                      </p:cBhvr>
                                      <p:to>
                                        <p:strVal val="hidden"/>
                                      </p:to>
                                    </p:set>
                                  </p:childTnLst>
                                </p:cTn>
                              </p:par>
                            </p:childTnLst>
                          </p:cTn>
                        </p:par>
                        <p:par>
                          <p:cTn id="245" fill="hold">
                            <p:stCondLst>
                              <p:cond delay="67700"/>
                            </p:stCondLst>
                            <p:childTnLst>
                              <p:par>
                                <p:cTn id="246" presetID="22" presetClass="entr" presetSubtype="8" fill="hold" grpId="0" nodeType="afterEffect">
                                  <p:stCondLst>
                                    <p:cond delay="0"/>
                                  </p:stCondLst>
                                  <p:iterate type="lt">
                                    <p:tmPct val="10000"/>
                                  </p:iterate>
                                  <p:childTnLst>
                                    <p:set>
                                      <p:cBhvr>
                                        <p:cTn id="247" dur="1" fill="hold">
                                          <p:stCondLst>
                                            <p:cond delay="0"/>
                                          </p:stCondLst>
                                        </p:cTn>
                                        <p:tgtEl>
                                          <p:spTgt spid="76"/>
                                        </p:tgtEl>
                                        <p:attrNameLst>
                                          <p:attrName>style.visibility</p:attrName>
                                        </p:attrNameLst>
                                      </p:cBhvr>
                                      <p:to>
                                        <p:strVal val="visible"/>
                                      </p:to>
                                    </p:set>
                                    <p:animEffect transition="in" filter="wipe(left)">
                                      <p:cBhvr>
                                        <p:cTn id="248" dur="500"/>
                                        <p:tgtEl>
                                          <p:spTgt spid="76"/>
                                        </p:tgtEl>
                                      </p:cBhvr>
                                    </p:animEffect>
                                  </p:childTnLst>
                                </p:cTn>
                              </p:par>
                              <p:par>
                                <p:cTn id="249" presetID="1" presetClass="entr" presetSubtype="0" fill="hold" grpId="1" nodeType="withEffect">
                                  <p:stCondLst>
                                    <p:cond delay="0"/>
                                  </p:stCondLst>
                                  <p:iterate type="lt">
                                    <p:tmAbs val="0"/>
                                  </p:iterate>
                                  <p:childTnLst>
                                    <p:set>
                                      <p:cBhvr>
                                        <p:cTn id="250" dur="1" fill="hold">
                                          <p:stCondLst>
                                            <p:cond delay="23599"/>
                                          </p:stCondLst>
                                        </p:cTn>
                                        <p:tgtEl>
                                          <p:spTgt spid="76"/>
                                        </p:tgtEl>
                                        <p:attrNameLst>
                                          <p:attrName>style.visibility</p:attrName>
                                        </p:attrNameLst>
                                      </p:cBhvr>
                                      <p:to>
                                        <p:strVal val="visible"/>
                                      </p:to>
                                    </p:set>
                                  </p:childTnLst>
                                  <p:subTnLst>
                                    <p:audio>
                                      <p:cMediaNode>
                                        <p:cTn display="0" masterRel="sameClick">
                                          <p:stCondLst>
                                            <p:cond evt="begin" delay="0">
                                              <p:tn val="249"/>
                                            </p:cond>
                                          </p:stCondLst>
                                          <p:endCondLst>
                                            <p:cond evt="onStopAudio" delay="0">
                                              <p:tgtEl>
                                                <p:sldTgt/>
                                              </p:tgtEl>
                                            </p:cond>
                                          </p:endCondLst>
                                        </p:cTn>
                                        <p:tgtEl>
                                          <p:sndTgt r:embed="rId11" name="L21S10_Clip_2_3.wav"/>
                                        </p:tgtEl>
                                      </p:cMediaNode>
                                    </p:audio>
                                  </p:subTnLst>
                                </p:cTn>
                              </p:par>
                              <p:par>
                                <p:cTn id="251" presetID="64" presetClass="path" presetSubtype="0" accel="50000" decel="50000" fill="hold" nodeType="withEffect">
                                  <p:stCondLst>
                                    <p:cond delay="0"/>
                                  </p:stCondLst>
                                  <p:childTnLst>
                                    <p:animMotion origin="layout" path="M 0.01007 0.04213 L 0.00799 -0.12963 " pathEditMode="fixed" rAng="0" ptsTypes="AA">
                                      <p:cBhvr>
                                        <p:cTn id="252" dur="1000" fill="hold"/>
                                        <p:tgtEl>
                                          <p:spTgt spid="41"/>
                                        </p:tgtEl>
                                        <p:attrNameLst>
                                          <p:attrName>ppt_x</p:attrName>
                                          <p:attrName>ppt_y</p:attrName>
                                        </p:attrNameLst>
                                      </p:cBhvr>
                                      <p:rCtr x="-104" y="-8588"/>
                                    </p:animMotion>
                                  </p:childTnLst>
                                </p:cTn>
                              </p:par>
                              <p:par>
                                <p:cTn id="253" presetID="64" presetClass="path" presetSubtype="0" accel="50000" decel="50000" fill="hold" nodeType="withEffect">
                                  <p:stCondLst>
                                    <p:cond delay="0"/>
                                  </p:stCondLst>
                                  <p:childTnLst>
                                    <p:animMotion origin="layout" path="M 0.00799 0.04213 L 0.00799 -0.22939 " pathEditMode="fixed" rAng="0" ptsTypes="AA">
                                      <p:cBhvr>
                                        <p:cTn id="254" dur="1000" fill="hold"/>
                                        <p:tgtEl>
                                          <p:spTgt spid="54"/>
                                        </p:tgtEl>
                                        <p:attrNameLst>
                                          <p:attrName>ppt_x</p:attrName>
                                          <p:attrName>ppt_y</p:attrName>
                                        </p:attrNameLst>
                                      </p:cBhvr>
                                      <p:rCtr x="0" y="-13588"/>
                                    </p:animMotion>
                                  </p:childTnLst>
                                </p:cTn>
                              </p:par>
                              <p:par>
                                <p:cTn id="255" presetID="22" presetClass="entr" presetSubtype="8" fill="hold" grpId="0" nodeType="withEffect">
                                  <p:stCondLst>
                                    <p:cond delay="4200"/>
                                  </p:stCondLst>
                                  <p:childTnLst>
                                    <p:set>
                                      <p:cBhvr>
                                        <p:cTn id="256" dur="1" fill="hold">
                                          <p:stCondLst>
                                            <p:cond delay="0"/>
                                          </p:stCondLst>
                                        </p:cTn>
                                        <p:tgtEl>
                                          <p:spTgt spid="77"/>
                                        </p:tgtEl>
                                        <p:attrNameLst>
                                          <p:attrName>style.visibility</p:attrName>
                                        </p:attrNameLst>
                                      </p:cBhvr>
                                      <p:to>
                                        <p:strVal val="visible"/>
                                      </p:to>
                                    </p:set>
                                    <p:animEffect transition="in" filter="wipe(left)">
                                      <p:cBhvr>
                                        <p:cTn id="257" dur="2000"/>
                                        <p:tgtEl>
                                          <p:spTgt spid="77"/>
                                        </p:tgtEl>
                                      </p:cBhvr>
                                    </p:animEffect>
                                  </p:childTnLst>
                                </p:cTn>
                              </p:par>
                            </p:childTnLst>
                          </p:cTn>
                        </p:par>
                        <p:par>
                          <p:cTn id="258" fill="hold">
                            <p:stCondLst>
                              <p:cond delay="91300"/>
                            </p:stCondLst>
                            <p:childTnLst>
                              <p:par>
                                <p:cTn id="259" presetID="2" presetClass="exit" presetSubtype="4" fill="hold" nodeType="afterEffect">
                                  <p:stCondLst>
                                    <p:cond delay="0"/>
                                  </p:stCondLst>
                                  <p:childTnLst>
                                    <p:anim calcmode="lin" valueType="num">
                                      <p:cBhvr additive="base">
                                        <p:cTn id="260" dur="500"/>
                                        <p:tgtEl>
                                          <p:spTgt spid="41"/>
                                        </p:tgtEl>
                                        <p:attrNameLst>
                                          <p:attrName>ppt_x</p:attrName>
                                        </p:attrNameLst>
                                      </p:cBhvr>
                                      <p:tavLst>
                                        <p:tav tm="0">
                                          <p:val>
                                            <p:strVal val="ppt_x"/>
                                          </p:val>
                                        </p:tav>
                                        <p:tav tm="100000">
                                          <p:val>
                                            <p:strVal val="ppt_x"/>
                                          </p:val>
                                        </p:tav>
                                      </p:tavLst>
                                    </p:anim>
                                    <p:anim calcmode="lin" valueType="num">
                                      <p:cBhvr additive="base">
                                        <p:cTn id="261" dur="500"/>
                                        <p:tgtEl>
                                          <p:spTgt spid="41"/>
                                        </p:tgtEl>
                                        <p:attrNameLst>
                                          <p:attrName>ppt_y</p:attrName>
                                        </p:attrNameLst>
                                      </p:cBhvr>
                                      <p:tavLst>
                                        <p:tav tm="0">
                                          <p:val>
                                            <p:strVal val="ppt_y"/>
                                          </p:val>
                                        </p:tav>
                                        <p:tav tm="100000">
                                          <p:val>
                                            <p:strVal val="1+ppt_h/2"/>
                                          </p:val>
                                        </p:tav>
                                      </p:tavLst>
                                    </p:anim>
                                    <p:set>
                                      <p:cBhvr>
                                        <p:cTn id="262" dur="1" fill="hold">
                                          <p:stCondLst>
                                            <p:cond delay="499"/>
                                          </p:stCondLst>
                                        </p:cTn>
                                        <p:tgtEl>
                                          <p:spTgt spid="41"/>
                                        </p:tgtEl>
                                        <p:attrNameLst>
                                          <p:attrName>style.visibility</p:attrName>
                                        </p:attrNameLst>
                                      </p:cBhvr>
                                      <p:to>
                                        <p:strVal val="hidden"/>
                                      </p:to>
                                    </p:set>
                                  </p:childTnLst>
                                </p:cTn>
                              </p:par>
                              <p:par>
                                <p:cTn id="263" presetID="2" presetClass="exit" presetSubtype="4" fill="hold" nodeType="withEffect">
                                  <p:stCondLst>
                                    <p:cond delay="0"/>
                                  </p:stCondLst>
                                  <p:childTnLst>
                                    <p:anim calcmode="lin" valueType="num">
                                      <p:cBhvr additive="base">
                                        <p:cTn id="264" dur="500"/>
                                        <p:tgtEl>
                                          <p:spTgt spid="54"/>
                                        </p:tgtEl>
                                        <p:attrNameLst>
                                          <p:attrName>ppt_x</p:attrName>
                                        </p:attrNameLst>
                                      </p:cBhvr>
                                      <p:tavLst>
                                        <p:tav tm="0">
                                          <p:val>
                                            <p:strVal val="ppt_x"/>
                                          </p:val>
                                        </p:tav>
                                        <p:tav tm="100000">
                                          <p:val>
                                            <p:strVal val="ppt_x"/>
                                          </p:val>
                                        </p:tav>
                                      </p:tavLst>
                                    </p:anim>
                                    <p:anim calcmode="lin" valueType="num">
                                      <p:cBhvr additive="base">
                                        <p:cTn id="265" dur="500"/>
                                        <p:tgtEl>
                                          <p:spTgt spid="54"/>
                                        </p:tgtEl>
                                        <p:attrNameLst>
                                          <p:attrName>ppt_y</p:attrName>
                                        </p:attrNameLst>
                                      </p:cBhvr>
                                      <p:tavLst>
                                        <p:tav tm="0">
                                          <p:val>
                                            <p:strVal val="ppt_y"/>
                                          </p:val>
                                        </p:tav>
                                        <p:tav tm="100000">
                                          <p:val>
                                            <p:strVal val="1+ppt_h/2"/>
                                          </p:val>
                                        </p:tav>
                                      </p:tavLst>
                                    </p:anim>
                                    <p:set>
                                      <p:cBhvr>
                                        <p:cTn id="266" dur="1" fill="hold">
                                          <p:stCondLst>
                                            <p:cond delay="499"/>
                                          </p:stCondLst>
                                        </p:cTn>
                                        <p:tgtEl>
                                          <p:spTgt spid="54"/>
                                        </p:tgtEl>
                                        <p:attrNameLst>
                                          <p:attrName>style.visibility</p:attrName>
                                        </p:attrNameLst>
                                      </p:cBhvr>
                                      <p:to>
                                        <p:strVal val="hidden"/>
                                      </p:to>
                                    </p:set>
                                  </p:childTnLst>
                                </p:cTn>
                              </p:par>
                            </p:childTnLst>
                          </p:cTn>
                        </p:par>
                        <p:par>
                          <p:cTn id="267" fill="hold">
                            <p:stCondLst>
                              <p:cond delay="91800"/>
                            </p:stCondLst>
                            <p:childTnLst>
                              <p:par>
                                <p:cTn id="268" presetID="22" presetClass="entr" presetSubtype="8" fill="hold" grpId="0" nodeType="afterEffect">
                                  <p:stCondLst>
                                    <p:cond delay="0"/>
                                  </p:stCondLst>
                                  <p:iterate type="lt">
                                    <p:tmPct val="10000"/>
                                  </p:iterate>
                                  <p:childTnLst>
                                    <p:set>
                                      <p:cBhvr>
                                        <p:cTn id="269" dur="1" fill="hold">
                                          <p:stCondLst>
                                            <p:cond delay="0"/>
                                          </p:stCondLst>
                                        </p:cTn>
                                        <p:tgtEl>
                                          <p:spTgt spid="78"/>
                                        </p:tgtEl>
                                        <p:attrNameLst>
                                          <p:attrName>style.visibility</p:attrName>
                                        </p:attrNameLst>
                                      </p:cBhvr>
                                      <p:to>
                                        <p:strVal val="visible"/>
                                      </p:to>
                                    </p:set>
                                    <p:animEffect transition="in" filter="wipe(left)">
                                      <p:cBhvr>
                                        <p:cTn id="270" dur="500"/>
                                        <p:tgtEl>
                                          <p:spTgt spid="78"/>
                                        </p:tgtEl>
                                      </p:cBhvr>
                                    </p:animEffect>
                                  </p:childTnLst>
                                </p:cTn>
                              </p:par>
                              <p:par>
                                <p:cTn id="271" presetID="1" presetClass="entr" presetSubtype="0" fill="hold" grpId="1" nodeType="withEffect">
                                  <p:stCondLst>
                                    <p:cond delay="0"/>
                                  </p:stCondLst>
                                  <p:iterate type="lt">
                                    <p:tmAbs val="0"/>
                                  </p:iterate>
                                  <p:childTnLst>
                                    <p:set>
                                      <p:cBhvr>
                                        <p:cTn id="272" dur="1" fill="hold">
                                          <p:stCondLst>
                                            <p:cond delay="35999"/>
                                          </p:stCondLst>
                                        </p:cTn>
                                        <p:tgtEl>
                                          <p:spTgt spid="78"/>
                                        </p:tgtEl>
                                        <p:attrNameLst>
                                          <p:attrName>style.visibility</p:attrName>
                                        </p:attrNameLst>
                                      </p:cBhvr>
                                      <p:to>
                                        <p:strVal val="visible"/>
                                      </p:to>
                                    </p:set>
                                  </p:childTnLst>
                                  <p:subTnLst>
                                    <p:audio>
                                      <p:cMediaNode>
                                        <p:cTn display="0" masterRel="sameClick">
                                          <p:stCondLst>
                                            <p:cond evt="begin" delay="0">
                                              <p:tn val="271"/>
                                            </p:cond>
                                          </p:stCondLst>
                                          <p:endCondLst>
                                            <p:cond evt="onStopAudio" delay="0">
                                              <p:tgtEl>
                                                <p:sldTgt/>
                                              </p:tgtEl>
                                            </p:cond>
                                          </p:endCondLst>
                                        </p:cTn>
                                        <p:tgtEl>
                                          <p:sndTgt r:embed="rId12" name="L21S10_Clip_2_4.wav"/>
                                        </p:tgtEl>
                                      </p:cMediaNode>
                                    </p:audio>
                                  </p:subTnLst>
                                </p:cTn>
                              </p:par>
                              <p:par>
                                <p:cTn id="273" presetID="64" presetClass="path" presetSubtype="0" accel="50000" decel="50000" fill="hold" nodeType="withEffect">
                                  <p:stCondLst>
                                    <p:cond delay="0"/>
                                  </p:stCondLst>
                                  <p:childTnLst>
                                    <p:animMotion origin="layout" path="M -0.01181 0.04213 L -0.01181 -0.12963 " pathEditMode="fixed" rAng="0" ptsTypes="AA">
                                      <p:cBhvr>
                                        <p:cTn id="274" dur="1000" fill="hold"/>
                                        <p:tgtEl>
                                          <p:spTgt spid="43"/>
                                        </p:tgtEl>
                                        <p:attrNameLst>
                                          <p:attrName>ppt_x</p:attrName>
                                          <p:attrName>ppt_y</p:attrName>
                                        </p:attrNameLst>
                                      </p:cBhvr>
                                      <p:rCtr x="0" y="-8588"/>
                                    </p:animMotion>
                                  </p:childTnLst>
                                </p:cTn>
                              </p:par>
                              <p:par>
                                <p:cTn id="275" presetID="64" presetClass="path" presetSubtype="0" accel="50000" decel="50000" fill="hold" nodeType="withEffect">
                                  <p:stCondLst>
                                    <p:cond delay="0"/>
                                  </p:stCondLst>
                                  <p:childTnLst>
                                    <p:animMotion origin="layout" path="M -0.01181 0.04213 L -0.01181 -0.22939 " pathEditMode="fixed" rAng="0" ptsTypes="AA">
                                      <p:cBhvr>
                                        <p:cTn id="276" dur="1000" fill="hold"/>
                                        <p:tgtEl>
                                          <p:spTgt spid="55"/>
                                        </p:tgtEl>
                                        <p:attrNameLst>
                                          <p:attrName>ppt_x</p:attrName>
                                          <p:attrName>ppt_y</p:attrName>
                                        </p:attrNameLst>
                                      </p:cBhvr>
                                      <p:rCtr x="0" y="-13588"/>
                                    </p:animMotion>
                                  </p:childTnLst>
                                </p:cTn>
                              </p:par>
                              <p:par>
                                <p:cTn id="277" presetID="22" presetClass="entr" presetSubtype="8" fill="hold" grpId="0" nodeType="withEffect">
                                  <p:stCondLst>
                                    <p:cond delay="4100"/>
                                  </p:stCondLst>
                                  <p:childTnLst>
                                    <p:set>
                                      <p:cBhvr>
                                        <p:cTn id="278" dur="1" fill="hold">
                                          <p:stCondLst>
                                            <p:cond delay="0"/>
                                          </p:stCondLst>
                                        </p:cTn>
                                        <p:tgtEl>
                                          <p:spTgt spid="79"/>
                                        </p:tgtEl>
                                        <p:attrNameLst>
                                          <p:attrName>style.visibility</p:attrName>
                                        </p:attrNameLst>
                                      </p:cBhvr>
                                      <p:to>
                                        <p:strVal val="visible"/>
                                      </p:to>
                                    </p:set>
                                    <p:animEffect transition="in" filter="wipe(left)">
                                      <p:cBhvr>
                                        <p:cTn id="279" dur="2000"/>
                                        <p:tgtEl>
                                          <p:spTgt spid="79"/>
                                        </p:tgtEl>
                                      </p:cBhvr>
                                    </p:animEffect>
                                  </p:childTnLst>
                                </p:cTn>
                              </p:par>
                              <p:par>
                                <p:cTn id="280" presetID="2" presetClass="exit" presetSubtype="4" fill="hold" nodeType="withEffect">
                                  <p:stCondLst>
                                    <p:cond delay="21500"/>
                                  </p:stCondLst>
                                  <p:childTnLst>
                                    <p:anim calcmode="lin" valueType="num">
                                      <p:cBhvr additive="base">
                                        <p:cTn id="281" dur="500"/>
                                        <p:tgtEl>
                                          <p:spTgt spid="43"/>
                                        </p:tgtEl>
                                        <p:attrNameLst>
                                          <p:attrName>ppt_x</p:attrName>
                                        </p:attrNameLst>
                                      </p:cBhvr>
                                      <p:tavLst>
                                        <p:tav tm="0">
                                          <p:val>
                                            <p:strVal val="ppt_x"/>
                                          </p:val>
                                        </p:tav>
                                        <p:tav tm="100000">
                                          <p:val>
                                            <p:strVal val="ppt_x"/>
                                          </p:val>
                                        </p:tav>
                                      </p:tavLst>
                                    </p:anim>
                                    <p:anim calcmode="lin" valueType="num">
                                      <p:cBhvr additive="base">
                                        <p:cTn id="282" dur="500"/>
                                        <p:tgtEl>
                                          <p:spTgt spid="43"/>
                                        </p:tgtEl>
                                        <p:attrNameLst>
                                          <p:attrName>ppt_y</p:attrName>
                                        </p:attrNameLst>
                                      </p:cBhvr>
                                      <p:tavLst>
                                        <p:tav tm="0">
                                          <p:val>
                                            <p:strVal val="ppt_y"/>
                                          </p:val>
                                        </p:tav>
                                        <p:tav tm="100000">
                                          <p:val>
                                            <p:strVal val="1+ppt_h/2"/>
                                          </p:val>
                                        </p:tav>
                                      </p:tavLst>
                                    </p:anim>
                                    <p:set>
                                      <p:cBhvr>
                                        <p:cTn id="283" dur="1" fill="hold">
                                          <p:stCondLst>
                                            <p:cond delay="499"/>
                                          </p:stCondLst>
                                        </p:cTn>
                                        <p:tgtEl>
                                          <p:spTgt spid="43"/>
                                        </p:tgtEl>
                                        <p:attrNameLst>
                                          <p:attrName>style.visibility</p:attrName>
                                        </p:attrNameLst>
                                      </p:cBhvr>
                                      <p:to>
                                        <p:strVal val="hidden"/>
                                      </p:to>
                                    </p:set>
                                  </p:childTnLst>
                                </p:cTn>
                              </p:par>
                              <p:par>
                                <p:cTn id="284" presetID="2" presetClass="exit" presetSubtype="4" fill="hold" nodeType="withEffect">
                                  <p:stCondLst>
                                    <p:cond delay="21500"/>
                                  </p:stCondLst>
                                  <p:childTnLst>
                                    <p:anim calcmode="lin" valueType="num">
                                      <p:cBhvr additive="base">
                                        <p:cTn id="285" dur="500"/>
                                        <p:tgtEl>
                                          <p:spTgt spid="55"/>
                                        </p:tgtEl>
                                        <p:attrNameLst>
                                          <p:attrName>ppt_x</p:attrName>
                                        </p:attrNameLst>
                                      </p:cBhvr>
                                      <p:tavLst>
                                        <p:tav tm="0">
                                          <p:val>
                                            <p:strVal val="ppt_x"/>
                                          </p:val>
                                        </p:tav>
                                        <p:tav tm="100000">
                                          <p:val>
                                            <p:strVal val="ppt_x"/>
                                          </p:val>
                                        </p:tav>
                                      </p:tavLst>
                                    </p:anim>
                                    <p:anim calcmode="lin" valueType="num">
                                      <p:cBhvr additive="base">
                                        <p:cTn id="286" dur="500"/>
                                        <p:tgtEl>
                                          <p:spTgt spid="55"/>
                                        </p:tgtEl>
                                        <p:attrNameLst>
                                          <p:attrName>ppt_y</p:attrName>
                                        </p:attrNameLst>
                                      </p:cBhvr>
                                      <p:tavLst>
                                        <p:tav tm="0">
                                          <p:val>
                                            <p:strVal val="ppt_y"/>
                                          </p:val>
                                        </p:tav>
                                        <p:tav tm="100000">
                                          <p:val>
                                            <p:strVal val="1+ppt_h/2"/>
                                          </p:val>
                                        </p:tav>
                                      </p:tavLst>
                                    </p:anim>
                                    <p:set>
                                      <p:cBhvr>
                                        <p:cTn id="287" dur="1" fill="hold">
                                          <p:stCondLst>
                                            <p:cond delay="499"/>
                                          </p:stCondLst>
                                        </p:cTn>
                                        <p:tgtEl>
                                          <p:spTgt spid="55"/>
                                        </p:tgtEl>
                                        <p:attrNameLst>
                                          <p:attrName>style.visibility</p:attrName>
                                        </p:attrNameLst>
                                      </p:cBhvr>
                                      <p:to>
                                        <p:strVal val="hidden"/>
                                      </p:to>
                                    </p:set>
                                  </p:childTnLst>
                                </p:cTn>
                              </p:par>
                              <p:par>
                                <p:cTn id="288" presetID="64" presetClass="path" presetSubtype="0" accel="50000" decel="50000" fill="hold" nodeType="withEffect">
                                  <p:stCondLst>
                                    <p:cond delay="22300"/>
                                  </p:stCondLst>
                                  <p:childTnLst>
                                    <p:animMotion origin="layout" path="M -0.03142 0.04213 L -0.03142 -0.12963 " pathEditMode="fixed" rAng="0" ptsTypes="AA">
                                      <p:cBhvr>
                                        <p:cTn id="289" dur="1000" fill="hold"/>
                                        <p:tgtEl>
                                          <p:spTgt spid="42"/>
                                        </p:tgtEl>
                                        <p:attrNameLst>
                                          <p:attrName>ppt_x</p:attrName>
                                          <p:attrName>ppt_y</p:attrName>
                                        </p:attrNameLst>
                                      </p:cBhvr>
                                      <p:rCtr x="0" y="-8588"/>
                                    </p:animMotion>
                                  </p:childTnLst>
                                </p:cTn>
                              </p:par>
                              <p:par>
                                <p:cTn id="290" presetID="64" presetClass="path" presetSubtype="0" accel="50000" decel="50000" fill="hold" nodeType="withEffect">
                                  <p:stCondLst>
                                    <p:cond delay="22300"/>
                                  </p:stCondLst>
                                  <p:childTnLst>
                                    <p:animMotion origin="layout" path="M -0.03142 0.04213 L -0.03142 -0.22939 " pathEditMode="fixed" rAng="0" ptsTypes="AA">
                                      <p:cBhvr>
                                        <p:cTn id="291" dur="1000" fill="hold"/>
                                        <p:tgtEl>
                                          <p:spTgt spid="56"/>
                                        </p:tgtEl>
                                        <p:attrNameLst>
                                          <p:attrName>ppt_x</p:attrName>
                                          <p:attrName>ppt_y</p:attrName>
                                        </p:attrNameLst>
                                      </p:cBhvr>
                                      <p:rCtr x="0" y="-13588"/>
                                    </p:animMotion>
                                  </p:childTnLst>
                                </p:cTn>
                              </p:par>
                            </p:childTnLst>
                          </p:cTn>
                        </p:par>
                        <p:par>
                          <p:cTn id="292" fill="hold">
                            <p:stCondLst>
                              <p:cond delay="127800"/>
                            </p:stCondLst>
                            <p:childTnLst>
                              <p:par>
                                <p:cTn id="293" presetID="2" presetClass="exit" presetSubtype="4" fill="hold" nodeType="afterEffect">
                                  <p:stCondLst>
                                    <p:cond delay="0"/>
                                  </p:stCondLst>
                                  <p:childTnLst>
                                    <p:anim calcmode="lin" valueType="num">
                                      <p:cBhvr additive="base">
                                        <p:cTn id="294" dur="500"/>
                                        <p:tgtEl>
                                          <p:spTgt spid="42"/>
                                        </p:tgtEl>
                                        <p:attrNameLst>
                                          <p:attrName>ppt_x</p:attrName>
                                        </p:attrNameLst>
                                      </p:cBhvr>
                                      <p:tavLst>
                                        <p:tav tm="0">
                                          <p:val>
                                            <p:strVal val="ppt_x"/>
                                          </p:val>
                                        </p:tav>
                                        <p:tav tm="100000">
                                          <p:val>
                                            <p:strVal val="ppt_x"/>
                                          </p:val>
                                        </p:tav>
                                      </p:tavLst>
                                    </p:anim>
                                    <p:anim calcmode="lin" valueType="num">
                                      <p:cBhvr additive="base">
                                        <p:cTn id="295" dur="500"/>
                                        <p:tgtEl>
                                          <p:spTgt spid="42"/>
                                        </p:tgtEl>
                                        <p:attrNameLst>
                                          <p:attrName>ppt_y</p:attrName>
                                        </p:attrNameLst>
                                      </p:cBhvr>
                                      <p:tavLst>
                                        <p:tav tm="0">
                                          <p:val>
                                            <p:strVal val="ppt_y"/>
                                          </p:val>
                                        </p:tav>
                                        <p:tav tm="100000">
                                          <p:val>
                                            <p:strVal val="1+ppt_h/2"/>
                                          </p:val>
                                        </p:tav>
                                      </p:tavLst>
                                    </p:anim>
                                    <p:set>
                                      <p:cBhvr>
                                        <p:cTn id="296" dur="1" fill="hold">
                                          <p:stCondLst>
                                            <p:cond delay="499"/>
                                          </p:stCondLst>
                                        </p:cTn>
                                        <p:tgtEl>
                                          <p:spTgt spid="42"/>
                                        </p:tgtEl>
                                        <p:attrNameLst>
                                          <p:attrName>style.visibility</p:attrName>
                                        </p:attrNameLst>
                                      </p:cBhvr>
                                      <p:to>
                                        <p:strVal val="hidden"/>
                                      </p:to>
                                    </p:set>
                                  </p:childTnLst>
                                </p:cTn>
                              </p:par>
                              <p:par>
                                <p:cTn id="297" presetID="2" presetClass="exit" presetSubtype="4" fill="hold" nodeType="withEffect">
                                  <p:stCondLst>
                                    <p:cond delay="0"/>
                                  </p:stCondLst>
                                  <p:childTnLst>
                                    <p:anim calcmode="lin" valueType="num">
                                      <p:cBhvr additive="base">
                                        <p:cTn id="298" dur="500"/>
                                        <p:tgtEl>
                                          <p:spTgt spid="56"/>
                                        </p:tgtEl>
                                        <p:attrNameLst>
                                          <p:attrName>ppt_x</p:attrName>
                                        </p:attrNameLst>
                                      </p:cBhvr>
                                      <p:tavLst>
                                        <p:tav tm="0">
                                          <p:val>
                                            <p:strVal val="ppt_x"/>
                                          </p:val>
                                        </p:tav>
                                        <p:tav tm="100000">
                                          <p:val>
                                            <p:strVal val="ppt_x"/>
                                          </p:val>
                                        </p:tav>
                                      </p:tavLst>
                                    </p:anim>
                                    <p:anim calcmode="lin" valueType="num">
                                      <p:cBhvr additive="base">
                                        <p:cTn id="299" dur="500"/>
                                        <p:tgtEl>
                                          <p:spTgt spid="56"/>
                                        </p:tgtEl>
                                        <p:attrNameLst>
                                          <p:attrName>ppt_y</p:attrName>
                                        </p:attrNameLst>
                                      </p:cBhvr>
                                      <p:tavLst>
                                        <p:tav tm="0">
                                          <p:val>
                                            <p:strVal val="ppt_y"/>
                                          </p:val>
                                        </p:tav>
                                        <p:tav tm="100000">
                                          <p:val>
                                            <p:strVal val="1+ppt_h/2"/>
                                          </p:val>
                                        </p:tav>
                                      </p:tavLst>
                                    </p:anim>
                                    <p:set>
                                      <p:cBhvr>
                                        <p:cTn id="300" dur="1" fill="hold">
                                          <p:stCondLst>
                                            <p:cond delay="499"/>
                                          </p:stCondLst>
                                        </p:cTn>
                                        <p:tgtEl>
                                          <p:spTgt spid="56"/>
                                        </p:tgtEl>
                                        <p:attrNameLst>
                                          <p:attrName>style.visibility</p:attrName>
                                        </p:attrNameLst>
                                      </p:cBhvr>
                                      <p:to>
                                        <p:strVal val="hidden"/>
                                      </p:to>
                                    </p:set>
                                  </p:childTnLst>
                                </p:cTn>
                              </p:par>
                            </p:childTnLst>
                          </p:cTn>
                        </p:par>
                        <p:par>
                          <p:cTn id="301" fill="hold">
                            <p:stCondLst>
                              <p:cond delay="128300"/>
                            </p:stCondLst>
                            <p:childTnLst>
                              <p:par>
                                <p:cTn id="302" presetID="16" presetClass="emph" presetSubtype="0" fill="hold" grpId="2" nodeType="afterEffect">
                                  <p:stCondLst>
                                    <p:cond delay="0"/>
                                  </p:stCondLst>
                                  <p:iterate type="lt">
                                    <p:tmPct val="4000"/>
                                  </p:iterate>
                                  <p:childTnLst>
                                    <p:set>
                                      <p:cBhvr override="childStyle">
                                        <p:cTn id="303" dur="500" fill="hold"/>
                                        <p:tgtEl>
                                          <p:spTgt spid="57"/>
                                        </p:tgtEl>
                                        <p:attrNameLst>
                                          <p:attrName>style.color</p:attrName>
                                        </p:attrNameLst>
                                      </p:cBhvr>
                                      <p:to>
                                        <p:clrVal>
                                          <a:srgbClr val="C00000"/>
                                        </p:clrVal>
                                      </p:to>
                                    </p:set>
                                    <p:set>
                                      <p:cBhvr>
                                        <p:cTn id="304" dur="500" fill="hold"/>
                                        <p:tgtEl>
                                          <p:spTgt spid="57"/>
                                        </p:tgtEl>
                                        <p:attrNameLst>
                                          <p:attrName>fillcolor</p:attrName>
                                        </p:attrNameLst>
                                      </p:cBhvr>
                                      <p:to>
                                        <p:clrVal>
                                          <a:srgbClr val="C00000"/>
                                        </p:clrVal>
                                      </p:to>
                                    </p:set>
                                    <p:set>
                                      <p:cBhvr>
                                        <p:cTn id="305" dur="500" fill="hold"/>
                                        <p:tgtEl>
                                          <p:spTgt spid="57"/>
                                        </p:tgtEl>
                                        <p:attrNameLst>
                                          <p:attrName>fill.type</p:attrName>
                                        </p:attrNameLst>
                                      </p:cBhvr>
                                      <p:to>
                                        <p:strVal val="solid"/>
                                      </p:to>
                                    </p:set>
                                  </p:childTnLst>
                                </p:cTn>
                              </p:par>
                            </p:childTnLst>
                          </p:cTn>
                        </p:par>
                      </p:childTnLst>
                    </p:cTn>
                  </p:par>
                </p:childTnLst>
              </p:cTn>
              <p:nextCondLst>
                <p:cond evt="onClick" delay="0">
                  <p:tgtEl>
                    <p:spTgt spid="57"/>
                  </p:tgtEl>
                </p:cond>
              </p:nextCondLst>
            </p:seq>
          </p:childTnLst>
        </p:cTn>
      </p:par>
    </p:tnLst>
    <p:bldLst>
      <p:bldP spid="4" grpId="2"/>
      <p:bldP spid="4" grpId="3"/>
      <p:bldP spid="5" grpId="0" animBg="1"/>
      <p:bldP spid="5" grpId="1" animBg="1"/>
      <p:bldP spid="5" grpId="2" animBg="1"/>
      <p:bldP spid="29" grpId="0"/>
      <p:bldP spid="29" grpId="1"/>
      <p:bldP spid="35" grpId="0" animBg="1"/>
      <p:bldP spid="35" grpId="1" animBg="1"/>
      <p:bldP spid="37" grpId="0" animBg="1"/>
      <p:bldP spid="37" grpId="1" animBg="1"/>
      <p:bldP spid="38" grpId="0" animBg="1"/>
      <p:bldP spid="38" grpId="1" animBg="1"/>
      <p:bldP spid="39" grpId="0" animBg="1"/>
      <p:bldP spid="39" grpId="1" animBg="1"/>
      <p:bldP spid="40" grpId="0" animBg="1"/>
      <p:bldP spid="40" grpId="1" animBg="1"/>
      <p:bldP spid="41" grpId="0" animBg="1"/>
      <p:bldP spid="41" grpId="1" animBg="1"/>
      <p:bldP spid="43" grpId="0" animBg="1"/>
      <p:bldP spid="43" grpId="1" animBg="1"/>
      <p:bldP spid="42" grpId="0" animBg="1"/>
      <p:bldP spid="42" grpId="1" animBg="1"/>
      <p:bldP spid="45" grpId="0" animBg="1"/>
      <p:bldP spid="45" grpId="1" animBg="1"/>
      <p:bldP spid="50" grpId="0" animBg="1"/>
      <p:bldP spid="50" grpId="1" animBg="1"/>
      <p:bldP spid="51" grpId="0" animBg="1"/>
      <p:bldP spid="51" grpId="1" animBg="1"/>
      <p:bldP spid="52" grpId="0" animBg="1"/>
      <p:bldP spid="52" grpId="1" animBg="1"/>
      <p:bldP spid="53" grpId="0" animBg="1"/>
      <p:bldP spid="53" grpId="1" animBg="1"/>
      <p:bldP spid="54" grpId="0" animBg="1"/>
      <p:bldP spid="54" grpId="1" animBg="1"/>
      <p:bldP spid="55" grpId="0" animBg="1"/>
      <p:bldP spid="55" grpId="1" animBg="1"/>
      <p:bldP spid="56" grpId="0" animBg="1"/>
      <p:bldP spid="56" grpId="1" animBg="1"/>
      <p:bldP spid="16" grpId="0" animBg="1"/>
      <p:bldP spid="16" grpId="1" animBg="1"/>
      <p:bldP spid="16" grpId="3" animBg="1"/>
      <p:bldP spid="16" grpId="4" animBg="1"/>
      <p:bldP spid="59" grpId="0"/>
      <p:bldP spid="59" grpId="1"/>
      <p:bldP spid="57" grpId="0" animBg="1"/>
      <p:bldP spid="57" grpId="1" animBg="1"/>
      <p:bldP spid="57" grpId="2" animBg="1"/>
      <p:bldP spid="70" grpId="0"/>
      <p:bldP spid="70" grpId="1"/>
      <p:bldP spid="74" grpId="0"/>
      <p:bldP spid="46" grpId="0"/>
      <p:bldP spid="46" grpId="1"/>
      <p:bldP spid="63" grpId="0"/>
      <p:bldP spid="68" grpId="0"/>
      <p:bldP spid="68" grpId="1"/>
      <p:bldP spid="76" grpId="0"/>
      <p:bldP spid="76" grpId="1"/>
      <p:bldP spid="77" grpId="0"/>
      <p:bldP spid="78" grpId="0"/>
      <p:bldP spid="78" grpId="1"/>
      <p:bldP spid="79" grpId="0"/>
      <p:bldP spid="8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a:xfrm>
            <a:off x="180000" y="6336000"/>
            <a:ext cx="3312000" cy="360000"/>
          </a:xfrm>
        </p:spPr>
        <p:txBody>
          <a:bodyPr/>
          <a:lstStyle/>
          <a:p>
            <a:r>
              <a:rPr lang="en-GB" dirty="0"/>
              <a:t>Exotic options</a:t>
            </a:r>
          </a:p>
        </p:txBody>
      </p:sp>
      <p:sp>
        <p:nvSpPr>
          <p:cNvPr id="3" name="Zástupný symbol pro číslo snímku 2"/>
          <p:cNvSpPr>
            <a:spLocks noGrp="1"/>
          </p:cNvSpPr>
          <p:nvPr>
            <p:ph type="sldNum" sz="quarter" idx="12"/>
          </p:nvPr>
        </p:nvSpPr>
        <p:spPr>
          <a:xfrm>
            <a:off x="7164000" y="6336000"/>
            <a:ext cx="1800000" cy="360000"/>
          </a:xfrm>
        </p:spPr>
        <p:txBody>
          <a:bodyPr/>
          <a:lstStyle/>
          <a:p>
            <a:pPr algn="r"/>
            <a:fld id="{DFE5482F-2F05-49C5-9E15-73F945A41231}" type="slidenum">
              <a:rPr lang="cs-CZ" smtClean="0"/>
              <a:pPr algn="r"/>
              <a:t>11</a:t>
            </a:fld>
            <a:endParaRPr lang="cs-CZ" dirty="0"/>
          </a:p>
        </p:txBody>
      </p:sp>
      <p:sp>
        <p:nvSpPr>
          <p:cNvPr id="4" name="Nadpis 3"/>
          <p:cNvSpPr>
            <a:spLocks noGrp="1"/>
          </p:cNvSpPr>
          <p:nvPr>
            <p:ph type="title"/>
          </p:nvPr>
        </p:nvSpPr>
        <p:spPr>
          <a:xfrm>
            <a:off x="144000" y="144000"/>
            <a:ext cx="2987840" cy="648072"/>
          </a:xfrm>
        </p:spPr>
        <p:txBody>
          <a:bodyPr/>
          <a:lstStyle/>
          <a:p>
            <a:r>
              <a:rPr lang="en-GB" dirty="0">
                <a:solidFill>
                  <a:srgbClr val="000000"/>
                </a:solidFill>
              </a:rPr>
              <a:t>Chooser options</a:t>
            </a:r>
          </a:p>
        </p:txBody>
      </p:sp>
      <p:sp>
        <p:nvSpPr>
          <p:cNvPr id="5" name="Tlačítko akce: Zvuk 4">
            <a:hlinkClick r:id="" action="ppaction://noaction" highlightClick="1"/>
          </p:cNvPr>
          <p:cNvSpPr/>
          <p:nvPr/>
        </p:nvSpPr>
        <p:spPr>
          <a:xfrm>
            <a:off x="252000" y="81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en-GB" sz="1200" b="1" dirty="0">
                <a:solidFill>
                  <a:srgbClr val="FFFF00"/>
                </a:solidFill>
              </a:rPr>
              <a:t>1</a:t>
            </a:r>
            <a:endParaRPr lang="en-GB" sz="800" dirty="0">
              <a:solidFill>
                <a:srgbClr val="FFFF00"/>
              </a:solidFill>
            </a:endParaRPr>
          </a:p>
        </p:txBody>
      </p:sp>
      <p:sp>
        <p:nvSpPr>
          <p:cNvPr id="29" name="TextovéPole 28"/>
          <p:cNvSpPr txBox="1"/>
          <p:nvPr/>
        </p:nvSpPr>
        <p:spPr>
          <a:xfrm>
            <a:off x="864000" y="864000"/>
            <a:ext cx="1980000"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Description</a:t>
            </a:r>
          </a:p>
        </p:txBody>
      </p:sp>
      <p:sp>
        <p:nvSpPr>
          <p:cNvPr id="35" name="TextovéPole 34"/>
          <p:cNvSpPr txBox="1">
            <a:spLocks/>
          </p:cNvSpPr>
          <p:nvPr/>
        </p:nvSpPr>
        <p:spPr>
          <a:xfrm>
            <a:off x="-7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p>
            <a:pPr lvl="0"/>
            <a:r>
              <a:rPr lang="cs-CZ" sz="1000" dirty="0"/>
              <a:t>Mezi exotickými opcemi je volitelná opce jednou z těch nejexotičtějších. U tohoto cenného papíru totiž víme, že jsme zakoupili opci, nevíme ale, zda to bude opce nákupní nebo prodejní.</a:t>
            </a:r>
          </a:p>
        </p:txBody>
      </p:sp>
      <p:sp>
        <p:nvSpPr>
          <p:cNvPr id="37" name="TextovéPole 36"/>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lvl="0"/>
            <a:r>
              <a:rPr lang="cs-CZ" dirty="0"/>
              <a:t>Přesněji řečeno, volitelná opce se vyznačuje tím, že svému držiteli dává právo zvolit si, po uplynutí stanoveného času, zda se zakoupená opce bude chovat jako nákupní nebo prodejní. Na časové ose volitelné opce se tudíž nachází bod, ve kterém je volba provedena. Podle této volby se pak bude řídit výplata.</a:t>
            </a:r>
          </a:p>
        </p:txBody>
      </p:sp>
      <p:sp>
        <p:nvSpPr>
          <p:cNvPr id="38" name="TextovéPole 37"/>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r>
              <a:rPr lang="cs-CZ" dirty="0"/>
              <a:t>Nástupnické opce volitelné opce, ať je to opce nákupní nebo prodejní, mají obvykle stejnou uplatňovací cenu a stejnou dobu do exspirace. Existují však i více komplikované konstrukce.</a:t>
            </a:r>
          </a:p>
        </p:txBody>
      </p:sp>
      <p:sp>
        <p:nvSpPr>
          <p:cNvPr id="39" name="TextovéPole 38"/>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marL="0" lvl="1"/>
            <a:r>
              <a:rPr lang="cs-CZ" sz="1000" dirty="0"/>
              <a:t>Na čem závisí volba nástupnické opce? Je zřejmé, že když držitel opce provádí volbu, rozhoduje se podle toho, která alternativa je hodnotnější. Volí větší ze dvou čísel, což jsou aktuální ceny nástupnických opcí, z nichž jedna je nákupní a druhá prodejní opce.</a:t>
            </a:r>
          </a:p>
        </p:txBody>
      </p:sp>
      <p:sp>
        <p:nvSpPr>
          <p:cNvPr id="40" name="TextovéPole 39"/>
          <p:cNvSpPr txBox="1">
            <a:spLocks/>
          </p:cNvSpPr>
          <p:nvPr/>
        </p:nvSpPr>
        <p:spPr>
          <a:xfrm>
            <a:off x="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r>
              <a:rPr lang="cs-CZ" dirty="0"/>
              <a:t>Použijeme-li paritu prodejní a nákupní opce, pak po nahrazení prémie prodejní opce můžeme dospět k tomuto výsledku. Mějte na paměti, že v okamžiku </a:t>
            </a:r>
            <a:r>
              <a:rPr lang="cs-CZ" i="1" dirty="0"/>
              <a:t>t</a:t>
            </a:r>
            <a:r>
              <a:rPr lang="cs-CZ" dirty="0"/>
              <a:t> doba do splatnosti obou nástupnických opcí činí </a:t>
            </a:r>
            <a:r>
              <a:rPr lang="cs-CZ" i="1" dirty="0"/>
              <a:t>T-t</a:t>
            </a:r>
            <a:r>
              <a:rPr lang="cs-CZ" dirty="0"/>
              <a:t>, což je časový úsek použitý pro nalezení diskontované hodnoty uplatňovací ceny. … Podobně dosazení za prémii nákupní opce dává tento výsledek.</a:t>
            </a:r>
          </a:p>
        </p:txBody>
      </p:sp>
      <p:sp>
        <p:nvSpPr>
          <p:cNvPr id="41" name="TextovéPole 40"/>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Nyní můžeme zformulovat následující rozhodovací kritéria.</a:t>
            </a:r>
            <a:endParaRPr lang="en-GB" dirty="0"/>
          </a:p>
        </p:txBody>
      </p:sp>
      <p:sp>
        <p:nvSpPr>
          <p:cNvPr id="43" name="TextovéPole 42"/>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indent="9525"/>
            <a:r>
              <a:rPr lang="cs-CZ" sz="1000" dirty="0"/>
              <a:t>Držitel volitelné opce si v čase </a:t>
            </a:r>
            <a:r>
              <a:rPr lang="cs-CZ" sz="1000" i="1" dirty="0"/>
              <a:t>t</a:t>
            </a:r>
            <a:r>
              <a:rPr lang="cs-CZ" sz="1000" dirty="0"/>
              <a:t> zvolí nákupní opci, nabývá-li funkce </a:t>
            </a:r>
            <a:r>
              <a:rPr lang="cs-CZ" sz="1000" i="1" dirty="0"/>
              <a:t>max</a:t>
            </a:r>
            <a:r>
              <a:rPr lang="cs-CZ" sz="1000" dirty="0"/>
              <a:t> nulové hodnoty. A to nastává tehdy, je-li aktuální tržní cena podkladového aktiva větší než uplatňovací cena, diskontovaná za dobu do splatnosti opce. </a:t>
            </a:r>
          </a:p>
        </p:txBody>
      </p:sp>
      <p:sp>
        <p:nvSpPr>
          <p:cNvPr id="42" name="TextovéPole 41"/>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Obdobný závěr je možné zformulovat pro volbu prodejní opce. Má-li být nástupnickou opcí v čase </a:t>
            </a:r>
            <a:r>
              <a:rPr lang="cs-CZ" i="1" dirty="0"/>
              <a:t>t</a:t>
            </a:r>
            <a:r>
              <a:rPr lang="cs-CZ" dirty="0"/>
              <a:t> prodejní opce, potom aktuální tržní cena podkladového aktiva musí být menší než uplatňovací cena opce, diskontovaná za dobu do splatnosti opce. Jinak volba padne na nákupní opci.</a:t>
            </a:r>
            <a:endParaRPr lang="en-GB" dirty="0"/>
          </a:p>
        </p:txBody>
      </p:sp>
      <p:sp>
        <p:nvSpPr>
          <p:cNvPr id="45" name="TextovéPole 44">
            <a:extLst>
              <a:ext uri="{FF2B5EF4-FFF2-40B4-BE49-F238E27FC236}">
                <a16:creationId xmlns:a16="http://schemas.microsoft.com/office/drawing/2014/main" id="{A9121DDB-F615-4525-8C21-5EF00A2541D9}"/>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Among the exotic options, the chooser option is one of the most exotic. When it comes to this security, we know that we have bought an option, but we do not know whether it will be a call or put.</a:t>
            </a:r>
            <a:endParaRPr lang="cs-CZ" sz="1000" dirty="0"/>
          </a:p>
        </p:txBody>
      </p:sp>
      <p:sp>
        <p:nvSpPr>
          <p:cNvPr id="8" name="Tlačítko akce: Prázdné 7">
            <a:hlinkClick r:id="" action="ppaction://noaction" highlightClick="1"/>
            <a:extLst>
              <a:ext uri="{FF2B5EF4-FFF2-40B4-BE49-F238E27FC236}">
                <a16:creationId xmlns:a16="http://schemas.microsoft.com/office/drawing/2014/main" id="{275C0E42-70BC-4264-A5E1-82788B00D55D}"/>
              </a:ext>
            </a:extLst>
          </p:cNvPr>
          <p:cNvSpPr/>
          <p:nvPr/>
        </p:nvSpPr>
        <p:spPr>
          <a:xfrm>
            <a:off x="763156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800" b="1" dirty="0" err="1">
                <a:solidFill>
                  <a:srgbClr val="FFFF00"/>
                </a:solidFill>
              </a:rPr>
              <a:t>Cz</a:t>
            </a:r>
            <a:endParaRPr lang="cs-CZ" sz="800" b="1" dirty="0">
              <a:solidFill>
                <a:srgbClr val="FFFF00"/>
              </a:solidFill>
            </a:endParaRPr>
          </a:p>
        </p:txBody>
      </p:sp>
      <p:sp>
        <p:nvSpPr>
          <p:cNvPr id="47" name="Tlačítko akce: Prázdné 46">
            <a:hlinkClick r:id="" action="ppaction://noaction" highlightClick="1"/>
            <a:extLst>
              <a:ext uri="{FF2B5EF4-FFF2-40B4-BE49-F238E27FC236}">
                <a16:creationId xmlns:a16="http://schemas.microsoft.com/office/drawing/2014/main" id="{B4013041-73BA-4A05-962E-FA9DF338FC80}"/>
              </a:ext>
            </a:extLst>
          </p:cNvPr>
          <p:cNvSpPr/>
          <p:nvPr/>
        </p:nvSpPr>
        <p:spPr>
          <a:xfrm>
            <a:off x="802848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800" b="1" dirty="0">
                <a:solidFill>
                  <a:srgbClr val="FFFF00"/>
                </a:solidFill>
              </a:rPr>
              <a:t>En</a:t>
            </a:r>
          </a:p>
        </p:txBody>
      </p:sp>
      <p:sp>
        <p:nvSpPr>
          <p:cNvPr id="48" name="Tlačítko akce: Prázdné 47">
            <a:hlinkClick r:id="" action="ppaction://noaction" highlightClick="1"/>
            <a:extLst>
              <a:ext uri="{FF2B5EF4-FFF2-40B4-BE49-F238E27FC236}">
                <a16:creationId xmlns:a16="http://schemas.microsoft.com/office/drawing/2014/main" id="{D8BD8555-5AC4-4F9E-B5A5-8E95C47F64EE}"/>
              </a:ext>
            </a:extLst>
          </p:cNvPr>
          <p:cNvSpPr/>
          <p:nvPr/>
        </p:nvSpPr>
        <p:spPr>
          <a:xfrm>
            <a:off x="8423648" y="360000"/>
            <a:ext cx="360000" cy="180000"/>
          </a:xfrm>
          <a:prstGeom prst="actionButtonBlank">
            <a:avLst/>
          </a:prstGeom>
          <a:solidFill>
            <a:schemeClr val="accent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cs-CZ" sz="800" b="1" dirty="0" err="1">
                <a:solidFill>
                  <a:srgbClr val="FFFF00"/>
                </a:solidFill>
              </a:rPr>
              <a:t>None</a:t>
            </a:r>
            <a:endParaRPr lang="cs-CZ" sz="800" b="1" dirty="0">
              <a:solidFill>
                <a:srgbClr val="FFFF00"/>
              </a:solidFill>
            </a:endParaRPr>
          </a:p>
        </p:txBody>
      </p:sp>
      <p:sp>
        <p:nvSpPr>
          <p:cNvPr id="49" name="Zástupný symbol pro zápatí 1">
            <a:extLst>
              <a:ext uri="{FF2B5EF4-FFF2-40B4-BE49-F238E27FC236}">
                <a16:creationId xmlns:a16="http://schemas.microsoft.com/office/drawing/2014/main" id="{EC23C8D8-6279-477A-9E8F-E8BD8016FBC3}"/>
              </a:ext>
            </a:extLst>
          </p:cNvPr>
          <p:cNvSpPr txBox="1">
            <a:spLocks/>
          </p:cNvSpPr>
          <p:nvPr/>
        </p:nvSpPr>
        <p:spPr>
          <a:xfrm>
            <a:off x="7631480" y="188640"/>
            <a:ext cx="1152168" cy="156738"/>
          </a:xfrm>
          <a:prstGeom prst="rect">
            <a:avLst/>
          </a:prstGeom>
        </p:spPr>
        <p:txBody>
          <a:bodyPr vert="horz" lIns="91440" tIns="45720" rIns="91440" bIns="45720" rtlCol="0" anchor="ctr"/>
          <a:lstStyle>
            <a:defPPr>
              <a:defRPr lang="cs-CZ"/>
            </a:defPPr>
            <a:lvl1pPr marL="0" algn="l" defTabSz="914400" rtl="0" eaLnBrk="1" latinLnBrk="0" hangingPunct="1">
              <a:defRPr sz="1100" b="1"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800" kern="800" spc="130" dirty="0"/>
              <a:t>Subtitles</a:t>
            </a:r>
          </a:p>
        </p:txBody>
      </p:sp>
      <p:sp>
        <p:nvSpPr>
          <p:cNvPr id="50" name="TextovéPole 49">
            <a:extLst>
              <a:ext uri="{FF2B5EF4-FFF2-40B4-BE49-F238E27FC236}">
                <a16:creationId xmlns:a16="http://schemas.microsoft.com/office/drawing/2014/main" id="{582BF5C3-B2E5-4880-8AB0-046C7D2F4B74}"/>
              </a:ext>
            </a:extLst>
          </p:cNvPr>
          <p:cNvSpPr txBox="1">
            <a:spLocks/>
          </p:cNvSpPr>
          <p:nvPr/>
        </p:nvSpPr>
        <p:spPr>
          <a:xfrm>
            <a:off x="-54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More precisely, a chooser option is characterized by the fact that it gives its holder the right to choose, after a specified amount of time, whether the purchased option will behave as a call or a put. On the timeline of the chooser option, there is thus a point at which the choice is made. The payoff is then governed by this choice.</a:t>
            </a:r>
            <a:endParaRPr lang="cs-CZ" sz="1000" dirty="0"/>
          </a:p>
        </p:txBody>
      </p:sp>
      <p:sp>
        <p:nvSpPr>
          <p:cNvPr id="51" name="TextovéPole 50">
            <a:extLst>
              <a:ext uri="{FF2B5EF4-FFF2-40B4-BE49-F238E27FC236}">
                <a16:creationId xmlns:a16="http://schemas.microsoft.com/office/drawing/2014/main" id="{E173B7C4-EA77-48C1-BEFE-9FD89F6F5C7B}"/>
              </a:ext>
            </a:extLst>
          </p:cNvPr>
          <p:cNvSpPr txBox="1">
            <a:spLocks/>
          </p:cNvSpPr>
          <p:nvPr/>
        </p:nvSpPr>
        <p:spPr>
          <a:xfrm>
            <a:off x="-36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The successor options of a chooser option, whether it is a call or a put, usually have the same exercise price and the same time to expiration. However, more complicated designs exist.</a:t>
            </a:r>
            <a:endParaRPr lang="cs-CZ" sz="1000" dirty="0"/>
          </a:p>
        </p:txBody>
      </p:sp>
      <p:sp>
        <p:nvSpPr>
          <p:cNvPr id="52" name="TextovéPole 51">
            <a:extLst>
              <a:ext uri="{FF2B5EF4-FFF2-40B4-BE49-F238E27FC236}">
                <a16:creationId xmlns:a16="http://schemas.microsoft.com/office/drawing/2014/main" id="{808CC445-5549-48D6-AA91-CA10B0978274}"/>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What does the choice of the successor option depend on? Obviously, when the option holder chooses, they decide which alternative is more valuable. They choose the larger of two numbers, which are the current prices of the successor options, one being a call and the other a put.</a:t>
            </a:r>
            <a:endParaRPr lang="cs-CZ" sz="1000" dirty="0"/>
          </a:p>
        </p:txBody>
      </p:sp>
      <p:sp>
        <p:nvSpPr>
          <p:cNvPr id="53" name="TextovéPole 52">
            <a:extLst>
              <a:ext uri="{FF2B5EF4-FFF2-40B4-BE49-F238E27FC236}">
                <a16:creationId xmlns:a16="http://schemas.microsoft.com/office/drawing/2014/main" id="{81154FF5-6A68-4935-8A30-25F092A0F6AE}"/>
              </a:ext>
            </a:extLst>
          </p:cNvPr>
          <p:cNvSpPr txBox="1">
            <a:spLocks/>
          </p:cNvSpPr>
          <p:nvPr/>
        </p:nvSpPr>
        <p:spPr>
          <a:xfrm>
            <a:off x="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If we use put-call parity, then after replacing the put premium, we can arrive at this result. Note that at time </a:t>
            </a:r>
            <a:r>
              <a:rPr lang="en-US" sz="1000" i="1" dirty="0"/>
              <a:t>t</a:t>
            </a:r>
            <a:r>
              <a:rPr lang="en-US" sz="1000" dirty="0"/>
              <a:t>, time to maturity of both successor options is </a:t>
            </a:r>
            <a:r>
              <a:rPr lang="en-US" sz="1000" i="1" dirty="0"/>
              <a:t>T-t</a:t>
            </a:r>
            <a:r>
              <a:rPr lang="en-US" sz="1000" dirty="0"/>
              <a:t>, which is the time period used to find the discounted value of the exercise price. </a:t>
            </a:r>
            <a:r>
              <a:rPr lang="cs-CZ" sz="1000" dirty="0"/>
              <a:t>… </a:t>
            </a:r>
            <a:r>
              <a:rPr lang="en-US" sz="1000" dirty="0"/>
              <a:t>Similarly, substituting for the premium of the call option gives this result.</a:t>
            </a:r>
            <a:endParaRPr lang="cs-CZ" sz="1000" dirty="0"/>
          </a:p>
        </p:txBody>
      </p:sp>
      <p:sp>
        <p:nvSpPr>
          <p:cNvPr id="54" name="TextovéPole 53">
            <a:extLst>
              <a:ext uri="{FF2B5EF4-FFF2-40B4-BE49-F238E27FC236}">
                <a16:creationId xmlns:a16="http://schemas.microsoft.com/office/drawing/2014/main" id="{C0EA8493-864E-43CD-A076-15D5D4376985}"/>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We can now formulate the following decision criteria.</a:t>
            </a:r>
            <a:endParaRPr lang="cs-CZ" sz="1000" dirty="0"/>
          </a:p>
        </p:txBody>
      </p:sp>
      <p:sp>
        <p:nvSpPr>
          <p:cNvPr id="55" name="TextovéPole 54">
            <a:extLst>
              <a:ext uri="{FF2B5EF4-FFF2-40B4-BE49-F238E27FC236}">
                <a16:creationId xmlns:a16="http://schemas.microsoft.com/office/drawing/2014/main" id="{78FABDBD-F6B5-43AA-B4D7-57742B27BE42}"/>
              </a:ext>
            </a:extLst>
          </p:cNvPr>
          <p:cNvSpPr txBox="1">
            <a:spLocks/>
          </p:cNvSpPr>
          <p:nvPr/>
        </p:nvSpPr>
        <p:spPr>
          <a:xfrm>
            <a:off x="36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At time </a:t>
            </a:r>
            <a:r>
              <a:rPr lang="en-US" sz="1000" i="1" dirty="0"/>
              <a:t>t</a:t>
            </a:r>
            <a:r>
              <a:rPr lang="en-US" sz="1000" dirty="0"/>
              <a:t>, the holder of a chooser option will choose the call option if the function </a:t>
            </a:r>
            <a:r>
              <a:rPr lang="en-US" sz="1000" i="1" dirty="0"/>
              <a:t>max</a:t>
            </a:r>
            <a:r>
              <a:rPr lang="en-US" sz="1000" dirty="0"/>
              <a:t> takes on a zero value. And this occurs when the current market price of the underlying asset is greater than the option’s exercise price, discounted over the option’s time to maturity. </a:t>
            </a:r>
            <a:endParaRPr lang="cs-CZ" sz="1000" dirty="0"/>
          </a:p>
        </p:txBody>
      </p:sp>
      <p:sp>
        <p:nvSpPr>
          <p:cNvPr id="56" name="TextovéPole 55">
            <a:extLst>
              <a:ext uri="{FF2B5EF4-FFF2-40B4-BE49-F238E27FC236}">
                <a16:creationId xmlns:a16="http://schemas.microsoft.com/office/drawing/2014/main" id="{672F4AEE-6B49-4567-B8D2-A28B94FE75DD}"/>
              </a:ext>
            </a:extLst>
          </p:cNvPr>
          <p:cNvSpPr txBox="1">
            <a:spLocks/>
          </p:cNvSpPr>
          <p:nvPr/>
        </p:nvSpPr>
        <p:spPr>
          <a:xfrm>
            <a:off x="5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A similar conclusion can be formulated for the choice of a put option. If the successor option is to be a put option at time </a:t>
            </a:r>
            <a:r>
              <a:rPr lang="en-US" sz="1000" i="1" dirty="0"/>
              <a:t>t</a:t>
            </a:r>
            <a:r>
              <a:rPr lang="en-US" sz="1000" dirty="0"/>
              <a:t>, then the current market price of the underlying asset must be less than the option’s exercise price, discounted over the option’s time to maturity.</a:t>
            </a:r>
          </a:p>
          <a:p>
            <a:pPr lvl="0"/>
            <a:r>
              <a:rPr lang="en-US" sz="1000" dirty="0"/>
              <a:t>Otherwise, the choice becomes the call option.</a:t>
            </a:r>
          </a:p>
        </p:txBody>
      </p:sp>
      <p:sp>
        <p:nvSpPr>
          <p:cNvPr id="16" name="Obdélník 15">
            <a:extLst>
              <a:ext uri="{FF2B5EF4-FFF2-40B4-BE49-F238E27FC236}">
                <a16:creationId xmlns:a16="http://schemas.microsoft.com/office/drawing/2014/main" id="{4208F63B-65BD-4911-BC69-409EE450C347}"/>
              </a:ext>
            </a:extLst>
          </p:cNvPr>
          <p:cNvSpPr/>
          <p:nvPr/>
        </p:nvSpPr>
        <p:spPr>
          <a:xfrm>
            <a:off x="7524480" y="180000"/>
            <a:ext cx="1368000" cy="396000"/>
          </a:xfrm>
          <a:prstGeom prst="rect">
            <a:avLst/>
          </a:prstGeom>
          <a:solidFill>
            <a:schemeClr val="accent1">
              <a:alpha val="40000"/>
            </a:schemeClr>
          </a:solid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9" name="TextovéPole 58"/>
          <p:cNvSpPr txBox="1"/>
          <p:nvPr/>
        </p:nvSpPr>
        <p:spPr>
          <a:xfrm>
            <a:off x="1187623" y="1189977"/>
            <a:ext cx="7776377" cy="646331"/>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solidFill>
                  <a:srgbClr val="7030A0"/>
                </a:solidFill>
                <a:latin typeface="Cambria Math" panose="02040503050406030204" pitchFamily="18" charset="0"/>
                <a:ea typeface="Cambria Math" panose="02040503050406030204" pitchFamily="18" charset="0"/>
              </a:rPr>
              <a:t>Chooser (as-you-like-it) option </a:t>
            </a:r>
            <a:r>
              <a:rPr lang="en-GB" dirty="0">
                <a:latin typeface="Cambria Math" panose="02040503050406030204" pitchFamily="18" charset="0"/>
                <a:ea typeface="Cambria Math" panose="02040503050406030204" pitchFamily="18" charset="0"/>
              </a:rPr>
              <a:t>gives its holder the right to choose, after a specified period of time, whether the option will be a call or a put </a:t>
            </a:r>
          </a:p>
        </p:txBody>
      </p:sp>
      <p:sp>
        <p:nvSpPr>
          <p:cNvPr id="57" name="Tlačítko akce: Zvuk 56">
            <a:hlinkClick r:id="" action="ppaction://noaction" highlightClick="1"/>
          </p:cNvPr>
          <p:cNvSpPr/>
          <p:nvPr/>
        </p:nvSpPr>
        <p:spPr>
          <a:xfrm>
            <a:off x="251520" y="2754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en-GB" sz="1200" b="1" dirty="0">
                <a:solidFill>
                  <a:srgbClr val="FFFF00"/>
                </a:solidFill>
              </a:rPr>
              <a:t>2</a:t>
            </a:r>
            <a:endParaRPr lang="en-GB" sz="800" dirty="0">
              <a:solidFill>
                <a:srgbClr val="FFFF00"/>
              </a:solidFill>
            </a:endParaRPr>
          </a:p>
        </p:txBody>
      </p:sp>
      <p:sp>
        <p:nvSpPr>
          <p:cNvPr id="70" name="TextovéPole 69"/>
          <p:cNvSpPr txBox="1"/>
          <p:nvPr/>
        </p:nvSpPr>
        <p:spPr>
          <a:xfrm>
            <a:off x="864000" y="2808000"/>
            <a:ext cx="3722511"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Value of a chooser option</a:t>
            </a:r>
          </a:p>
        </p:txBody>
      </p:sp>
      <p:sp>
        <p:nvSpPr>
          <p:cNvPr id="46" name="TextovéPole 45"/>
          <p:cNvSpPr txBox="1"/>
          <p:nvPr/>
        </p:nvSpPr>
        <p:spPr>
          <a:xfrm>
            <a:off x="1187624" y="2217389"/>
            <a:ext cx="7812376" cy="646331"/>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Successor call or put options usually have the same exercise price and the same time to maturity, but more complex chooser options can be designed</a:t>
            </a:r>
          </a:p>
        </p:txBody>
      </p:sp>
      <p:sp>
        <p:nvSpPr>
          <p:cNvPr id="78" name="TextovéPole 77"/>
          <p:cNvSpPr txBox="1"/>
          <p:nvPr/>
        </p:nvSpPr>
        <p:spPr>
          <a:xfrm>
            <a:off x="1187999" y="3924564"/>
            <a:ext cx="3095969" cy="369332"/>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Alternative choice criteria</a:t>
            </a:r>
          </a:p>
        </p:txBody>
      </p:sp>
      <mc:AlternateContent xmlns:mc="http://schemas.openxmlformats.org/markup-compatibility/2006" xmlns:a14="http://schemas.microsoft.com/office/drawing/2010/main">
        <mc:Choice Requires="a14">
          <p:sp>
            <p:nvSpPr>
              <p:cNvPr id="64" name="TextovéPole 63"/>
              <p:cNvSpPr txBox="1"/>
              <p:nvPr/>
            </p:nvSpPr>
            <p:spPr>
              <a:xfrm>
                <a:off x="1692000" y="3173021"/>
                <a:ext cx="1455078" cy="369332"/>
              </a:xfrm>
              <a:prstGeom prst="rect">
                <a:avLst/>
              </a:prstGeom>
              <a:noFill/>
            </p:spPr>
            <p:txBody>
              <a:bodyPr wrap="none" lIns="0" tIns="0" rIns="0" bIns="0" rtlCol="0">
                <a:spAutoFit/>
              </a:bodyPr>
              <a:lstStyle/>
              <a:p>
                <a:pPr algn="ctr">
                  <a:lnSpc>
                    <a:spcPct val="150000"/>
                  </a:lnSpc>
                </a:pPr>
                <a14:m>
                  <m:oMathPara xmlns:m="http://schemas.openxmlformats.org/officeDocument/2006/math">
                    <m:oMathParaPr>
                      <m:jc m:val="left"/>
                    </m:oMathParaPr>
                    <m:oMath xmlns:m="http://schemas.openxmlformats.org/officeDocument/2006/math">
                      <m:sSub>
                        <m:sSubPr>
                          <m:ctrlPr>
                            <a:rPr lang="cs-CZ" sz="1600" b="0" i="1" smtClean="0">
                              <a:latin typeface="Cambria Math" panose="02040503050406030204" pitchFamily="18" charset="0"/>
                              <a:ea typeface="Cambria Math" panose="02040503050406030204" pitchFamily="18" charset="0"/>
                            </a:rPr>
                          </m:ctrlPr>
                        </m:sSubPr>
                        <m:e>
                          <m:r>
                            <a:rPr lang="cs-CZ" sz="1600" b="0" i="1" smtClean="0">
                              <a:latin typeface="Cambria Math" panose="02040503050406030204" pitchFamily="18" charset="0"/>
                              <a:ea typeface="Cambria Math" panose="02040503050406030204" pitchFamily="18" charset="0"/>
                            </a:rPr>
                            <m:t>𝑉</m:t>
                          </m:r>
                        </m:e>
                        <m:sub>
                          <m:r>
                            <a:rPr lang="cs-CZ" sz="1600" b="0" i="1" smtClean="0">
                              <a:latin typeface="Cambria Math" panose="02040503050406030204" pitchFamily="18" charset="0"/>
                              <a:ea typeface="Cambria Math" panose="02040503050406030204" pitchFamily="18" charset="0"/>
                            </a:rPr>
                            <m:t>𝑡</m:t>
                          </m:r>
                        </m:sub>
                      </m:sSub>
                      <m:r>
                        <a:rPr lang="cs-CZ" sz="1600" b="0" i="1" smtClean="0">
                          <a:latin typeface="Cambria Math" panose="02040503050406030204" pitchFamily="18" charset="0"/>
                          <a:ea typeface="Cambria Math" panose="02040503050406030204" pitchFamily="18" charset="0"/>
                        </a:rPr>
                        <m:t>=</m:t>
                      </m:r>
                      <m:r>
                        <m:rPr>
                          <m:nor/>
                        </m:rPr>
                        <a:rPr lang="cs-CZ" sz="1600" b="0" i="0" smtClean="0">
                          <a:latin typeface="Cambria Math" panose="02040503050406030204" pitchFamily="18" charset="0"/>
                          <a:ea typeface="Cambria Math" panose="02040503050406030204" pitchFamily="18" charset="0"/>
                        </a:rPr>
                        <m:t>max</m:t>
                      </m:r>
                      <m:r>
                        <m:rPr>
                          <m:nor/>
                        </m:rPr>
                        <a:rPr lang="en-US" sz="1600" b="0" i="0" smtClean="0">
                          <a:latin typeface="Cambria Math" panose="02040503050406030204" pitchFamily="18" charset="0"/>
                          <a:ea typeface="Cambria Math" panose="02040503050406030204" pitchFamily="18" charset="0"/>
                        </a:rPr>
                        <m:t>[</m:t>
                      </m:r>
                      <m:sSub>
                        <m:sSubPr>
                          <m:ctrlPr>
                            <a:rPr lang="en-US" sz="1600" b="0" i="1" smtClean="0">
                              <a:latin typeface="Cambria Math" panose="02040503050406030204" pitchFamily="18" charset="0"/>
                              <a:ea typeface="Cambria Math" panose="02040503050406030204" pitchFamily="18" charset="0"/>
                            </a:rPr>
                          </m:ctrlPr>
                        </m:sSubPr>
                        <m:e>
                          <m:r>
                            <a:rPr lang="cs-CZ" sz="1600" b="0" i="1" smtClean="0">
                              <a:latin typeface="Cambria Math" panose="02040503050406030204" pitchFamily="18" charset="0"/>
                              <a:ea typeface="Cambria Math" panose="02040503050406030204" pitchFamily="18" charset="0"/>
                            </a:rPr>
                            <m:t>𝐶</m:t>
                          </m:r>
                        </m:e>
                        <m:sub>
                          <m:r>
                            <a:rPr lang="cs-CZ" sz="1600" b="0" i="1" smtClean="0">
                              <a:latin typeface="Cambria Math" panose="02040503050406030204" pitchFamily="18" charset="0"/>
                              <a:ea typeface="Cambria Math" panose="02040503050406030204" pitchFamily="18" charset="0"/>
                            </a:rPr>
                            <m:t>𝑡</m:t>
                          </m:r>
                        </m:sub>
                      </m:sSub>
                      <m:r>
                        <a:rPr lang="cs-CZ" sz="1600" b="0" i="1" smtClean="0">
                          <a:latin typeface="Cambria Math" panose="02040503050406030204" pitchFamily="18" charset="0"/>
                          <a:ea typeface="Cambria Math" panose="02040503050406030204" pitchFamily="18" charset="0"/>
                        </a:rPr>
                        <m:t>,</m:t>
                      </m:r>
                      <m:sSub>
                        <m:sSubPr>
                          <m:ctrlPr>
                            <a:rPr lang="cs-CZ" sz="1600" b="0" i="1" smtClean="0">
                              <a:latin typeface="Cambria Math" panose="02040503050406030204" pitchFamily="18" charset="0"/>
                              <a:ea typeface="Cambria Math" panose="02040503050406030204" pitchFamily="18" charset="0"/>
                            </a:rPr>
                          </m:ctrlPr>
                        </m:sSubPr>
                        <m:e>
                          <m:r>
                            <a:rPr lang="cs-CZ" sz="1600" b="0" i="1" smtClean="0">
                              <a:latin typeface="Cambria Math" panose="02040503050406030204" pitchFamily="18" charset="0"/>
                              <a:ea typeface="Cambria Math" panose="02040503050406030204" pitchFamily="18" charset="0"/>
                            </a:rPr>
                            <m:t>𝑃</m:t>
                          </m:r>
                        </m:e>
                        <m:sub>
                          <m:r>
                            <a:rPr lang="cs-CZ" sz="1600" b="0" i="1" smtClean="0">
                              <a:latin typeface="Cambria Math" panose="02040503050406030204" pitchFamily="18" charset="0"/>
                              <a:ea typeface="Cambria Math" panose="02040503050406030204" pitchFamily="18" charset="0"/>
                            </a:rPr>
                            <m:t>𝑡</m:t>
                          </m:r>
                        </m:sub>
                      </m:sSub>
                      <m:r>
                        <a:rPr lang="cs-CZ" sz="1600" b="0" i="1" smtClean="0">
                          <a:latin typeface="Cambria Math" panose="02040503050406030204" pitchFamily="18" charset="0"/>
                          <a:ea typeface="Cambria Math" panose="02040503050406030204" pitchFamily="18" charset="0"/>
                        </a:rPr>
                        <m:t>]</m:t>
                      </m:r>
                    </m:oMath>
                  </m:oMathPara>
                </a14:m>
                <a:endParaRPr lang="cs-CZ" sz="1600" i="1" dirty="0">
                  <a:latin typeface="Cambria Math"/>
                  <a:ea typeface="Cambria Math" panose="02040503050406030204" pitchFamily="18" charset="0"/>
                </a:endParaRPr>
              </a:p>
            </p:txBody>
          </p:sp>
        </mc:Choice>
        <mc:Fallback xmlns="">
          <p:sp>
            <p:nvSpPr>
              <p:cNvPr id="64" name="TextovéPole 63"/>
              <p:cNvSpPr txBox="1">
                <a:spLocks noRot="1" noChangeAspect="1" noMove="1" noResize="1" noEditPoints="1" noAdjustHandles="1" noChangeArrowheads="1" noChangeShapeType="1" noTextEdit="1"/>
              </p:cNvSpPr>
              <p:nvPr/>
            </p:nvSpPr>
            <p:spPr>
              <a:xfrm>
                <a:off x="1692000" y="3173021"/>
                <a:ext cx="1455078" cy="369332"/>
              </a:xfrm>
              <a:prstGeom prst="rect">
                <a:avLst/>
              </a:prstGeom>
              <a:blipFill>
                <a:blip r:embed="rId11"/>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3" name="TextovéPole 22">
                <a:extLst>
                  <a:ext uri="{FF2B5EF4-FFF2-40B4-BE49-F238E27FC236}">
                    <a16:creationId xmlns:a16="http://schemas.microsoft.com/office/drawing/2014/main" id="{1D93D4A6-5B79-2B55-0C07-A9363F38714E}"/>
                  </a:ext>
                </a:extLst>
              </p:cNvPr>
              <p:cNvSpPr txBox="1"/>
              <p:nvPr/>
            </p:nvSpPr>
            <p:spPr>
              <a:xfrm>
                <a:off x="3161608" y="3163864"/>
                <a:ext cx="5548319" cy="385234"/>
              </a:xfrm>
              <a:prstGeom prst="rect">
                <a:avLst/>
              </a:prstGeom>
              <a:noFill/>
            </p:spPr>
            <p:txBody>
              <a:bodyPr wrap="square" lIns="0" tIns="0" rIns="0" bIns="0" rtlCol="0">
                <a:spAutoFit/>
              </a:bodyPr>
              <a:lstStyle/>
              <a:p>
                <a:pPr algn="ctr">
                  <a:lnSpc>
                    <a:spcPct val="150000"/>
                  </a:lnSpc>
                </a:pPr>
                <a14:m>
                  <m:oMathPara xmlns:m="http://schemas.openxmlformats.org/officeDocument/2006/math">
                    <m:oMathParaPr>
                      <m:jc m:val="left"/>
                    </m:oMathParaPr>
                    <m:oMath xmlns:m="http://schemas.openxmlformats.org/officeDocument/2006/math">
                      <m:r>
                        <m:rPr>
                          <m:nor/>
                        </m:rPr>
                        <a:rPr lang="en-GB" sz="1600" smtClean="0">
                          <a:latin typeface="Cambria Math" panose="02040503050406030204" pitchFamily="18" charset="0"/>
                          <a:ea typeface="Cambria Math" panose="02040503050406030204" pitchFamily="18" charset="0"/>
                        </a:rPr>
                        <m:t>=</m:t>
                      </m:r>
                      <m:r>
                        <m:rPr>
                          <m:nor/>
                        </m:rPr>
                        <a:rPr lang="en-GB" sz="1600" b="0" i="0" smtClean="0">
                          <a:latin typeface="Cambria Math" panose="02040503050406030204" pitchFamily="18" charset="0"/>
                          <a:ea typeface="Cambria Math" panose="02040503050406030204" pitchFamily="18" charset="0"/>
                        </a:rPr>
                        <m:t> </m:t>
                      </m:r>
                      <m:r>
                        <m:rPr>
                          <m:nor/>
                        </m:rPr>
                        <a:rPr lang="cs-CZ" sz="1600" smtClean="0">
                          <a:latin typeface="Cambria Math" panose="02040503050406030204" pitchFamily="18" charset="0"/>
                          <a:ea typeface="Cambria Math" panose="02040503050406030204" pitchFamily="18" charset="0"/>
                        </a:rPr>
                        <m:t>max</m:t>
                      </m:r>
                      <m:r>
                        <m:rPr>
                          <m:nor/>
                        </m:rPr>
                        <a:rPr lang="en-US" sz="1600" smtClean="0">
                          <a:latin typeface="Cambria Math" panose="02040503050406030204" pitchFamily="18" charset="0"/>
                          <a:ea typeface="Cambria Math" panose="02040503050406030204" pitchFamily="18" charset="0"/>
                        </a:rPr>
                        <m:t>[</m:t>
                      </m:r>
                      <m:sSub>
                        <m:sSubPr>
                          <m:ctrlPr>
                            <a:rPr lang="en-US" sz="1600" i="1">
                              <a:latin typeface="Cambria Math" panose="02040503050406030204" pitchFamily="18" charset="0"/>
                              <a:ea typeface="Cambria Math" panose="02040503050406030204" pitchFamily="18" charset="0"/>
                            </a:rPr>
                          </m:ctrlPr>
                        </m:sSubPr>
                        <m:e>
                          <m:r>
                            <a:rPr lang="cs-CZ" sz="1600" i="1">
                              <a:latin typeface="Cambria Math" panose="02040503050406030204" pitchFamily="18" charset="0"/>
                              <a:ea typeface="Cambria Math" panose="02040503050406030204" pitchFamily="18" charset="0"/>
                            </a:rPr>
                            <m:t>𝐶</m:t>
                          </m:r>
                        </m:e>
                        <m:sub>
                          <m:r>
                            <a:rPr lang="cs-CZ" sz="1600" i="1">
                              <a:latin typeface="Cambria Math" panose="02040503050406030204" pitchFamily="18" charset="0"/>
                              <a:ea typeface="Cambria Math" panose="02040503050406030204" pitchFamily="18" charset="0"/>
                            </a:rPr>
                            <m:t>𝑡</m:t>
                          </m:r>
                        </m:sub>
                      </m:sSub>
                      <m:r>
                        <a:rPr lang="cs-CZ" sz="1600" i="1">
                          <a:latin typeface="Cambria Math" panose="02040503050406030204" pitchFamily="18" charset="0"/>
                          <a:ea typeface="Cambria Math" panose="02040503050406030204" pitchFamily="18" charset="0"/>
                        </a:rPr>
                        <m:t>,</m:t>
                      </m:r>
                      <m:sSub>
                        <m:sSubPr>
                          <m:ctrlPr>
                            <a:rPr lang="cs-CZ" sz="1600" i="1">
                              <a:latin typeface="Cambria Math" panose="02040503050406030204" pitchFamily="18" charset="0"/>
                              <a:ea typeface="Cambria Math" panose="02040503050406030204" pitchFamily="18" charset="0"/>
                            </a:rPr>
                          </m:ctrlPr>
                        </m:sSubPr>
                        <m:e>
                          <m:r>
                            <a:rPr lang="en-US" sz="1600" b="0" i="1" smtClean="0">
                              <a:latin typeface="Cambria Math" panose="02040503050406030204" pitchFamily="18" charset="0"/>
                              <a:ea typeface="Cambria Math" panose="02040503050406030204" pitchFamily="18" charset="0"/>
                            </a:rPr>
                            <m:t>𝐶</m:t>
                          </m:r>
                        </m:e>
                        <m:sub>
                          <m:r>
                            <a:rPr lang="cs-CZ" sz="1600" i="1">
                              <a:latin typeface="Cambria Math" panose="02040503050406030204" pitchFamily="18" charset="0"/>
                              <a:ea typeface="Cambria Math" panose="02040503050406030204" pitchFamily="18" charset="0"/>
                            </a:rPr>
                            <m:t>𝑡</m:t>
                          </m:r>
                        </m:sub>
                      </m:sSub>
                      <m:r>
                        <a:rPr lang="en-US" sz="1600" b="0" i="1" smtClean="0">
                          <a:latin typeface="Cambria Math" panose="02040503050406030204" pitchFamily="18" charset="0"/>
                          <a:ea typeface="Cambria Math" panose="02040503050406030204" pitchFamily="18" charset="0"/>
                        </a:rPr>
                        <m:t>+</m:t>
                      </m:r>
                      <m:r>
                        <a:rPr lang="en-US" sz="1600" b="0" i="1" smtClean="0">
                          <a:latin typeface="Cambria Math" panose="02040503050406030204" pitchFamily="18" charset="0"/>
                          <a:ea typeface="Cambria Math" panose="02040503050406030204" pitchFamily="18" charset="0"/>
                        </a:rPr>
                        <m:t>𝑋</m:t>
                      </m:r>
                      <m:sSup>
                        <m:sSupPr>
                          <m:ctrlPr>
                            <a:rPr lang="en-US" sz="1600" b="0" i="1" smtClean="0">
                              <a:latin typeface="Cambria Math" panose="02040503050406030204" pitchFamily="18" charset="0"/>
                              <a:ea typeface="Cambria Math" panose="02040503050406030204" pitchFamily="18" charset="0"/>
                            </a:rPr>
                          </m:ctrlPr>
                        </m:sSupPr>
                        <m:e>
                          <m:r>
                            <a:rPr lang="en-US" sz="1600" b="0" i="1" smtClean="0">
                              <a:latin typeface="Cambria Math" panose="02040503050406030204" pitchFamily="18" charset="0"/>
                              <a:ea typeface="Cambria Math" panose="02040503050406030204" pitchFamily="18" charset="0"/>
                            </a:rPr>
                            <m:t>𝑒</m:t>
                          </m:r>
                        </m:e>
                        <m:sup>
                          <m:r>
                            <a:rPr lang="en-US" sz="1600" b="0" i="1" smtClean="0">
                              <a:latin typeface="Cambria Math" panose="02040503050406030204" pitchFamily="18" charset="0"/>
                              <a:ea typeface="Cambria Math" panose="02040503050406030204" pitchFamily="18" charset="0"/>
                            </a:rPr>
                            <m:t>−</m:t>
                          </m:r>
                          <m:r>
                            <a:rPr lang="en-US" sz="1600" b="0" i="1" smtClean="0">
                              <a:latin typeface="Cambria Math" panose="02040503050406030204" pitchFamily="18" charset="0"/>
                              <a:ea typeface="Cambria Math" panose="02040503050406030204" pitchFamily="18" charset="0"/>
                            </a:rPr>
                            <m:t>𝑟</m:t>
                          </m:r>
                          <m:r>
                            <a:rPr lang="cs-CZ" sz="1600" b="0" i="1" smtClean="0">
                              <a:latin typeface="Cambria Math" panose="02040503050406030204" pitchFamily="18" charset="0"/>
                              <a:ea typeface="Cambria Math" panose="02040503050406030204" pitchFamily="18" charset="0"/>
                            </a:rPr>
                            <m:t>(</m:t>
                          </m:r>
                          <m:r>
                            <a:rPr lang="en-US" sz="1600" b="0" i="1" smtClean="0">
                              <a:latin typeface="Cambria Math" panose="02040503050406030204" pitchFamily="18" charset="0"/>
                              <a:ea typeface="Cambria Math" panose="02040503050406030204" pitchFamily="18" charset="0"/>
                            </a:rPr>
                            <m:t>𝑇</m:t>
                          </m:r>
                          <m:r>
                            <a:rPr lang="en-US" sz="1600" b="0" i="1" smtClean="0">
                              <a:latin typeface="Cambria Math" panose="02040503050406030204" pitchFamily="18" charset="0"/>
                              <a:ea typeface="Cambria Math" panose="02040503050406030204" pitchFamily="18" charset="0"/>
                            </a:rPr>
                            <m:t>−</m:t>
                          </m:r>
                          <m:r>
                            <a:rPr lang="en-US" sz="1600" b="0" i="1" smtClean="0">
                              <a:latin typeface="Cambria Math" panose="02040503050406030204" pitchFamily="18" charset="0"/>
                              <a:ea typeface="Cambria Math" panose="02040503050406030204" pitchFamily="18" charset="0"/>
                            </a:rPr>
                            <m:t>𝑡</m:t>
                          </m:r>
                          <m:r>
                            <a:rPr lang="cs-CZ" sz="1600" b="0" i="1" smtClean="0">
                              <a:latin typeface="Cambria Math" panose="02040503050406030204" pitchFamily="18" charset="0"/>
                              <a:ea typeface="Cambria Math" panose="02040503050406030204" pitchFamily="18" charset="0"/>
                            </a:rPr>
                            <m:t>)</m:t>
                          </m:r>
                        </m:sup>
                      </m:sSup>
                      <m:r>
                        <a:rPr lang="cs-CZ" sz="1600" b="0" i="1" smtClean="0">
                          <a:latin typeface="Cambria Math" panose="02040503050406030204" pitchFamily="18" charset="0"/>
                          <a:ea typeface="Cambria Math" panose="02040503050406030204" pitchFamily="18" charset="0"/>
                        </a:rPr>
                        <m:t>−</m:t>
                      </m:r>
                      <m:sSub>
                        <m:sSubPr>
                          <m:ctrlPr>
                            <a:rPr lang="cs-CZ" sz="1600" b="0" i="1" smtClean="0">
                              <a:latin typeface="Cambria Math" panose="02040503050406030204" pitchFamily="18" charset="0"/>
                              <a:ea typeface="Cambria Math" panose="02040503050406030204" pitchFamily="18" charset="0"/>
                            </a:rPr>
                          </m:ctrlPr>
                        </m:sSubPr>
                        <m:e>
                          <m:r>
                            <a:rPr lang="cs-CZ" sz="1600" b="0" i="1" smtClean="0">
                              <a:latin typeface="Cambria Math" panose="02040503050406030204" pitchFamily="18" charset="0"/>
                              <a:ea typeface="Cambria Math" panose="02040503050406030204" pitchFamily="18" charset="0"/>
                            </a:rPr>
                            <m:t>𝑆</m:t>
                          </m:r>
                        </m:e>
                        <m:sub>
                          <m:r>
                            <a:rPr lang="cs-CZ" sz="1600" b="0" i="1" smtClean="0">
                              <a:latin typeface="Cambria Math" panose="02040503050406030204" pitchFamily="18" charset="0"/>
                              <a:ea typeface="Cambria Math" panose="02040503050406030204" pitchFamily="18" charset="0"/>
                            </a:rPr>
                            <m:t>𝑡</m:t>
                          </m:r>
                        </m:sub>
                      </m:sSub>
                      <m:r>
                        <a:rPr lang="en-GB" sz="1600" b="0" i="1" smtClean="0">
                          <a:latin typeface="Cambria Math" panose="02040503050406030204" pitchFamily="18" charset="0"/>
                          <a:ea typeface="Cambria Math" panose="02040503050406030204" pitchFamily="18" charset="0"/>
                        </a:rPr>
                        <m:t>]</m:t>
                      </m:r>
                      <m:r>
                        <a:rPr lang="cs-CZ" sz="1600" b="0" i="1" smtClean="0">
                          <a:latin typeface="Cambria Math" panose="02040503050406030204" pitchFamily="18" charset="0"/>
                          <a:ea typeface="Cambria Math" panose="02040503050406030204" pitchFamily="18" charset="0"/>
                        </a:rPr>
                        <m:t> =</m:t>
                      </m:r>
                      <m:sSub>
                        <m:sSubPr>
                          <m:ctrlPr>
                            <a:rPr lang="cs-CZ" sz="1600" b="0" i="1" smtClean="0">
                              <a:latin typeface="Cambria Math" panose="02040503050406030204" pitchFamily="18" charset="0"/>
                              <a:ea typeface="Cambria Math" panose="02040503050406030204" pitchFamily="18" charset="0"/>
                            </a:rPr>
                          </m:ctrlPr>
                        </m:sSubPr>
                        <m:e>
                          <m:r>
                            <a:rPr lang="cs-CZ" sz="1600" b="0" i="1" smtClean="0">
                              <a:latin typeface="Cambria Math" panose="02040503050406030204" pitchFamily="18" charset="0"/>
                              <a:ea typeface="Cambria Math" panose="02040503050406030204" pitchFamily="18" charset="0"/>
                            </a:rPr>
                            <m:t>𝐶</m:t>
                          </m:r>
                        </m:e>
                        <m:sub>
                          <m:r>
                            <a:rPr lang="cs-CZ" sz="1600" b="0" i="1" smtClean="0">
                              <a:latin typeface="Cambria Math" panose="02040503050406030204" pitchFamily="18" charset="0"/>
                              <a:ea typeface="Cambria Math" panose="02040503050406030204" pitchFamily="18" charset="0"/>
                            </a:rPr>
                            <m:t>𝑡</m:t>
                          </m:r>
                        </m:sub>
                      </m:sSub>
                      <m:r>
                        <a:rPr lang="cs-CZ" sz="1600" b="0" i="1" smtClean="0">
                          <a:latin typeface="Cambria Math" panose="02040503050406030204" pitchFamily="18" charset="0"/>
                          <a:ea typeface="Cambria Math" panose="02040503050406030204" pitchFamily="18" charset="0"/>
                        </a:rPr>
                        <m:t>+</m:t>
                      </m:r>
                      <m:r>
                        <m:rPr>
                          <m:nor/>
                        </m:rPr>
                        <a:rPr lang="cs-CZ" sz="1600">
                          <a:latin typeface="Cambria Math" panose="02040503050406030204" pitchFamily="18" charset="0"/>
                          <a:ea typeface="Cambria Math" panose="02040503050406030204" pitchFamily="18" charset="0"/>
                        </a:rPr>
                        <m:t>max</m:t>
                      </m:r>
                      <m:r>
                        <m:rPr>
                          <m:nor/>
                        </m:rPr>
                        <a:rPr lang="en-US" sz="1600">
                          <a:latin typeface="Cambria Math" panose="02040503050406030204" pitchFamily="18" charset="0"/>
                          <a:ea typeface="Cambria Math" panose="02040503050406030204" pitchFamily="18" charset="0"/>
                        </a:rPr>
                        <m:t>[</m:t>
                      </m:r>
                      <m:r>
                        <a:rPr lang="cs-CZ" sz="1600" b="0" i="1" smtClean="0">
                          <a:latin typeface="Cambria Math" panose="02040503050406030204" pitchFamily="18" charset="0"/>
                          <a:ea typeface="Cambria Math" panose="02040503050406030204" pitchFamily="18" charset="0"/>
                        </a:rPr>
                        <m:t>0,</m:t>
                      </m:r>
                      <m:r>
                        <a:rPr lang="en-US" sz="1600" i="1">
                          <a:latin typeface="Cambria Math" panose="02040503050406030204" pitchFamily="18" charset="0"/>
                          <a:ea typeface="Cambria Math" panose="02040503050406030204" pitchFamily="18" charset="0"/>
                        </a:rPr>
                        <m:t>𝑋</m:t>
                      </m:r>
                      <m:sSup>
                        <m:sSupPr>
                          <m:ctrlPr>
                            <a:rPr lang="en-US" sz="1600" i="1">
                              <a:latin typeface="Cambria Math" panose="02040503050406030204" pitchFamily="18" charset="0"/>
                              <a:ea typeface="Cambria Math" panose="02040503050406030204" pitchFamily="18" charset="0"/>
                            </a:rPr>
                          </m:ctrlPr>
                        </m:sSupPr>
                        <m:e>
                          <m:r>
                            <a:rPr lang="en-US" sz="1600" i="1">
                              <a:latin typeface="Cambria Math" panose="02040503050406030204" pitchFamily="18" charset="0"/>
                              <a:ea typeface="Cambria Math" panose="02040503050406030204" pitchFamily="18" charset="0"/>
                            </a:rPr>
                            <m:t>𝑒</m:t>
                          </m:r>
                        </m:e>
                        <m:sup>
                          <m:r>
                            <a:rPr lang="en-US" sz="1600" i="1">
                              <a:latin typeface="Cambria Math" panose="02040503050406030204" pitchFamily="18" charset="0"/>
                              <a:ea typeface="Cambria Math" panose="02040503050406030204" pitchFamily="18" charset="0"/>
                            </a:rPr>
                            <m:t>−</m:t>
                          </m:r>
                          <m:r>
                            <a:rPr lang="en-US" sz="1600" i="1">
                              <a:latin typeface="Cambria Math" panose="02040503050406030204" pitchFamily="18" charset="0"/>
                              <a:ea typeface="Cambria Math" panose="02040503050406030204" pitchFamily="18" charset="0"/>
                            </a:rPr>
                            <m:t>𝑟</m:t>
                          </m:r>
                          <m:r>
                            <a:rPr lang="cs-CZ" sz="1600" i="1">
                              <a:latin typeface="Cambria Math" panose="02040503050406030204" pitchFamily="18" charset="0"/>
                              <a:ea typeface="Cambria Math" panose="02040503050406030204" pitchFamily="18" charset="0"/>
                            </a:rPr>
                            <m:t>(</m:t>
                          </m:r>
                          <m:r>
                            <a:rPr lang="en-US" sz="1600" i="1">
                              <a:latin typeface="Cambria Math" panose="02040503050406030204" pitchFamily="18" charset="0"/>
                              <a:ea typeface="Cambria Math" panose="02040503050406030204" pitchFamily="18" charset="0"/>
                            </a:rPr>
                            <m:t>𝑇</m:t>
                          </m:r>
                          <m:r>
                            <a:rPr lang="en-US" sz="1600" i="1">
                              <a:latin typeface="Cambria Math" panose="02040503050406030204" pitchFamily="18" charset="0"/>
                              <a:ea typeface="Cambria Math" panose="02040503050406030204" pitchFamily="18" charset="0"/>
                            </a:rPr>
                            <m:t>−</m:t>
                          </m:r>
                          <m:r>
                            <a:rPr lang="en-US" sz="1600" i="1">
                              <a:latin typeface="Cambria Math" panose="02040503050406030204" pitchFamily="18" charset="0"/>
                              <a:ea typeface="Cambria Math" panose="02040503050406030204" pitchFamily="18" charset="0"/>
                            </a:rPr>
                            <m:t>𝑡</m:t>
                          </m:r>
                          <m:r>
                            <a:rPr lang="cs-CZ" sz="1600" i="1">
                              <a:latin typeface="Cambria Math" panose="02040503050406030204" pitchFamily="18" charset="0"/>
                              <a:ea typeface="Cambria Math" panose="02040503050406030204" pitchFamily="18" charset="0"/>
                            </a:rPr>
                            <m:t>)</m:t>
                          </m:r>
                        </m:sup>
                      </m:sSup>
                      <m:r>
                        <a:rPr lang="cs-CZ" sz="1600" i="1">
                          <a:latin typeface="Cambria Math" panose="02040503050406030204" pitchFamily="18" charset="0"/>
                          <a:ea typeface="Cambria Math" panose="02040503050406030204" pitchFamily="18" charset="0"/>
                        </a:rPr>
                        <m:t>−</m:t>
                      </m:r>
                      <m:sSub>
                        <m:sSubPr>
                          <m:ctrlPr>
                            <a:rPr lang="cs-CZ" sz="1600" i="1">
                              <a:latin typeface="Cambria Math" panose="02040503050406030204" pitchFamily="18" charset="0"/>
                              <a:ea typeface="Cambria Math" panose="02040503050406030204" pitchFamily="18" charset="0"/>
                            </a:rPr>
                          </m:ctrlPr>
                        </m:sSubPr>
                        <m:e>
                          <m:r>
                            <a:rPr lang="cs-CZ" sz="1600" i="1">
                              <a:latin typeface="Cambria Math" panose="02040503050406030204" pitchFamily="18" charset="0"/>
                              <a:ea typeface="Cambria Math" panose="02040503050406030204" pitchFamily="18" charset="0"/>
                            </a:rPr>
                            <m:t>𝑆</m:t>
                          </m:r>
                        </m:e>
                        <m:sub>
                          <m:r>
                            <a:rPr lang="cs-CZ" sz="1600" i="1">
                              <a:latin typeface="Cambria Math" panose="02040503050406030204" pitchFamily="18" charset="0"/>
                              <a:ea typeface="Cambria Math" panose="02040503050406030204" pitchFamily="18" charset="0"/>
                            </a:rPr>
                            <m:t>𝑡</m:t>
                          </m:r>
                        </m:sub>
                      </m:sSub>
                      <m:r>
                        <a:rPr lang="cs-CZ" sz="1600" i="1">
                          <a:latin typeface="Cambria Math" panose="02040503050406030204" pitchFamily="18" charset="0"/>
                          <a:ea typeface="Cambria Math" panose="02040503050406030204" pitchFamily="18" charset="0"/>
                        </a:rPr>
                        <m:t>]</m:t>
                      </m:r>
                    </m:oMath>
                  </m:oMathPara>
                </a14:m>
                <a:endParaRPr lang="cs-CZ" sz="1600" i="1" dirty="0">
                  <a:latin typeface="Cambria Math"/>
                  <a:ea typeface="Cambria Math" panose="02040503050406030204" pitchFamily="18" charset="0"/>
                </a:endParaRPr>
              </a:p>
            </p:txBody>
          </p:sp>
        </mc:Choice>
        <mc:Fallback xmlns="">
          <p:sp>
            <p:nvSpPr>
              <p:cNvPr id="23" name="TextovéPole 22">
                <a:extLst>
                  <a:ext uri="{FF2B5EF4-FFF2-40B4-BE49-F238E27FC236}">
                    <a16:creationId xmlns:a16="http://schemas.microsoft.com/office/drawing/2014/main" id="{1D93D4A6-5B79-2B55-0C07-A9363F38714E}"/>
                  </a:ext>
                </a:extLst>
              </p:cNvPr>
              <p:cNvSpPr txBox="1">
                <a:spLocks noRot="1" noChangeAspect="1" noMove="1" noResize="1" noEditPoints="1" noAdjustHandles="1" noChangeArrowheads="1" noChangeShapeType="1" noTextEdit="1"/>
              </p:cNvSpPr>
              <p:nvPr/>
            </p:nvSpPr>
            <p:spPr>
              <a:xfrm>
                <a:off x="3161608" y="3163864"/>
                <a:ext cx="5548319" cy="385234"/>
              </a:xfrm>
              <a:prstGeom prst="rect">
                <a:avLst/>
              </a:prstGeom>
              <a:blipFill>
                <a:blip r:embed="rId12"/>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0" name="TextovéPole 29">
                <a:extLst>
                  <a:ext uri="{FF2B5EF4-FFF2-40B4-BE49-F238E27FC236}">
                    <a16:creationId xmlns:a16="http://schemas.microsoft.com/office/drawing/2014/main" id="{67954295-24C0-E347-9D4E-3923C2CD682D}"/>
                  </a:ext>
                </a:extLst>
              </p:cNvPr>
              <p:cNvSpPr txBox="1"/>
              <p:nvPr/>
            </p:nvSpPr>
            <p:spPr>
              <a:xfrm>
                <a:off x="3161608" y="3529960"/>
                <a:ext cx="5397953" cy="394852"/>
              </a:xfrm>
              <a:prstGeom prst="rect">
                <a:avLst/>
              </a:prstGeom>
              <a:noFill/>
            </p:spPr>
            <p:txBody>
              <a:bodyPr wrap="none" lIns="0" tIns="0" rIns="0" bIns="0" rtlCol="0">
                <a:spAutoFit/>
              </a:bodyPr>
              <a:lstStyle/>
              <a:p>
                <a:pPr algn="ctr">
                  <a:lnSpc>
                    <a:spcPct val="150000"/>
                  </a:lnSpc>
                </a:pPr>
                <a14:m>
                  <m:oMathPara xmlns:m="http://schemas.openxmlformats.org/officeDocument/2006/math">
                    <m:oMathParaPr>
                      <m:jc m:val="left"/>
                    </m:oMathParaPr>
                    <m:oMath xmlns:m="http://schemas.openxmlformats.org/officeDocument/2006/math">
                      <m:r>
                        <m:rPr>
                          <m:nor/>
                        </m:rPr>
                        <a:rPr lang="en-GB" sz="1600" b="0" i="0" smtClean="0">
                          <a:latin typeface="Cambria Math" panose="02040503050406030204" pitchFamily="18" charset="0"/>
                          <a:ea typeface="Cambria Math" panose="02040503050406030204" pitchFamily="18" charset="0"/>
                        </a:rPr>
                        <m:t>= </m:t>
                      </m:r>
                      <m:r>
                        <m:rPr>
                          <m:nor/>
                        </m:rPr>
                        <a:rPr lang="cs-CZ" sz="1600" smtClean="0">
                          <a:latin typeface="Cambria Math" panose="02040503050406030204" pitchFamily="18" charset="0"/>
                          <a:ea typeface="Cambria Math" panose="02040503050406030204" pitchFamily="18" charset="0"/>
                        </a:rPr>
                        <m:t>max</m:t>
                      </m:r>
                      <m:r>
                        <m:rPr>
                          <m:nor/>
                        </m:rPr>
                        <a:rPr lang="en-US" sz="1600" smtClean="0">
                          <a:latin typeface="Cambria Math" panose="02040503050406030204" pitchFamily="18" charset="0"/>
                          <a:ea typeface="Cambria Math" panose="02040503050406030204" pitchFamily="18" charset="0"/>
                        </a:rPr>
                        <m:t>[</m:t>
                      </m:r>
                      <m:sSub>
                        <m:sSubPr>
                          <m:ctrlPr>
                            <a:rPr lang="cs-CZ" sz="1600" i="1">
                              <a:latin typeface="Cambria Math" panose="02040503050406030204" pitchFamily="18" charset="0"/>
                              <a:ea typeface="Cambria Math" panose="02040503050406030204" pitchFamily="18" charset="0"/>
                            </a:rPr>
                          </m:ctrlPr>
                        </m:sSubPr>
                        <m:e>
                          <m:r>
                            <a:rPr lang="cs-CZ" sz="1600" b="0" i="1" smtClean="0">
                              <a:latin typeface="Cambria Math" panose="02040503050406030204" pitchFamily="18" charset="0"/>
                              <a:ea typeface="Cambria Math" panose="02040503050406030204" pitchFamily="18" charset="0"/>
                            </a:rPr>
                            <m:t>𝑃</m:t>
                          </m:r>
                        </m:e>
                        <m:sub>
                          <m:r>
                            <a:rPr lang="cs-CZ" sz="1600" i="1">
                              <a:latin typeface="Cambria Math" panose="02040503050406030204" pitchFamily="18" charset="0"/>
                              <a:ea typeface="Cambria Math" panose="02040503050406030204" pitchFamily="18" charset="0"/>
                            </a:rPr>
                            <m:t>𝑡</m:t>
                          </m:r>
                        </m:sub>
                      </m:sSub>
                      <m:r>
                        <a:rPr lang="cs-CZ" sz="1600" b="0" i="1" smtClean="0">
                          <a:latin typeface="Cambria Math" panose="02040503050406030204" pitchFamily="18" charset="0"/>
                          <a:ea typeface="Cambria Math" panose="02040503050406030204" pitchFamily="18" charset="0"/>
                        </a:rPr>
                        <m:t>+</m:t>
                      </m:r>
                      <m:sSub>
                        <m:sSubPr>
                          <m:ctrlPr>
                            <a:rPr lang="cs-CZ" sz="1600" i="1">
                              <a:latin typeface="Cambria Math" panose="02040503050406030204" pitchFamily="18" charset="0"/>
                              <a:ea typeface="Cambria Math" panose="02040503050406030204" pitchFamily="18" charset="0"/>
                            </a:rPr>
                          </m:ctrlPr>
                        </m:sSubPr>
                        <m:e>
                          <m:r>
                            <a:rPr lang="cs-CZ" sz="1600" i="1">
                              <a:latin typeface="Cambria Math" panose="02040503050406030204" pitchFamily="18" charset="0"/>
                              <a:ea typeface="Cambria Math" panose="02040503050406030204" pitchFamily="18" charset="0"/>
                            </a:rPr>
                            <m:t>𝑆</m:t>
                          </m:r>
                        </m:e>
                        <m:sub>
                          <m:r>
                            <a:rPr lang="cs-CZ" sz="1600" i="1">
                              <a:latin typeface="Cambria Math" panose="02040503050406030204" pitchFamily="18" charset="0"/>
                              <a:ea typeface="Cambria Math" panose="02040503050406030204" pitchFamily="18" charset="0"/>
                            </a:rPr>
                            <m:t>𝑡</m:t>
                          </m:r>
                        </m:sub>
                      </m:sSub>
                      <m:r>
                        <a:rPr lang="cs-CZ" sz="1600" b="0" i="1" smtClean="0">
                          <a:latin typeface="Cambria Math" panose="02040503050406030204" pitchFamily="18" charset="0"/>
                          <a:ea typeface="Cambria Math" panose="02040503050406030204" pitchFamily="18" charset="0"/>
                        </a:rPr>
                        <m:t>−</m:t>
                      </m:r>
                      <m:r>
                        <a:rPr lang="en-US" sz="1600" i="1">
                          <a:latin typeface="Cambria Math" panose="02040503050406030204" pitchFamily="18" charset="0"/>
                          <a:ea typeface="Cambria Math" panose="02040503050406030204" pitchFamily="18" charset="0"/>
                        </a:rPr>
                        <m:t>𝑋</m:t>
                      </m:r>
                      <m:sSup>
                        <m:sSupPr>
                          <m:ctrlPr>
                            <a:rPr lang="en-US" sz="1600" i="1">
                              <a:latin typeface="Cambria Math" panose="02040503050406030204" pitchFamily="18" charset="0"/>
                              <a:ea typeface="Cambria Math" panose="02040503050406030204" pitchFamily="18" charset="0"/>
                            </a:rPr>
                          </m:ctrlPr>
                        </m:sSupPr>
                        <m:e>
                          <m:r>
                            <a:rPr lang="en-US" sz="1600" i="1">
                              <a:latin typeface="Cambria Math" panose="02040503050406030204" pitchFamily="18" charset="0"/>
                              <a:ea typeface="Cambria Math" panose="02040503050406030204" pitchFamily="18" charset="0"/>
                            </a:rPr>
                            <m:t>𝑒</m:t>
                          </m:r>
                        </m:e>
                        <m:sup>
                          <m:r>
                            <a:rPr lang="en-US" sz="1600" i="1">
                              <a:latin typeface="Cambria Math" panose="02040503050406030204" pitchFamily="18" charset="0"/>
                              <a:ea typeface="Cambria Math" panose="02040503050406030204" pitchFamily="18" charset="0"/>
                            </a:rPr>
                            <m:t>−</m:t>
                          </m:r>
                          <m:r>
                            <a:rPr lang="en-US" sz="1600" i="1">
                              <a:latin typeface="Cambria Math" panose="02040503050406030204" pitchFamily="18" charset="0"/>
                              <a:ea typeface="Cambria Math" panose="02040503050406030204" pitchFamily="18" charset="0"/>
                            </a:rPr>
                            <m:t>𝑟</m:t>
                          </m:r>
                          <m:d>
                            <m:dPr>
                              <m:ctrlPr>
                                <a:rPr lang="cs-CZ" sz="1600" i="1">
                                  <a:latin typeface="Cambria Math" panose="02040503050406030204" pitchFamily="18" charset="0"/>
                                  <a:ea typeface="Cambria Math" panose="02040503050406030204" pitchFamily="18" charset="0"/>
                                </a:rPr>
                              </m:ctrlPr>
                            </m:dPr>
                            <m:e>
                              <m:r>
                                <a:rPr lang="en-US" sz="1600" i="1">
                                  <a:latin typeface="Cambria Math" panose="02040503050406030204" pitchFamily="18" charset="0"/>
                                  <a:ea typeface="Cambria Math" panose="02040503050406030204" pitchFamily="18" charset="0"/>
                                </a:rPr>
                                <m:t>𝑇</m:t>
                              </m:r>
                              <m:r>
                                <a:rPr lang="en-US" sz="1600" i="1">
                                  <a:latin typeface="Cambria Math" panose="02040503050406030204" pitchFamily="18" charset="0"/>
                                  <a:ea typeface="Cambria Math" panose="02040503050406030204" pitchFamily="18" charset="0"/>
                                </a:rPr>
                                <m:t>−</m:t>
                              </m:r>
                              <m:r>
                                <a:rPr lang="en-US" sz="1600" i="1">
                                  <a:latin typeface="Cambria Math" panose="02040503050406030204" pitchFamily="18" charset="0"/>
                                  <a:ea typeface="Cambria Math" panose="02040503050406030204" pitchFamily="18" charset="0"/>
                                </a:rPr>
                                <m:t>𝑡</m:t>
                              </m:r>
                            </m:e>
                          </m:d>
                        </m:sup>
                      </m:sSup>
                      <m:r>
                        <a:rPr lang="cs-CZ" sz="1600" b="0" i="1" smtClean="0">
                          <a:latin typeface="Cambria Math" panose="02040503050406030204" pitchFamily="18" charset="0"/>
                          <a:ea typeface="Cambria Math" panose="02040503050406030204" pitchFamily="18" charset="0"/>
                        </a:rPr>
                        <m:t>,</m:t>
                      </m:r>
                      <m:sSub>
                        <m:sSubPr>
                          <m:ctrlPr>
                            <a:rPr lang="cs-CZ" sz="1600" i="1">
                              <a:latin typeface="Cambria Math" panose="02040503050406030204" pitchFamily="18" charset="0"/>
                              <a:ea typeface="Cambria Math" panose="02040503050406030204" pitchFamily="18" charset="0"/>
                            </a:rPr>
                          </m:ctrlPr>
                        </m:sSubPr>
                        <m:e>
                          <m:r>
                            <a:rPr lang="cs-CZ" sz="1600" i="1">
                              <a:latin typeface="Cambria Math" panose="02040503050406030204" pitchFamily="18" charset="0"/>
                              <a:ea typeface="Cambria Math" panose="02040503050406030204" pitchFamily="18" charset="0"/>
                            </a:rPr>
                            <m:t>𝑃</m:t>
                          </m:r>
                        </m:e>
                        <m:sub>
                          <m:r>
                            <a:rPr lang="cs-CZ" sz="1600" i="1">
                              <a:latin typeface="Cambria Math" panose="02040503050406030204" pitchFamily="18" charset="0"/>
                              <a:ea typeface="Cambria Math" panose="02040503050406030204" pitchFamily="18" charset="0"/>
                            </a:rPr>
                            <m:t>𝑡</m:t>
                          </m:r>
                        </m:sub>
                      </m:sSub>
                      <m:r>
                        <a:rPr lang="cs-CZ" sz="1600" i="1">
                          <a:latin typeface="Cambria Math" panose="02040503050406030204" pitchFamily="18" charset="0"/>
                          <a:ea typeface="Cambria Math" panose="02040503050406030204" pitchFamily="18" charset="0"/>
                        </a:rPr>
                        <m:t>]</m:t>
                      </m:r>
                      <m:r>
                        <a:rPr lang="cs-CZ" sz="1600" b="0" i="1" smtClean="0">
                          <a:latin typeface="Cambria Math" panose="02040503050406030204" pitchFamily="18" charset="0"/>
                          <a:ea typeface="Cambria Math" panose="02040503050406030204" pitchFamily="18" charset="0"/>
                        </a:rPr>
                        <m:t> =</m:t>
                      </m:r>
                      <m:sSub>
                        <m:sSubPr>
                          <m:ctrlPr>
                            <a:rPr lang="cs-CZ" sz="1600" i="1">
                              <a:latin typeface="Cambria Math" panose="02040503050406030204" pitchFamily="18" charset="0"/>
                              <a:ea typeface="Cambria Math" panose="02040503050406030204" pitchFamily="18" charset="0"/>
                            </a:rPr>
                          </m:ctrlPr>
                        </m:sSubPr>
                        <m:e>
                          <m:r>
                            <a:rPr lang="cs-CZ" sz="1600" b="0" i="1" smtClean="0">
                              <a:latin typeface="Cambria Math" panose="02040503050406030204" pitchFamily="18" charset="0"/>
                              <a:ea typeface="Cambria Math" panose="02040503050406030204" pitchFamily="18" charset="0"/>
                            </a:rPr>
                            <m:t>𝑃</m:t>
                          </m:r>
                        </m:e>
                        <m:sub>
                          <m:r>
                            <a:rPr lang="cs-CZ" sz="1600" i="1">
                              <a:latin typeface="Cambria Math" panose="02040503050406030204" pitchFamily="18" charset="0"/>
                              <a:ea typeface="Cambria Math" panose="02040503050406030204" pitchFamily="18" charset="0"/>
                            </a:rPr>
                            <m:t>𝑡</m:t>
                          </m:r>
                        </m:sub>
                      </m:sSub>
                      <m:r>
                        <a:rPr lang="cs-CZ" sz="1600" i="1">
                          <a:latin typeface="Cambria Math" panose="02040503050406030204" pitchFamily="18" charset="0"/>
                          <a:ea typeface="Cambria Math" panose="02040503050406030204" pitchFamily="18" charset="0"/>
                        </a:rPr>
                        <m:t>+</m:t>
                      </m:r>
                      <m:r>
                        <m:rPr>
                          <m:nor/>
                        </m:rPr>
                        <a:rPr lang="cs-CZ" sz="1600">
                          <a:latin typeface="Cambria Math" panose="02040503050406030204" pitchFamily="18" charset="0"/>
                          <a:ea typeface="Cambria Math" panose="02040503050406030204" pitchFamily="18" charset="0"/>
                        </a:rPr>
                        <m:t>max</m:t>
                      </m:r>
                      <m:r>
                        <m:rPr>
                          <m:nor/>
                        </m:rPr>
                        <a:rPr lang="en-US" sz="1600">
                          <a:latin typeface="Cambria Math" panose="02040503050406030204" pitchFamily="18" charset="0"/>
                          <a:ea typeface="Cambria Math" panose="02040503050406030204" pitchFamily="18" charset="0"/>
                        </a:rPr>
                        <m:t>[</m:t>
                      </m:r>
                      <m:sSub>
                        <m:sSubPr>
                          <m:ctrlPr>
                            <a:rPr lang="cs-CZ" sz="1600" i="1">
                              <a:latin typeface="Cambria Math" panose="02040503050406030204" pitchFamily="18" charset="0"/>
                              <a:ea typeface="Cambria Math" panose="02040503050406030204" pitchFamily="18" charset="0"/>
                            </a:rPr>
                          </m:ctrlPr>
                        </m:sSubPr>
                        <m:e>
                          <m:r>
                            <a:rPr lang="cs-CZ" sz="1600" i="1">
                              <a:latin typeface="Cambria Math" panose="02040503050406030204" pitchFamily="18" charset="0"/>
                              <a:ea typeface="Cambria Math" panose="02040503050406030204" pitchFamily="18" charset="0"/>
                            </a:rPr>
                            <m:t>𝑆</m:t>
                          </m:r>
                        </m:e>
                        <m:sub>
                          <m:r>
                            <a:rPr lang="cs-CZ" sz="1600" i="1">
                              <a:latin typeface="Cambria Math" panose="02040503050406030204" pitchFamily="18" charset="0"/>
                              <a:ea typeface="Cambria Math" panose="02040503050406030204" pitchFamily="18" charset="0"/>
                            </a:rPr>
                            <m:t>𝑡</m:t>
                          </m:r>
                        </m:sub>
                      </m:sSub>
                      <m:r>
                        <a:rPr lang="cs-CZ" sz="1600" b="0" i="1" smtClean="0">
                          <a:latin typeface="Cambria Math" panose="02040503050406030204" pitchFamily="18" charset="0"/>
                          <a:ea typeface="Cambria Math" panose="02040503050406030204" pitchFamily="18" charset="0"/>
                        </a:rPr>
                        <m:t>−</m:t>
                      </m:r>
                      <m:r>
                        <a:rPr lang="en-US" sz="1600" i="1">
                          <a:latin typeface="Cambria Math" panose="02040503050406030204" pitchFamily="18" charset="0"/>
                          <a:ea typeface="Cambria Math" panose="02040503050406030204" pitchFamily="18" charset="0"/>
                        </a:rPr>
                        <m:t>𝑋</m:t>
                      </m:r>
                      <m:sSup>
                        <m:sSupPr>
                          <m:ctrlPr>
                            <a:rPr lang="en-US" sz="1600" i="1">
                              <a:latin typeface="Cambria Math" panose="02040503050406030204" pitchFamily="18" charset="0"/>
                              <a:ea typeface="Cambria Math" panose="02040503050406030204" pitchFamily="18" charset="0"/>
                            </a:rPr>
                          </m:ctrlPr>
                        </m:sSupPr>
                        <m:e>
                          <m:r>
                            <a:rPr lang="en-US" sz="1600" i="1">
                              <a:latin typeface="Cambria Math" panose="02040503050406030204" pitchFamily="18" charset="0"/>
                              <a:ea typeface="Cambria Math" panose="02040503050406030204" pitchFamily="18" charset="0"/>
                            </a:rPr>
                            <m:t>𝑒</m:t>
                          </m:r>
                        </m:e>
                        <m:sup>
                          <m:r>
                            <a:rPr lang="en-US" sz="1600" i="1">
                              <a:latin typeface="Cambria Math" panose="02040503050406030204" pitchFamily="18" charset="0"/>
                              <a:ea typeface="Cambria Math" panose="02040503050406030204" pitchFamily="18" charset="0"/>
                            </a:rPr>
                            <m:t>−</m:t>
                          </m:r>
                          <m:r>
                            <a:rPr lang="en-US" sz="1600" i="1">
                              <a:latin typeface="Cambria Math" panose="02040503050406030204" pitchFamily="18" charset="0"/>
                              <a:ea typeface="Cambria Math" panose="02040503050406030204" pitchFamily="18" charset="0"/>
                            </a:rPr>
                            <m:t>𝑟</m:t>
                          </m:r>
                          <m:d>
                            <m:dPr>
                              <m:ctrlPr>
                                <a:rPr lang="cs-CZ" sz="1600" i="1">
                                  <a:latin typeface="Cambria Math" panose="02040503050406030204" pitchFamily="18" charset="0"/>
                                  <a:ea typeface="Cambria Math" panose="02040503050406030204" pitchFamily="18" charset="0"/>
                                </a:rPr>
                              </m:ctrlPr>
                            </m:dPr>
                            <m:e>
                              <m:r>
                                <a:rPr lang="en-US" sz="1600" i="1">
                                  <a:latin typeface="Cambria Math" panose="02040503050406030204" pitchFamily="18" charset="0"/>
                                  <a:ea typeface="Cambria Math" panose="02040503050406030204" pitchFamily="18" charset="0"/>
                                </a:rPr>
                                <m:t>𝑇</m:t>
                              </m:r>
                              <m:r>
                                <a:rPr lang="en-US" sz="1600" i="1">
                                  <a:latin typeface="Cambria Math" panose="02040503050406030204" pitchFamily="18" charset="0"/>
                                  <a:ea typeface="Cambria Math" panose="02040503050406030204" pitchFamily="18" charset="0"/>
                                </a:rPr>
                                <m:t>−</m:t>
                              </m:r>
                              <m:r>
                                <a:rPr lang="en-US" sz="1600" i="1">
                                  <a:latin typeface="Cambria Math" panose="02040503050406030204" pitchFamily="18" charset="0"/>
                                  <a:ea typeface="Cambria Math" panose="02040503050406030204" pitchFamily="18" charset="0"/>
                                </a:rPr>
                                <m:t>𝑡</m:t>
                              </m:r>
                            </m:e>
                          </m:d>
                        </m:sup>
                      </m:sSup>
                      <m:r>
                        <a:rPr lang="cs-CZ" sz="1600" b="0" i="1" smtClean="0">
                          <a:latin typeface="Cambria Math" panose="02040503050406030204" pitchFamily="18" charset="0"/>
                          <a:ea typeface="Cambria Math" panose="02040503050406030204" pitchFamily="18" charset="0"/>
                        </a:rPr>
                        <m:t>,</m:t>
                      </m:r>
                      <m:r>
                        <a:rPr lang="cs-CZ" sz="1600" i="1">
                          <a:latin typeface="Cambria Math" panose="02040503050406030204" pitchFamily="18" charset="0"/>
                          <a:ea typeface="Cambria Math" panose="02040503050406030204" pitchFamily="18" charset="0"/>
                        </a:rPr>
                        <m:t>0]</m:t>
                      </m:r>
                    </m:oMath>
                  </m:oMathPara>
                </a14:m>
                <a:endParaRPr lang="cs-CZ" sz="1600" i="1" dirty="0">
                  <a:latin typeface="Cambria Math"/>
                  <a:ea typeface="Cambria Math" panose="02040503050406030204" pitchFamily="18" charset="0"/>
                </a:endParaRPr>
              </a:p>
            </p:txBody>
          </p:sp>
        </mc:Choice>
        <mc:Fallback xmlns="">
          <p:sp>
            <p:nvSpPr>
              <p:cNvPr id="30" name="TextovéPole 29">
                <a:extLst>
                  <a:ext uri="{FF2B5EF4-FFF2-40B4-BE49-F238E27FC236}">
                    <a16:creationId xmlns:a16="http://schemas.microsoft.com/office/drawing/2014/main" id="{67954295-24C0-E347-9D4E-3923C2CD682D}"/>
                  </a:ext>
                </a:extLst>
              </p:cNvPr>
              <p:cNvSpPr txBox="1">
                <a:spLocks noRot="1" noChangeAspect="1" noMove="1" noResize="1" noEditPoints="1" noAdjustHandles="1" noChangeArrowheads="1" noChangeShapeType="1" noTextEdit="1"/>
              </p:cNvSpPr>
              <p:nvPr/>
            </p:nvSpPr>
            <p:spPr>
              <a:xfrm>
                <a:off x="3161608" y="3529960"/>
                <a:ext cx="5397953" cy="394852"/>
              </a:xfrm>
              <a:prstGeom prst="rect">
                <a:avLst/>
              </a:prstGeom>
              <a:blipFill>
                <a:blip r:embed="rId13"/>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66" name="TextovéPole 65">
                <a:extLst>
                  <a:ext uri="{FF2B5EF4-FFF2-40B4-BE49-F238E27FC236}">
                    <a16:creationId xmlns:a16="http://schemas.microsoft.com/office/drawing/2014/main" id="{6F18AE4A-9DE2-02EE-3A7D-4D6664D03D49}"/>
                  </a:ext>
                </a:extLst>
              </p:cNvPr>
              <p:cNvSpPr txBox="1"/>
              <p:nvPr/>
            </p:nvSpPr>
            <p:spPr>
              <a:xfrm>
                <a:off x="1512000" y="4210465"/>
                <a:ext cx="6012480" cy="338554"/>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noProof="0" dirty="0">
                    <a:latin typeface="Cambria Math"/>
                    <a:ea typeface="Cambria Math" panose="02040503050406030204" pitchFamily="18" charset="0"/>
                  </a:rPr>
                  <a:t>At time </a:t>
                </a:r>
                <a14:m>
                  <m:oMath xmlns:m="http://schemas.openxmlformats.org/officeDocument/2006/math">
                    <m:r>
                      <a:rPr lang="en-GB" sz="1600" i="1" noProof="0">
                        <a:latin typeface="Cambria Math" panose="02040503050406030204" pitchFamily="18" charset="0"/>
                        <a:ea typeface="Cambria Math" panose="02040503050406030204" pitchFamily="18" charset="0"/>
                      </a:rPr>
                      <m:t>𝑡</m:t>
                    </m:r>
                    <m:r>
                      <a:rPr lang="en-GB" sz="1600" b="0" i="1" noProof="0" smtClean="0">
                        <a:latin typeface="Cambria Math" panose="02040503050406030204" pitchFamily="18" charset="0"/>
                        <a:ea typeface="Cambria Math" panose="02040503050406030204" pitchFamily="18" charset="0"/>
                      </a:rPr>
                      <m:t>,</m:t>
                    </m:r>
                    <m:r>
                      <a:rPr lang="en-GB" sz="1600" i="1" noProof="0">
                        <a:latin typeface="Cambria Math" panose="02040503050406030204" pitchFamily="18" charset="0"/>
                        <a:ea typeface="Cambria Math" panose="02040503050406030204" pitchFamily="18" charset="0"/>
                      </a:rPr>
                      <m:t> </m:t>
                    </m:r>
                  </m:oMath>
                </a14:m>
                <a:r>
                  <a:rPr lang="en-GB" sz="1600" noProof="0" dirty="0">
                    <a:latin typeface="Cambria Math"/>
                    <a:ea typeface="Cambria Math" panose="02040503050406030204" pitchFamily="18" charset="0"/>
                  </a:rPr>
                  <a:t>the holder of a chooser option will opt for a call option</a:t>
                </a:r>
                <a:r>
                  <a:rPr lang="cs-CZ" sz="1600" noProof="0" dirty="0">
                    <a:latin typeface="Cambria Math"/>
                    <a:ea typeface="Cambria Math" panose="02040503050406030204" pitchFamily="18" charset="0"/>
                  </a:rPr>
                  <a:t>:</a:t>
                </a:r>
                <a:endParaRPr lang="en-GB" sz="1600" noProof="0" dirty="0">
                  <a:latin typeface="Cambria Math" panose="02040503050406030204" pitchFamily="18" charset="0"/>
                  <a:ea typeface="Cambria Math" panose="02040503050406030204" pitchFamily="18" charset="0"/>
                </a:endParaRPr>
              </a:p>
            </p:txBody>
          </p:sp>
        </mc:Choice>
        <mc:Fallback xmlns="">
          <p:sp>
            <p:nvSpPr>
              <p:cNvPr id="66" name="TextovéPole 65">
                <a:extLst>
                  <a:ext uri="{FF2B5EF4-FFF2-40B4-BE49-F238E27FC236}">
                    <a16:creationId xmlns:a16="http://schemas.microsoft.com/office/drawing/2014/main" id="{6F18AE4A-9DE2-02EE-3A7D-4D6664D03D49}"/>
                  </a:ext>
                </a:extLst>
              </p:cNvPr>
              <p:cNvSpPr txBox="1">
                <a:spLocks noRot="1" noChangeAspect="1" noMove="1" noResize="1" noEditPoints="1" noAdjustHandles="1" noChangeArrowheads="1" noChangeShapeType="1" noTextEdit="1"/>
              </p:cNvSpPr>
              <p:nvPr/>
            </p:nvSpPr>
            <p:spPr>
              <a:xfrm>
                <a:off x="1512000" y="4210465"/>
                <a:ext cx="6012480" cy="338554"/>
              </a:xfrm>
              <a:prstGeom prst="rect">
                <a:avLst/>
              </a:prstGeom>
              <a:blipFill>
                <a:blip r:embed="rId14"/>
                <a:stretch>
                  <a:fillRect l="-406" t="-7273" b="-21818"/>
                </a:stretch>
              </a:blipFill>
              <a:ln>
                <a:noFill/>
              </a:ln>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67" name="TextovéPole 66">
                <a:extLst>
                  <a:ext uri="{FF2B5EF4-FFF2-40B4-BE49-F238E27FC236}">
                    <a16:creationId xmlns:a16="http://schemas.microsoft.com/office/drawing/2014/main" id="{401154F0-643E-8FA1-B029-D63A9AC901F2}"/>
                  </a:ext>
                </a:extLst>
              </p:cNvPr>
              <p:cNvSpPr txBox="1"/>
              <p:nvPr/>
            </p:nvSpPr>
            <p:spPr>
              <a:xfrm>
                <a:off x="1521666" y="4847800"/>
                <a:ext cx="6012480" cy="338554"/>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noProof="0" dirty="0">
                    <a:latin typeface="Cambria Math"/>
                    <a:ea typeface="Cambria Math" panose="02040503050406030204" pitchFamily="18" charset="0"/>
                  </a:rPr>
                  <a:t>At time </a:t>
                </a:r>
                <a14:m>
                  <m:oMath xmlns:m="http://schemas.openxmlformats.org/officeDocument/2006/math">
                    <m:r>
                      <a:rPr lang="en-GB" sz="1600" i="1" noProof="0">
                        <a:latin typeface="Cambria Math" panose="02040503050406030204" pitchFamily="18" charset="0"/>
                        <a:ea typeface="Cambria Math" panose="02040503050406030204" pitchFamily="18" charset="0"/>
                      </a:rPr>
                      <m:t>𝑡</m:t>
                    </m:r>
                    <m:r>
                      <a:rPr lang="en-GB" sz="1600" b="0" i="1" noProof="0" smtClean="0">
                        <a:latin typeface="Cambria Math" panose="02040503050406030204" pitchFamily="18" charset="0"/>
                        <a:ea typeface="Cambria Math" panose="02040503050406030204" pitchFamily="18" charset="0"/>
                      </a:rPr>
                      <m:t>,</m:t>
                    </m:r>
                  </m:oMath>
                </a14:m>
                <a:r>
                  <a:rPr lang="en-GB" sz="1600" noProof="0" dirty="0">
                    <a:latin typeface="Cambria Math"/>
                    <a:ea typeface="Cambria Math" panose="02040503050406030204" pitchFamily="18" charset="0"/>
                  </a:rPr>
                  <a:t> the holder of a chooser option will opt for a put option</a:t>
                </a:r>
                <a:r>
                  <a:rPr lang="cs-CZ" sz="1600" noProof="0" dirty="0">
                    <a:latin typeface="Cambria Math"/>
                    <a:ea typeface="Cambria Math" panose="02040503050406030204" pitchFamily="18" charset="0"/>
                  </a:rPr>
                  <a:t>:</a:t>
                </a:r>
                <a:endParaRPr lang="en-GB" sz="1600" noProof="0" dirty="0">
                  <a:latin typeface="Cambria Math" panose="02040503050406030204" pitchFamily="18" charset="0"/>
                  <a:ea typeface="Cambria Math" panose="02040503050406030204" pitchFamily="18" charset="0"/>
                </a:endParaRPr>
              </a:p>
            </p:txBody>
          </p:sp>
        </mc:Choice>
        <mc:Fallback xmlns="">
          <p:sp>
            <p:nvSpPr>
              <p:cNvPr id="67" name="TextovéPole 66">
                <a:extLst>
                  <a:ext uri="{FF2B5EF4-FFF2-40B4-BE49-F238E27FC236}">
                    <a16:creationId xmlns:a16="http://schemas.microsoft.com/office/drawing/2014/main" id="{401154F0-643E-8FA1-B029-D63A9AC901F2}"/>
                  </a:ext>
                </a:extLst>
              </p:cNvPr>
              <p:cNvSpPr txBox="1">
                <a:spLocks noRot="1" noChangeAspect="1" noMove="1" noResize="1" noEditPoints="1" noAdjustHandles="1" noChangeArrowheads="1" noChangeShapeType="1" noTextEdit="1"/>
              </p:cNvSpPr>
              <p:nvPr/>
            </p:nvSpPr>
            <p:spPr>
              <a:xfrm>
                <a:off x="1521666" y="4847800"/>
                <a:ext cx="6012480" cy="338554"/>
              </a:xfrm>
              <a:prstGeom prst="rect">
                <a:avLst/>
              </a:prstGeom>
              <a:blipFill>
                <a:blip r:embed="rId15"/>
                <a:stretch>
                  <a:fillRect l="-406" t="-7143" b="-19643"/>
                </a:stretch>
              </a:blipFill>
              <a:ln>
                <a:noFill/>
              </a:ln>
            </p:spPr>
            <p:txBody>
              <a:bodyPr/>
              <a:lstStyle/>
              <a:p>
                <a:r>
                  <a:rPr lang="en-GB">
                    <a:noFill/>
                  </a:rPr>
                  <a:t> </a:t>
                </a:r>
              </a:p>
            </p:txBody>
          </p:sp>
        </mc:Fallback>
      </mc:AlternateContent>
      <p:grpSp>
        <p:nvGrpSpPr>
          <p:cNvPr id="10" name="Skupina 9">
            <a:extLst>
              <a:ext uri="{FF2B5EF4-FFF2-40B4-BE49-F238E27FC236}">
                <a16:creationId xmlns:a16="http://schemas.microsoft.com/office/drawing/2014/main" id="{B778D45D-28F3-1ADF-0011-C3BF148C85DA}"/>
              </a:ext>
            </a:extLst>
          </p:cNvPr>
          <p:cNvGrpSpPr/>
          <p:nvPr/>
        </p:nvGrpSpPr>
        <p:grpSpPr>
          <a:xfrm>
            <a:off x="1980000" y="1854168"/>
            <a:ext cx="4248472" cy="416648"/>
            <a:chOff x="2051720" y="1854168"/>
            <a:chExt cx="4248472" cy="416648"/>
          </a:xfrm>
        </p:grpSpPr>
        <mc:AlternateContent xmlns:mc="http://schemas.openxmlformats.org/markup-compatibility/2006" xmlns:a14="http://schemas.microsoft.com/office/drawing/2010/main">
          <mc:Choice Requires="a14">
            <p:sp>
              <p:nvSpPr>
                <p:cNvPr id="60" name="TextovéPole 59">
                  <a:extLst>
                    <a:ext uri="{FF2B5EF4-FFF2-40B4-BE49-F238E27FC236}">
                      <a16:creationId xmlns:a16="http://schemas.microsoft.com/office/drawing/2014/main" id="{1129F341-0890-4352-8ECF-8AB4C01D6AF5}"/>
                    </a:ext>
                  </a:extLst>
                </p:cNvPr>
                <p:cNvSpPr txBox="1"/>
                <p:nvPr/>
              </p:nvSpPr>
              <p:spPr>
                <a:xfrm>
                  <a:off x="5515724" y="1967976"/>
                  <a:ext cx="602352" cy="302840"/>
                </a:xfrm>
                <a:prstGeom prst="rect">
                  <a:avLst/>
                </a:prstGeom>
                <a:noFill/>
              </p:spPr>
              <p:txBody>
                <a:bodyPr wrap="square" lIns="0" tIns="0" rIns="0" rtlCol="0">
                  <a:spAutoFit/>
                </a:bodyPr>
                <a:lstStyle>
                  <a:defPPr>
                    <a:defRPr lang="cs-CZ"/>
                  </a:defPPr>
                  <a:lvl1pPr algn="ctr">
                    <a:defRPr sz="1400" b="1" baseline="-25000"/>
                  </a:lvl1pPr>
                </a:lstStyle>
                <a:p>
                  <a:r>
                    <a:rPr lang="en-GB" dirty="0"/>
                    <a:t>Expiry (</a:t>
                  </a:r>
                  <a14:m>
                    <m:oMath xmlns:m="http://schemas.openxmlformats.org/officeDocument/2006/math">
                      <m:r>
                        <a:rPr lang="en-GB">
                          <a:latin typeface="Cambria Math" panose="02040503050406030204" pitchFamily="18" charset="0"/>
                        </a:rPr>
                        <m:t>𝑻</m:t>
                      </m:r>
                    </m:oMath>
                  </a14:m>
                  <a:r>
                    <a:rPr lang="en-GB" dirty="0"/>
                    <a:t>)</a:t>
                  </a:r>
                </a:p>
              </p:txBody>
            </p:sp>
          </mc:Choice>
          <mc:Fallback xmlns="">
            <p:sp>
              <p:nvSpPr>
                <p:cNvPr id="60" name="TextovéPole 59">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5515724" y="1967976"/>
                  <a:ext cx="602352" cy="302840"/>
                </a:xfrm>
                <a:prstGeom prst="rect">
                  <a:avLst/>
                </a:prstGeom>
                <a:blipFill>
                  <a:blip r:embed="rId18"/>
                  <a:stretch>
                    <a:fillRect l="-7071" r="-7071"/>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62" name="TextovéPole 61">
                  <a:extLst>
                    <a:ext uri="{FF2B5EF4-FFF2-40B4-BE49-F238E27FC236}">
                      <a16:creationId xmlns:a16="http://schemas.microsoft.com/office/drawing/2014/main" id="{1129F341-0890-4352-8ECF-8AB4C01D6AF5}"/>
                    </a:ext>
                  </a:extLst>
                </p:cNvPr>
                <p:cNvSpPr txBox="1"/>
                <p:nvPr/>
              </p:nvSpPr>
              <p:spPr>
                <a:xfrm>
                  <a:off x="3419490" y="1967976"/>
                  <a:ext cx="758180" cy="256673"/>
                </a:xfrm>
                <a:prstGeom prst="rect">
                  <a:avLst/>
                </a:prstGeom>
                <a:noFill/>
              </p:spPr>
              <p:txBody>
                <a:bodyPr wrap="square" lIns="0" tIns="0" rIns="0" rtlCol="0">
                  <a:spAutoFit/>
                </a:bodyPr>
                <a:lstStyle/>
                <a:p>
                  <a:pPr algn="ctr"/>
                  <a:r>
                    <a:rPr lang="en-GB" sz="1400" b="1" baseline="-25000" dirty="0"/>
                    <a:t>Choice (</a:t>
                  </a:r>
                  <a14:m>
                    <m:oMath xmlns:m="http://schemas.openxmlformats.org/officeDocument/2006/math">
                      <m:r>
                        <a:rPr lang="en-GB" sz="1400" b="1" i="1" baseline="-25000" smtClean="0">
                          <a:latin typeface="Cambria Math" panose="02040503050406030204" pitchFamily="18" charset="0"/>
                        </a:rPr>
                        <m:t>𝒕</m:t>
                      </m:r>
                    </m:oMath>
                  </a14:m>
                  <a:r>
                    <a:rPr lang="en-GB" sz="1400" b="1" baseline="-25000" dirty="0"/>
                    <a:t>)</a:t>
                  </a:r>
                </a:p>
              </p:txBody>
            </p:sp>
          </mc:Choice>
          <mc:Fallback xmlns="">
            <p:sp>
              <p:nvSpPr>
                <p:cNvPr id="62" name="TextovéPole 61">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3419490" y="1967976"/>
                  <a:ext cx="758180" cy="256673"/>
                </a:xfrm>
                <a:prstGeom prst="rect">
                  <a:avLst/>
                </a:prstGeom>
                <a:blipFill>
                  <a:blip r:embed="rId19"/>
                  <a:stretch>
                    <a:fillRect b="-19048"/>
                  </a:stretch>
                </a:blipFill>
              </p:spPr>
              <p:txBody>
                <a:bodyPr/>
                <a:lstStyle/>
                <a:p>
                  <a:r>
                    <a:rPr lang="en-GB">
                      <a:noFill/>
                    </a:rPr>
                    <a:t> </a:t>
                  </a:r>
                </a:p>
              </p:txBody>
            </p:sp>
          </mc:Fallback>
        </mc:AlternateContent>
        <p:cxnSp>
          <p:nvCxnSpPr>
            <p:cNvPr id="7" name="Přímá spojnice se šipkou 6"/>
            <p:cNvCxnSpPr/>
            <p:nvPr/>
          </p:nvCxnSpPr>
          <p:spPr>
            <a:xfrm>
              <a:off x="2411760" y="2013380"/>
              <a:ext cx="3888432" cy="0"/>
            </a:xfrm>
            <a:prstGeom prst="straightConnector1">
              <a:avLst/>
            </a:prstGeom>
            <a:ln w="50800">
              <a:headEnd type="none" w="lg" len="med"/>
              <a:tailEnd type="triangle"/>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72" name="TextovéPole 71">
                  <a:extLst>
                    <a:ext uri="{FF2B5EF4-FFF2-40B4-BE49-F238E27FC236}">
                      <a16:creationId xmlns:a16="http://schemas.microsoft.com/office/drawing/2014/main" id="{1129F341-0890-4352-8ECF-8AB4C01D6AF5}"/>
                    </a:ext>
                  </a:extLst>
                </p:cNvPr>
                <p:cNvSpPr txBox="1"/>
                <p:nvPr/>
              </p:nvSpPr>
              <p:spPr>
                <a:xfrm>
                  <a:off x="2051720" y="1967976"/>
                  <a:ext cx="758180" cy="256673"/>
                </a:xfrm>
                <a:prstGeom prst="rect">
                  <a:avLst/>
                </a:prstGeom>
                <a:noFill/>
              </p:spPr>
              <p:txBody>
                <a:bodyPr wrap="square" lIns="0" tIns="0" rIns="0" rtlCol="0">
                  <a:spAutoFit/>
                </a:bodyPr>
                <a:lstStyle/>
                <a:p>
                  <a:pPr algn="ctr"/>
                  <a:r>
                    <a:rPr lang="en-GB" sz="1400" b="1" baseline="-25000" dirty="0"/>
                    <a:t>Issuance (</a:t>
                  </a:r>
                  <a14:m>
                    <m:oMath xmlns:m="http://schemas.openxmlformats.org/officeDocument/2006/math">
                      <m:r>
                        <a:rPr lang="en-GB" sz="1400" b="1" i="1" baseline="-25000" smtClean="0">
                          <a:latin typeface="Cambria Math" panose="02040503050406030204" pitchFamily="18" charset="0"/>
                        </a:rPr>
                        <m:t>𝟎</m:t>
                      </m:r>
                    </m:oMath>
                  </a14:m>
                  <a:r>
                    <a:rPr lang="en-GB" sz="1400" b="1" baseline="-25000" dirty="0"/>
                    <a:t>)</a:t>
                  </a:r>
                </a:p>
              </p:txBody>
            </p:sp>
          </mc:Choice>
          <mc:Fallback xmlns="">
            <p:sp>
              <p:nvSpPr>
                <p:cNvPr id="72" name="TextovéPole 71">
                  <a:extLst>
                    <a:ext uri="{FF2B5EF4-FFF2-40B4-BE49-F238E27FC236}">
                      <a16:creationId xmlns:a16="http://schemas.microsoft.com/office/drawing/2014/main" id="{1129F341-0890-4352-8ECF-8AB4C01D6AF5}"/>
                    </a:ext>
                  </a:extLst>
                </p:cNvPr>
                <p:cNvSpPr txBox="1">
                  <a:spLocks noRot="1" noChangeAspect="1" noMove="1" noResize="1" noEditPoints="1" noAdjustHandles="1" noChangeArrowheads="1" noChangeShapeType="1" noTextEdit="1"/>
                </p:cNvSpPr>
                <p:nvPr/>
              </p:nvSpPr>
              <p:spPr>
                <a:xfrm>
                  <a:off x="2051720" y="1967976"/>
                  <a:ext cx="758180" cy="256673"/>
                </a:xfrm>
                <a:prstGeom prst="rect">
                  <a:avLst/>
                </a:prstGeom>
                <a:blipFill>
                  <a:blip r:embed="rId20"/>
                  <a:stretch>
                    <a:fillRect l="-3226" r="-3226" b="-19048"/>
                  </a:stretch>
                </a:blipFill>
              </p:spPr>
              <p:txBody>
                <a:bodyPr/>
                <a:lstStyle/>
                <a:p>
                  <a:r>
                    <a:rPr lang="en-GB">
                      <a:noFill/>
                    </a:rPr>
                    <a:t> </a:t>
                  </a:r>
                </a:p>
              </p:txBody>
            </p:sp>
          </mc:Fallback>
        </mc:AlternateContent>
        <p:sp>
          <p:nvSpPr>
            <p:cNvPr id="6" name="Rovnoramenný trojúhelník 5">
              <a:extLst>
                <a:ext uri="{FF2B5EF4-FFF2-40B4-BE49-F238E27FC236}">
                  <a16:creationId xmlns:a16="http://schemas.microsoft.com/office/drawing/2014/main" id="{01A1BB0F-89FC-9571-0B5D-0265EB2CFB3C}"/>
                </a:ext>
              </a:extLst>
            </p:cNvPr>
            <p:cNvSpPr/>
            <p:nvPr/>
          </p:nvSpPr>
          <p:spPr>
            <a:xfrm rot="10800000">
              <a:off x="2365740" y="1854168"/>
              <a:ext cx="105916" cy="125020"/>
            </a:xfrm>
            <a:prstGeom prst="triangle">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9" name="Rovnoramenný trojúhelník 8">
              <a:extLst>
                <a:ext uri="{FF2B5EF4-FFF2-40B4-BE49-F238E27FC236}">
                  <a16:creationId xmlns:a16="http://schemas.microsoft.com/office/drawing/2014/main" id="{7B300301-B963-15E9-8161-D4961EACBFDA}"/>
                </a:ext>
              </a:extLst>
            </p:cNvPr>
            <p:cNvSpPr/>
            <p:nvPr/>
          </p:nvSpPr>
          <p:spPr>
            <a:xfrm rot="10800000">
              <a:off x="3746004" y="1854168"/>
              <a:ext cx="105916" cy="125020"/>
            </a:xfrm>
            <a:prstGeom prst="triangle">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2" name="Rovnoramenný trojúhelník 11">
              <a:extLst>
                <a:ext uri="{FF2B5EF4-FFF2-40B4-BE49-F238E27FC236}">
                  <a16:creationId xmlns:a16="http://schemas.microsoft.com/office/drawing/2014/main" id="{4205A574-0210-D0A1-20FD-161985880DC0}"/>
                </a:ext>
              </a:extLst>
            </p:cNvPr>
            <p:cNvSpPr/>
            <p:nvPr/>
          </p:nvSpPr>
          <p:spPr>
            <a:xfrm rot="10800000">
              <a:off x="5762228" y="1854168"/>
              <a:ext cx="105916" cy="125020"/>
            </a:xfrm>
            <a:prstGeom prst="triangle">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grpSp>
      <p:sp>
        <p:nvSpPr>
          <p:cNvPr id="11" name="Kruh: dutý 10">
            <a:extLst>
              <a:ext uri="{FF2B5EF4-FFF2-40B4-BE49-F238E27FC236}">
                <a16:creationId xmlns:a16="http://schemas.microsoft.com/office/drawing/2014/main" id="{A77A4202-3877-C39F-802D-974920602673}"/>
              </a:ext>
            </a:extLst>
          </p:cNvPr>
          <p:cNvSpPr/>
          <p:nvPr/>
        </p:nvSpPr>
        <p:spPr>
          <a:xfrm>
            <a:off x="3293774" y="1767665"/>
            <a:ext cx="899176" cy="565523"/>
          </a:xfrm>
          <a:prstGeom prst="donut">
            <a:avLst>
              <a:gd name="adj" fmla="val 9931"/>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solidFill>
                <a:schemeClr val="tx1"/>
              </a:solidFill>
            </a:endParaRPr>
          </a:p>
        </p:txBody>
      </p:sp>
      <p:sp>
        <p:nvSpPr>
          <p:cNvPr id="13" name="Šipka: zahnutá dolů 12">
            <a:extLst>
              <a:ext uri="{FF2B5EF4-FFF2-40B4-BE49-F238E27FC236}">
                <a16:creationId xmlns:a16="http://schemas.microsoft.com/office/drawing/2014/main" id="{BE829F25-657D-C05A-80F1-4394A59EB9EE}"/>
              </a:ext>
            </a:extLst>
          </p:cNvPr>
          <p:cNvSpPr/>
          <p:nvPr/>
        </p:nvSpPr>
        <p:spPr>
          <a:xfrm rot="21360000">
            <a:off x="2892022" y="2860258"/>
            <a:ext cx="2100274" cy="320189"/>
          </a:xfrm>
          <a:prstGeom prst="curvedDownArrow">
            <a:avLst>
              <a:gd name="adj1" fmla="val 25000"/>
              <a:gd name="adj2" fmla="val 57208"/>
              <a:gd name="adj3" fmla="val 29768"/>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Obdélník 13">
            <a:extLst>
              <a:ext uri="{FF2B5EF4-FFF2-40B4-BE49-F238E27FC236}">
                <a16:creationId xmlns:a16="http://schemas.microsoft.com/office/drawing/2014/main" id="{2D9675DB-470C-CD54-4449-BF9383B445B6}"/>
              </a:ext>
            </a:extLst>
          </p:cNvPr>
          <p:cNvSpPr/>
          <p:nvPr/>
        </p:nvSpPr>
        <p:spPr>
          <a:xfrm>
            <a:off x="6091155" y="3235326"/>
            <a:ext cx="2468406" cy="281030"/>
          </a:xfrm>
          <a:prstGeom prst="rect">
            <a:avLst/>
          </a:prstGeom>
          <a:solidFill>
            <a:srgbClr val="FFC000">
              <a:alpha val="25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bdélník 14">
            <a:extLst>
              <a:ext uri="{FF2B5EF4-FFF2-40B4-BE49-F238E27FC236}">
                <a16:creationId xmlns:a16="http://schemas.microsoft.com/office/drawing/2014/main" id="{A66C5C9C-B6D4-D9B5-3AD9-1D7EB932ED3B}"/>
              </a:ext>
            </a:extLst>
          </p:cNvPr>
          <p:cNvSpPr/>
          <p:nvPr/>
        </p:nvSpPr>
        <p:spPr>
          <a:xfrm>
            <a:off x="6084000" y="3607520"/>
            <a:ext cx="2468406" cy="281030"/>
          </a:xfrm>
          <a:prstGeom prst="rect">
            <a:avLst/>
          </a:prstGeom>
          <a:solidFill>
            <a:srgbClr val="FFC000">
              <a:alpha val="25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Šipka: zahnutá dolů 16">
            <a:extLst>
              <a:ext uri="{FF2B5EF4-FFF2-40B4-BE49-F238E27FC236}">
                <a16:creationId xmlns:a16="http://schemas.microsoft.com/office/drawing/2014/main" id="{141BAFA7-2BDE-6CE6-DC09-2984EB67FB16}"/>
              </a:ext>
            </a:extLst>
          </p:cNvPr>
          <p:cNvSpPr/>
          <p:nvPr/>
        </p:nvSpPr>
        <p:spPr>
          <a:xfrm rot="360000">
            <a:off x="2663445" y="3062084"/>
            <a:ext cx="2100274" cy="320189"/>
          </a:xfrm>
          <a:prstGeom prst="curvedDownArrow">
            <a:avLst>
              <a:gd name="adj1" fmla="val 25000"/>
              <a:gd name="adj2" fmla="val 57208"/>
              <a:gd name="adj3" fmla="val 29768"/>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mc:AlternateContent xmlns:mc="http://schemas.openxmlformats.org/markup-compatibility/2006" xmlns:a14="http://schemas.microsoft.com/office/drawing/2010/main">
        <mc:Choice Requires="a14">
          <p:sp>
            <p:nvSpPr>
              <p:cNvPr id="18" name="TextovéPole 17">
                <a:extLst>
                  <a:ext uri="{FF2B5EF4-FFF2-40B4-BE49-F238E27FC236}">
                    <a16:creationId xmlns:a16="http://schemas.microsoft.com/office/drawing/2014/main" id="{85BFBD70-9192-0023-A5ED-F6C0DF396AEE}"/>
                  </a:ext>
                </a:extLst>
              </p:cNvPr>
              <p:cNvSpPr txBox="1"/>
              <p:nvPr/>
            </p:nvSpPr>
            <p:spPr>
              <a:xfrm>
                <a:off x="4525400" y="1685727"/>
                <a:ext cx="314352" cy="256673"/>
              </a:xfrm>
              <a:prstGeom prst="rect">
                <a:avLst/>
              </a:prstGeom>
              <a:noFill/>
            </p:spPr>
            <p:txBody>
              <a:bodyPr wrap="square" lIns="0" tIns="0" rIns="0" rtlCol="0">
                <a:spAutoFit/>
              </a:bodyPr>
              <a:lstStyle>
                <a:defPPr>
                  <a:defRPr lang="cs-CZ"/>
                </a:defPPr>
                <a:lvl1pPr algn="ctr">
                  <a:defRPr sz="1400" b="1" baseline="-25000"/>
                </a:lvl1pPr>
              </a:lstStyle>
              <a:p>
                <a:pPr/>
                <a14:m>
                  <m:oMathPara xmlns:m="http://schemas.openxmlformats.org/officeDocument/2006/math">
                    <m:oMathParaPr>
                      <m:jc m:val="centerGroup"/>
                    </m:oMathParaPr>
                    <m:oMath xmlns:m="http://schemas.openxmlformats.org/officeDocument/2006/math">
                      <m:r>
                        <a:rPr lang="en-GB" b="1" i="1" smtClean="0">
                          <a:latin typeface="Cambria Math" panose="02040503050406030204" pitchFamily="18" charset="0"/>
                        </a:rPr>
                        <m:t>𝑻</m:t>
                      </m:r>
                      <m:r>
                        <m:rPr>
                          <m:nor/>
                        </m:rPr>
                        <a:rPr lang="en-GB" b="1" i="0" smtClean="0">
                          <a:latin typeface="Cambria Math" panose="02040503050406030204" pitchFamily="18" charset="0"/>
                        </a:rPr>
                        <m:t>−</m:t>
                      </m:r>
                      <m:r>
                        <a:rPr lang="en-GB" b="1" i="1" smtClean="0">
                          <a:latin typeface="Cambria Math" panose="02040503050406030204" pitchFamily="18" charset="0"/>
                        </a:rPr>
                        <m:t> </m:t>
                      </m:r>
                      <m:r>
                        <a:rPr lang="en-GB" b="1" i="1" smtClean="0">
                          <a:latin typeface="Cambria Math" panose="02040503050406030204" pitchFamily="18" charset="0"/>
                        </a:rPr>
                        <m:t>𝒕</m:t>
                      </m:r>
                    </m:oMath>
                  </m:oMathPara>
                </a14:m>
                <a:endParaRPr lang="en-GB" dirty="0"/>
              </a:p>
            </p:txBody>
          </p:sp>
        </mc:Choice>
        <mc:Fallback xmlns="">
          <p:sp>
            <p:nvSpPr>
              <p:cNvPr id="18" name="TextovéPole 17">
                <a:extLst>
                  <a:ext uri="{FF2B5EF4-FFF2-40B4-BE49-F238E27FC236}">
                    <a16:creationId xmlns:a16="http://schemas.microsoft.com/office/drawing/2014/main" id="{85BFBD70-9192-0023-A5ED-F6C0DF396AEE}"/>
                  </a:ext>
                </a:extLst>
              </p:cNvPr>
              <p:cNvSpPr txBox="1">
                <a:spLocks noRot="1" noChangeAspect="1" noMove="1" noResize="1" noEditPoints="1" noAdjustHandles="1" noChangeArrowheads="1" noChangeShapeType="1" noTextEdit="1"/>
              </p:cNvSpPr>
              <p:nvPr/>
            </p:nvSpPr>
            <p:spPr>
              <a:xfrm>
                <a:off x="4525400" y="1685727"/>
                <a:ext cx="314352" cy="256673"/>
              </a:xfrm>
              <a:prstGeom prst="rect">
                <a:avLst/>
              </a:prstGeom>
              <a:blipFill>
                <a:blip r:embed="rId21"/>
                <a:stretch>
                  <a:fillRect/>
                </a:stretch>
              </a:blipFill>
            </p:spPr>
            <p:txBody>
              <a:bodyPr/>
              <a:lstStyle/>
              <a:p>
                <a:r>
                  <a:rPr lang="en-GB">
                    <a:noFill/>
                  </a:rPr>
                  <a:t> </a:t>
                </a:r>
              </a:p>
            </p:txBody>
          </p:sp>
        </mc:Fallback>
      </mc:AlternateContent>
      <p:cxnSp>
        <p:nvCxnSpPr>
          <p:cNvPr id="19" name="Přímá spojnice se šipkou 18">
            <a:extLst>
              <a:ext uri="{FF2B5EF4-FFF2-40B4-BE49-F238E27FC236}">
                <a16:creationId xmlns:a16="http://schemas.microsoft.com/office/drawing/2014/main" id="{C619805C-B2B8-37E7-554C-A0257379DCBD}"/>
              </a:ext>
            </a:extLst>
          </p:cNvPr>
          <p:cNvCxnSpPr>
            <a:cxnSpLocks/>
          </p:cNvCxnSpPr>
          <p:nvPr/>
        </p:nvCxnSpPr>
        <p:spPr>
          <a:xfrm flipV="1">
            <a:off x="3714393" y="1916678"/>
            <a:ext cx="2052000" cy="322"/>
          </a:xfrm>
          <a:prstGeom prst="straightConnector1">
            <a:avLst/>
          </a:prstGeom>
          <a:ln w="254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2" name="Pravá složená závorka 21">
            <a:extLst>
              <a:ext uri="{FF2B5EF4-FFF2-40B4-BE49-F238E27FC236}">
                <a16:creationId xmlns:a16="http://schemas.microsoft.com/office/drawing/2014/main" id="{B68AF6EA-3C0D-274B-4D9C-2DD5759966AF}"/>
              </a:ext>
            </a:extLst>
          </p:cNvPr>
          <p:cNvSpPr/>
          <p:nvPr/>
        </p:nvSpPr>
        <p:spPr>
          <a:xfrm rot="16200000">
            <a:off x="4830352" y="2453014"/>
            <a:ext cx="144000" cy="1524701"/>
          </a:xfrm>
          <a:prstGeom prst="rightBrace">
            <a:avLst/>
          </a:prstGeom>
          <a:ln w="25400">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4" name="Pravá složená závorka 23">
            <a:extLst>
              <a:ext uri="{FF2B5EF4-FFF2-40B4-BE49-F238E27FC236}">
                <a16:creationId xmlns:a16="http://schemas.microsoft.com/office/drawing/2014/main" id="{2C84021B-5741-911A-CC81-D3B373AC7F72}"/>
              </a:ext>
            </a:extLst>
          </p:cNvPr>
          <p:cNvSpPr/>
          <p:nvPr/>
        </p:nvSpPr>
        <p:spPr>
          <a:xfrm rot="16200000">
            <a:off x="4584791" y="2793788"/>
            <a:ext cx="144000" cy="1584000"/>
          </a:xfrm>
          <a:prstGeom prst="rightBrace">
            <a:avLst/>
          </a:prstGeom>
          <a:ln w="25400">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mc:AlternateContent xmlns:mc="http://schemas.openxmlformats.org/markup-compatibility/2006" xmlns:a14="http://schemas.microsoft.com/office/drawing/2010/main">
        <mc:Choice Requires="a14">
          <p:sp>
            <p:nvSpPr>
              <p:cNvPr id="20" name="TextovéPole 19">
                <a:extLst>
                  <a:ext uri="{FF2B5EF4-FFF2-40B4-BE49-F238E27FC236}">
                    <a16:creationId xmlns:a16="http://schemas.microsoft.com/office/drawing/2014/main" id="{A75ECE2E-EBA4-9856-C9B4-C107BBA24375}"/>
                  </a:ext>
                </a:extLst>
              </p:cNvPr>
              <p:cNvSpPr txBox="1"/>
              <p:nvPr/>
            </p:nvSpPr>
            <p:spPr>
              <a:xfrm>
                <a:off x="2196000" y="4493198"/>
                <a:ext cx="1463927" cy="369332"/>
              </a:xfrm>
              <a:prstGeom prst="rect">
                <a:avLst/>
              </a:prstGeom>
              <a:noFill/>
            </p:spPr>
            <p:txBody>
              <a:bodyPr wrap="none" lIns="0" tIns="0" rIns="0" bIns="0" rtlCol="0">
                <a:spAutoFit/>
              </a:bodyPr>
              <a:lstStyle/>
              <a:p>
                <a:pPr algn="ctr">
                  <a:lnSpc>
                    <a:spcPct val="150000"/>
                  </a:lnSpc>
                </a:pPr>
                <a14:m>
                  <m:oMathPara xmlns:m="http://schemas.openxmlformats.org/officeDocument/2006/math">
                    <m:oMathParaPr>
                      <m:jc m:val="left"/>
                    </m:oMathParaPr>
                    <m:oMath xmlns:m="http://schemas.openxmlformats.org/officeDocument/2006/math">
                      <m:r>
                        <m:rPr>
                          <m:nor/>
                        </m:rPr>
                        <a:rPr lang="cs-CZ" sz="1600" b="0" i="0" smtClean="0">
                          <a:latin typeface="Cambria Math" panose="02040503050406030204" pitchFamily="18" charset="0"/>
                          <a:ea typeface="Cambria Math" panose="02040503050406030204" pitchFamily="18" charset="0"/>
                        </a:rPr>
                        <m:t>max</m:t>
                      </m:r>
                      <m:r>
                        <m:rPr>
                          <m:nor/>
                        </m:rPr>
                        <a:rPr lang="en-US" sz="1600" b="0" i="0" smtClean="0">
                          <a:latin typeface="Cambria Math" panose="02040503050406030204" pitchFamily="18" charset="0"/>
                          <a:ea typeface="Cambria Math" panose="02040503050406030204" pitchFamily="18" charset="0"/>
                        </a:rPr>
                        <m:t>[</m:t>
                      </m:r>
                      <m:sSub>
                        <m:sSubPr>
                          <m:ctrlPr>
                            <a:rPr lang="en-US" sz="1600" b="0" i="1" smtClean="0">
                              <a:latin typeface="Cambria Math" panose="02040503050406030204" pitchFamily="18" charset="0"/>
                              <a:ea typeface="Cambria Math" panose="02040503050406030204" pitchFamily="18" charset="0"/>
                            </a:rPr>
                          </m:ctrlPr>
                        </m:sSubPr>
                        <m:e>
                          <m:r>
                            <a:rPr lang="cs-CZ" sz="1600" b="0" i="1" smtClean="0">
                              <a:latin typeface="Cambria Math" panose="02040503050406030204" pitchFamily="18" charset="0"/>
                              <a:ea typeface="Cambria Math" panose="02040503050406030204" pitchFamily="18" charset="0"/>
                            </a:rPr>
                            <m:t>𝐶</m:t>
                          </m:r>
                        </m:e>
                        <m:sub>
                          <m:r>
                            <a:rPr lang="cs-CZ" sz="1600" b="0" i="1" smtClean="0">
                              <a:latin typeface="Cambria Math" panose="02040503050406030204" pitchFamily="18" charset="0"/>
                              <a:ea typeface="Cambria Math" panose="02040503050406030204" pitchFamily="18" charset="0"/>
                            </a:rPr>
                            <m:t>𝑡</m:t>
                          </m:r>
                        </m:sub>
                      </m:sSub>
                      <m:r>
                        <a:rPr lang="cs-CZ" sz="1600" b="0" i="1" smtClean="0">
                          <a:latin typeface="Cambria Math" panose="02040503050406030204" pitchFamily="18" charset="0"/>
                          <a:ea typeface="Cambria Math" panose="02040503050406030204" pitchFamily="18" charset="0"/>
                        </a:rPr>
                        <m:t>,</m:t>
                      </m:r>
                      <m:sSub>
                        <m:sSubPr>
                          <m:ctrlPr>
                            <a:rPr lang="cs-CZ" sz="1600" b="0" i="1" smtClean="0">
                              <a:latin typeface="Cambria Math" panose="02040503050406030204" pitchFamily="18" charset="0"/>
                              <a:ea typeface="Cambria Math" panose="02040503050406030204" pitchFamily="18" charset="0"/>
                            </a:rPr>
                          </m:ctrlPr>
                        </m:sSubPr>
                        <m:e>
                          <m:r>
                            <a:rPr lang="cs-CZ" sz="1600" b="0" i="1" smtClean="0">
                              <a:latin typeface="Cambria Math" panose="02040503050406030204" pitchFamily="18" charset="0"/>
                              <a:ea typeface="Cambria Math" panose="02040503050406030204" pitchFamily="18" charset="0"/>
                            </a:rPr>
                            <m:t>𝑃</m:t>
                          </m:r>
                        </m:e>
                        <m:sub>
                          <m:r>
                            <a:rPr lang="cs-CZ" sz="1600" b="0" i="1" smtClean="0">
                              <a:latin typeface="Cambria Math" panose="02040503050406030204" pitchFamily="18" charset="0"/>
                              <a:ea typeface="Cambria Math" panose="02040503050406030204" pitchFamily="18" charset="0"/>
                            </a:rPr>
                            <m:t>𝑡</m:t>
                          </m:r>
                        </m:sub>
                      </m:sSub>
                      <m:r>
                        <a:rPr lang="cs-CZ" sz="1600" b="0" i="1" smtClean="0">
                          <a:latin typeface="Cambria Math" panose="02040503050406030204" pitchFamily="18" charset="0"/>
                          <a:ea typeface="Cambria Math" panose="02040503050406030204" pitchFamily="18" charset="0"/>
                        </a:rPr>
                        <m:t>]=</m:t>
                      </m:r>
                      <m:sSub>
                        <m:sSubPr>
                          <m:ctrlPr>
                            <a:rPr lang="en-US" sz="1600" i="1">
                              <a:latin typeface="Cambria Math" panose="02040503050406030204" pitchFamily="18" charset="0"/>
                              <a:ea typeface="Cambria Math" panose="02040503050406030204" pitchFamily="18" charset="0"/>
                            </a:rPr>
                          </m:ctrlPr>
                        </m:sSubPr>
                        <m:e>
                          <m:r>
                            <a:rPr lang="cs-CZ" sz="1600" i="1">
                              <a:latin typeface="Cambria Math" panose="02040503050406030204" pitchFamily="18" charset="0"/>
                              <a:ea typeface="Cambria Math" panose="02040503050406030204" pitchFamily="18" charset="0"/>
                            </a:rPr>
                            <m:t>𝐶</m:t>
                          </m:r>
                        </m:e>
                        <m:sub>
                          <m:r>
                            <a:rPr lang="cs-CZ" sz="1600" i="1">
                              <a:latin typeface="Cambria Math" panose="02040503050406030204" pitchFamily="18" charset="0"/>
                              <a:ea typeface="Cambria Math" panose="02040503050406030204" pitchFamily="18" charset="0"/>
                            </a:rPr>
                            <m:t>𝑡</m:t>
                          </m:r>
                        </m:sub>
                      </m:sSub>
                    </m:oMath>
                  </m:oMathPara>
                </a14:m>
                <a:endParaRPr lang="cs-CZ" sz="1600" i="1" dirty="0">
                  <a:latin typeface="Cambria Math"/>
                  <a:ea typeface="Cambria Math" panose="02040503050406030204" pitchFamily="18" charset="0"/>
                </a:endParaRPr>
              </a:p>
            </p:txBody>
          </p:sp>
        </mc:Choice>
        <mc:Fallback xmlns="">
          <p:sp>
            <p:nvSpPr>
              <p:cNvPr id="20" name="TextovéPole 19">
                <a:extLst>
                  <a:ext uri="{FF2B5EF4-FFF2-40B4-BE49-F238E27FC236}">
                    <a16:creationId xmlns:a16="http://schemas.microsoft.com/office/drawing/2014/main" id="{A75ECE2E-EBA4-9856-C9B4-C107BBA24375}"/>
                  </a:ext>
                </a:extLst>
              </p:cNvPr>
              <p:cNvSpPr txBox="1">
                <a:spLocks noRot="1" noChangeAspect="1" noMove="1" noResize="1" noEditPoints="1" noAdjustHandles="1" noChangeArrowheads="1" noChangeShapeType="1" noTextEdit="1"/>
              </p:cNvSpPr>
              <p:nvPr/>
            </p:nvSpPr>
            <p:spPr>
              <a:xfrm>
                <a:off x="2196000" y="4493198"/>
                <a:ext cx="1463927" cy="369332"/>
              </a:xfrm>
              <a:prstGeom prst="rect">
                <a:avLst/>
              </a:prstGeom>
              <a:blipFill>
                <a:blip r:embed="rId22"/>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1" name="TextovéPole 20">
                <a:extLst>
                  <a:ext uri="{FF2B5EF4-FFF2-40B4-BE49-F238E27FC236}">
                    <a16:creationId xmlns:a16="http://schemas.microsoft.com/office/drawing/2014/main" id="{3A52A855-C00C-0F97-F904-E9FE394E625A}"/>
                  </a:ext>
                </a:extLst>
              </p:cNvPr>
              <p:cNvSpPr txBox="1"/>
              <p:nvPr/>
            </p:nvSpPr>
            <p:spPr>
              <a:xfrm>
                <a:off x="2160001" y="5123100"/>
                <a:ext cx="5189546" cy="394852"/>
              </a:xfrm>
              <a:prstGeom prst="rect">
                <a:avLst/>
              </a:prstGeom>
              <a:noFill/>
            </p:spPr>
            <p:txBody>
              <a:bodyPr wrap="square" lIns="0" tIns="0" rIns="0" bIns="0" rtlCol="0">
                <a:spAutoFit/>
              </a:bodyPr>
              <a:lstStyle/>
              <a:p>
                <a:pPr algn="ctr">
                  <a:lnSpc>
                    <a:spcPct val="150000"/>
                  </a:lnSpc>
                </a:pPr>
                <a14:m>
                  <m:oMathPara xmlns:m="http://schemas.openxmlformats.org/officeDocument/2006/math">
                    <m:oMathParaPr>
                      <m:jc m:val="left"/>
                    </m:oMathParaPr>
                    <m:oMath xmlns:m="http://schemas.openxmlformats.org/officeDocument/2006/math">
                      <m:r>
                        <m:rPr>
                          <m:nor/>
                        </m:rPr>
                        <a:rPr lang="cs-CZ" sz="1600" b="0" i="0" smtClean="0">
                          <a:latin typeface="Cambria Math" panose="02040503050406030204" pitchFamily="18" charset="0"/>
                          <a:ea typeface="Cambria Math" panose="02040503050406030204" pitchFamily="18" charset="0"/>
                        </a:rPr>
                        <m:t>max</m:t>
                      </m:r>
                      <m:r>
                        <m:rPr>
                          <m:nor/>
                        </m:rPr>
                        <a:rPr lang="en-US" sz="1600" b="0" i="0" smtClean="0">
                          <a:latin typeface="Cambria Math" panose="02040503050406030204" pitchFamily="18" charset="0"/>
                          <a:ea typeface="Cambria Math" panose="02040503050406030204" pitchFamily="18" charset="0"/>
                        </a:rPr>
                        <m:t>[</m:t>
                      </m:r>
                      <m:sSub>
                        <m:sSubPr>
                          <m:ctrlPr>
                            <a:rPr lang="en-US" sz="1600" b="0" i="1" smtClean="0">
                              <a:latin typeface="Cambria Math" panose="02040503050406030204" pitchFamily="18" charset="0"/>
                              <a:ea typeface="Cambria Math" panose="02040503050406030204" pitchFamily="18" charset="0"/>
                            </a:rPr>
                          </m:ctrlPr>
                        </m:sSubPr>
                        <m:e>
                          <m:r>
                            <a:rPr lang="cs-CZ" sz="1600" b="0" i="1" smtClean="0">
                              <a:latin typeface="Cambria Math" panose="02040503050406030204" pitchFamily="18" charset="0"/>
                              <a:ea typeface="Cambria Math" panose="02040503050406030204" pitchFamily="18" charset="0"/>
                            </a:rPr>
                            <m:t>𝐶</m:t>
                          </m:r>
                        </m:e>
                        <m:sub>
                          <m:r>
                            <a:rPr lang="cs-CZ" sz="1600" b="0" i="1" smtClean="0">
                              <a:latin typeface="Cambria Math" panose="02040503050406030204" pitchFamily="18" charset="0"/>
                              <a:ea typeface="Cambria Math" panose="02040503050406030204" pitchFamily="18" charset="0"/>
                            </a:rPr>
                            <m:t>𝑡</m:t>
                          </m:r>
                        </m:sub>
                      </m:sSub>
                      <m:r>
                        <a:rPr lang="cs-CZ" sz="1600" b="0" i="1" smtClean="0">
                          <a:latin typeface="Cambria Math" panose="02040503050406030204" pitchFamily="18" charset="0"/>
                          <a:ea typeface="Cambria Math" panose="02040503050406030204" pitchFamily="18" charset="0"/>
                        </a:rPr>
                        <m:t>,</m:t>
                      </m:r>
                      <m:sSub>
                        <m:sSubPr>
                          <m:ctrlPr>
                            <a:rPr lang="cs-CZ" sz="1600" b="0" i="1" smtClean="0">
                              <a:latin typeface="Cambria Math" panose="02040503050406030204" pitchFamily="18" charset="0"/>
                              <a:ea typeface="Cambria Math" panose="02040503050406030204" pitchFamily="18" charset="0"/>
                            </a:rPr>
                          </m:ctrlPr>
                        </m:sSubPr>
                        <m:e>
                          <m:r>
                            <a:rPr lang="cs-CZ" sz="1600" b="0" i="1" smtClean="0">
                              <a:latin typeface="Cambria Math" panose="02040503050406030204" pitchFamily="18" charset="0"/>
                              <a:ea typeface="Cambria Math" panose="02040503050406030204" pitchFamily="18" charset="0"/>
                            </a:rPr>
                            <m:t>𝑃</m:t>
                          </m:r>
                        </m:e>
                        <m:sub>
                          <m:r>
                            <a:rPr lang="cs-CZ" sz="1600" b="0" i="1" smtClean="0">
                              <a:latin typeface="Cambria Math" panose="02040503050406030204" pitchFamily="18" charset="0"/>
                              <a:ea typeface="Cambria Math" panose="02040503050406030204" pitchFamily="18" charset="0"/>
                            </a:rPr>
                            <m:t>𝑡</m:t>
                          </m:r>
                        </m:sub>
                      </m:sSub>
                      <m:r>
                        <a:rPr lang="cs-CZ" sz="1600" b="0" i="1" smtClean="0">
                          <a:latin typeface="Cambria Math" panose="02040503050406030204" pitchFamily="18" charset="0"/>
                          <a:ea typeface="Cambria Math" panose="02040503050406030204" pitchFamily="18" charset="0"/>
                        </a:rPr>
                        <m:t>]=</m:t>
                      </m:r>
                      <m:sSub>
                        <m:sSubPr>
                          <m:ctrlPr>
                            <a:rPr lang="en-US" sz="1600" i="1">
                              <a:latin typeface="Cambria Math" panose="02040503050406030204" pitchFamily="18" charset="0"/>
                              <a:ea typeface="Cambria Math" panose="02040503050406030204" pitchFamily="18" charset="0"/>
                            </a:rPr>
                          </m:ctrlPr>
                        </m:sSubPr>
                        <m:e>
                          <m:r>
                            <a:rPr lang="cs-CZ" sz="1600" b="0" i="1" smtClean="0">
                              <a:latin typeface="Cambria Math" panose="02040503050406030204" pitchFamily="18" charset="0"/>
                              <a:ea typeface="Cambria Math" panose="02040503050406030204" pitchFamily="18" charset="0"/>
                            </a:rPr>
                            <m:t>𝑃</m:t>
                          </m:r>
                        </m:e>
                        <m:sub>
                          <m:r>
                            <a:rPr lang="cs-CZ" sz="1600" i="1">
                              <a:latin typeface="Cambria Math" panose="02040503050406030204" pitchFamily="18" charset="0"/>
                              <a:ea typeface="Cambria Math" panose="02040503050406030204" pitchFamily="18" charset="0"/>
                            </a:rPr>
                            <m:t>𝑡</m:t>
                          </m:r>
                        </m:sub>
                      </m:sSub>
                      <m:r>
                        <a:rPr lang="cs-CZ" sz="1600" b="0" i="1" smtClean="0">
                          <a:latin typeface="Cambria Math" panose="02040503050406030204" pitchFamily="18" charset="0"/>
                          <a:ea typeface="Cambria Math" panose="02040503050406030204" pitchFamily="18" charset="0"/>
                        </a:rPr>
                        <m:t>  </m:t>
                      </m:r>
                      <m:r>
                        <a:rPr lang="cs-CZ" sz="1600" i="1" smtClean="0">
                          <a:latin typeface="Cambria Math" panose="02040503050406030204" pitchFamily="18" charset="0"/>
                          <a:ea typeface="Cambria Math" panose="02040503050406030204" pitchFamily="18" charset="0"/>
                        </a:rPr>
                        <m:t>⟺</m:t>
                      </m:r>
                      <m:sSub>
                        <m:sSubPr>
                          <m:ctrlPr>
                            <a:rPr lang="cs-CZ" sz="1600" i="1">
                              <a:latin typeface="Cambria Math" panose="02040503050406030204" pitchFamily="18" charset="0"/>
                              <a:ea typeface="Cambria Math" panose="02040503050406030204" pitchFamily="18" charset="0"/>
                            </a:rPr>
                          </m:ctrlPr>
                        </m:sSubPr>
                        <m:e>
                          <m:r>
                            <a:rPr lang="cs-CZ" sz="1600" i="1">
                              <a:latin typeface="Cambria Math" panose="02040503050406030204" pitchFamily="18" charset="0"/>
                              <a:ea typeface="Cambria Math" panose="02040503050406030204" pitchFamily="18" charset="0"/>
                            </a:rPr>
                            <m:t>𝑆</m:t>
                          </m:r>
                        </m:e>
                        <m:sub>
                          <m:r>
                            <a:rPr lang="cs-CZ" sz="1600" i="1">
                              <a:latin typeface="Cambria Math" panose="02040503050406030204" pitchFamily="18" charset="0"/>
                              <a:ea typeface="Cambria Math" panose="02040503050406030204" pitchFamily="18" charset="0"/>
                            </a:rPr>
                            <m:t>𝑡</m:t>
                          </m:r>
                        </m:sub>
                      </m:sSub>
                      <m:r>
                        <a:rPr lang="cs-CZ" sz="1600" b="0" i="1" smtClean="0">
                          <a:latin typeface="Cambria Math" panose="02040503050406030204" pitchFamily="18" charset="0"/>
                          <a:ea typeface="Cambria Math" panose="02040503050406030204" pitchFamily="18" charset="0"/>
                        </a:rPr>
                        <m:t>−</m:t>
                      </m:r>
                      <m:r>
                        <a:rPr lang="en-US" sz="1600" i="1">
                          <a:latin typeface="Cambria Math" panose="02040503050406030204" pitchFamily="18" charset="0"/>
                          <a:ea typeface="Cambria Math" panose="02040503050406030204" pitchFamily="18" charset="0"/>
                        </a:rPr>
                        <m:t>𝑋</m:t>
                      </m:r>
                      <m:sSup>
                        <m:sSupPr>
                          <m:ctrlPr>
                            <a:rPr lang="en-US" sz="1600" i="1">
                              <a:latin typeface="Cambria Math" panose="02040503050406030204" pitchFamily="18" charset="0"/>
                              <a:ea typeface="Cambria Math" panose="02040503050406030204" pitchFamily="18" charset="0"/>
                            </a:rPr>
                          </m:ctrlPr>
                        </m:sSupPr>
                        <m:e>
                          <m:r>
                            <a:rPr lang="en-US" sz="1600" i="1">
                              <a:latin typeface="Cambria Math" panose="02040503050406030204" pitchFamily="18" charset="0"/>
                              <a:ea typeface="Cambria Math" panose="02040503050406030204" pitchFamily="18" charset="0"/>
                            </a:rPr>
                            <m:t>𝑒</m:t>
                          </m:r>
                        </m:e>
                        <m:sup>
                          <m:r>
                            <a:rPr lang="en-US" sz="1600" i="1">
                              <a:latin typeface="Cambria Math" panose="02040503050406030204" pitchFamily="18" charset="0"/>
                              <a:ea typeface="Cambria Math" panose="02040503050406030204" pitchFamily="18" charset="0"/>
                            </a:rPr>
                            <m:t>−</m:t>
                          </m:r>
                          <m:r>
                            <a:rPr lang="en-US" sz="1600" i="1">
                              <a:latin typeface="Cambria Math" panose="02040503050406030204" pitchFamily="18" charset="0"/>
                              <a:ea typeface="Cambria Math" panose="02040503050406030204" pitchFamily="18" charset="0"/>
                            </a:rPr>
                            <m:t>𝑟</m:t>
                          </m:r>
                          <m:d>
                            <m:dPr>
                              <m:ctrlPr>
                                <a:rPr lang="cs-CZ" sz="1600" i="1">
                                  <a:latin typeface="Cambria Math" panose="02040503050406030204" pitchFamily="18" charset="0"/>
                                  <a:ea typeface="Cambria Math" panose="02040503050406030204" pitchFamily="18" charset="0"/>
                                </a:rPr>
                              </m:ctrlPr>
                            </m:dPr>
                            <m:e>
                              <m:r>
                                <a:rPr lang="en-US" sz="1600" i="1">
                                  <a:latin typeface="Cambria Math" panose="02040503050406030204" pitchFamily="18" charset="0"/>
                                  <a:ea typeface="Cambria Math" panose="02040503050406030204" pitchFamily="18" charset="0"/>
                                </a:rPr>
                                <m:t>𝑇</m:t>
                              </m:r>
                              <m:r>
                                <a:rPr lang="en-US" sz="1600" i="1">
                                  <a:latin typeface="Cambria Math" panose="02040503050406030204" pitchFamily="18" charset="0"/>
                                  <a:ea typeface="Cambria Math" panose="02040503050406030204" pitchFamily="18" charset="0"/>
                                </a:rPr>
                                <m:t>−</m:t>
                              </m:r>
                              <m:r>
                                <a:rPr lang="en-US" sz="1600" i="1">
                                  <a:latin typeface="Cambria Math" panose="02040503050406030204" pitchFamily="18" charset="0"/>
                                  <a:ea typeface="Cambria Math" panose="02040503050406030204" pitchFamily="18" charset="0"/>
                                </a:rPr>
                                <m:t>𝑡</m:t>
                              </m:r>
                            </m:e>
                          </m:d>
                        </m:sup>
                      </m:sSup>
                      <m:r>
                        <a:rPr lang="en-GB" sz="1600" b="0" i="1" smtClean="0">
                          <a:latin typeface="Cambria Math" panose="02040503050406030204" pitchFamily="18" charset="0"/>
                          <a:ea typeface="Cambria Math" panose="02040503050406030204" pitchFamily="18" charset="0"/>
                        </a:rPr>
                        <m:t>&lt;0</m:t>
                      </m:r>
                      <m:r>
                        <a:rPr lang="cs-CZ" sz="1600" i="1">
                          <a:latin typeface="Cambria Math" panose="02040503050406030204" pitchFamily="18" charset="0"/>
                          <a:ea typeface="Cambria Math" panose="02040503050406030204" pitchFamily="18" charset="0"/>
                        </a:rPr>
                        <m:t>⟺</m:t>
                      </m:r>
                      <m:sSub>
                        <m:sSubPr>
                          <m:ctrlPr>
                            <a:rPr lang="cs-CZ" sz="1600" i="1">
                              <a:latin typeface="Cambria Math" panose="02040503050406030204" pitchFamily="18" charset="0"/>
                              <a:ea typeface="Cambria Math" panose="02040503050406030204" pitchFamily="18" charset="0"/>
                            </a:rPr>
                          </m:ctrlPr>
                        </m:sSubPr>
                        <m:e>
                          <m:r>
                            <a:rPr lang="cs-CZ" sz="1600" i="1">
                              <a:latin typeface="Cambria Math" panose="02040503050406030204" pitchFamily="18" charset="0"/>
                              <a:ea typeface="Cambria Math" panose="02040503050406030204" pitchFamily="18" charset="0"/>
                            </a:rPr>
                            <m:t>𝑆</m:t>
                          </m:r>
                        </m:e>
                        <m:sub>
                          <m:r>
                            <a:rPr lang="cs-CZ" sz="1600" i="1">
                              <a:latin typeface="Cambria Math" panose="02040503050406030204" pitchFamily="18" charset="0"/>
                              <a:ea typeface="Cambria Math" panose="02040503050406030204" pitchFamily="18" charset="0"/>
                            </a:rPr>
                            <m:t>𝑡</m:t>
                          </m:r>
                        </m:sub>
                      </m:sSub>
                      <m:r>
                        <a:rPr lang="en-US" sz="1600" b="0" i="1" smtClean="0">
                          <a:latin typeface="Cambria Math" panose="02040503050406030204" pitchFamily="18" charset="0"/>
                          <a:ea typeface="Cambria Math" panose="02040503050406030204" pitchFamily="18" charset="0"/>
                        </a:rPr>
                        <m:t>&lt;</m:t>
                      </m:r>
                      <m:r>
                        <a:rPr lang="en-US" sz="1600" i="1">
                          <a:latin typeface="Cambria Math" panose="02040503050406030204" pitchFamily="18" charset="0"/>
                          <a:ea typeface="Cambria Math" panose="02040503050406030204" pitchFamily="18" charset="0"/>
                        </a:rPr>
                        <m:t>𝑋</m:t>
                      </m:r>
                      <m:sSup>
                        <m:sSupPr>
                          <m:ctrlPr>
                            <a:rPr lang="en-US" sz="1600" i="1">
                              <a:latin typeface="Cambria Math" panose="02040503050406030204" pitchFamily="18" charset="0"/>
                              <a:ea typeface="Cambria Math" panose="02040503050406030204" pitchFamily="18" charset="0"/>
                            </a:rPr>
                          </m:ctrlPr>
                        </m:sSupPr>
                        <m:e>
                          <m:r>
                            <a:rPr lang="en-US" sz="1600" i="1">
                              <a:latin typeface="Cambria Math" panose="02040503050406030204" pitchFamily="18" charset="0"/>
                              <a:ea typeface="Cambria Math" panose="02040503050406030204" pitchFamily="18" charset="0"/>
                            </a:rPr>
                            <m:t>𝑒</m:t>
                          </m:r>
                        </m:e>
                        <m:sup>
                          <m:r>
                            <a:rPr lang="en-US" sz="1600" i="1">
                              <a:latin typeface="Cambria Math" panose="02040503050406030204" pitchFamily="18" charset="0"/>
                              <a:ea typeface="Cambria Math" panose="02040503050406030204" pitchFamily="18" charset="0"/>
                            </a:rPr>
                            <m:t>−</m:t>
                          </m:r>
                          <m:r>
                            <a:rPr lang="en-US" sz="1600" i="1">
                              <a:latin typeface="Cambria Math" panose="02040503050406030204" pitchFamily="18" charset="0"/>
                              <a:ea typeface="Cambria Math" panose="02040503050406030204" pitchFamily="18" charset="0"/>
                            </a:rPr>
                            <m:t>𝑟</m:t>
                          </m:r>
                          <m:d>
                            <m:dPr>
                              <m:ctrlPr>
                                <a:rPr lang="cs-CZ" sz="1600" i="1">
                                  <a:latin typeface="Cambria Math" panose="02040503050406030204" pitchFamily="18" charset="0"/>
                                  <a:ea typeface="Cambria Math" panose="02040503050406030204" pitchFamily="18" charset="0"/>
                                </a:rPr>
                              </m:ctrlPr>
                            </m:dPr>
                            <m:e>
                              <m:r>
                                <a:rPr lang="en-US" sz="1600" i="1">
                                  <a:latin typeface="Cambria Math" panose="02040503050406030204" pitchFamily="18" charset="0"/>
                                  <a:ea typeface="Cambria Math" panose="02040503050406030204" pitchFamily="18" charset="0"/>
                                </a:rPr>
                                <m:t>𝑇</m:t>
                              </m:r>
                              <m:r>
                                <a:rPr lang="en-US" sz="1600" i="1">
                                  <a:latin typeface="Cambria Math" panose="02040503050406030204" pitchFamily="18" charset="0"/>
                                  <a:ea typeface="Cambria Math" panose="02040503050406030204" pitchFamily="18" charset="0"/>
                                </a:rPr>
                                <m:t>−</m:t>
                              </m:r>
                              <m:r>
                                <a:rPr lang="en-US" sz="1600" i="1">
                                  <a:latin typeface="Cambria Math" panose="02040503050406030204" pitchFamily="18" charset="0"/>
                                  <a:ea typeface="Cambria Math" panose="02040503050406030204" pitchFamily="18" charset="0"/>
                                </a:rPr>
                                <m:t>𝑡</m:t>
                              </m:r>
                            </m:e>
                          </m:d>
                        </m:sup>
                      </m:sSup>
                    </m:oMath>
                  </m:oMathPara>
                </a14:m>
                <a:endParaRPr lang="cs-CZ" sz="1600" i="1" dirty="0">
                  <a:latin typeface="Cambria Math"/>
                  <a:ea typeface="Cambria Math" panose="02040503050406030204" pitchFamily="18" charset="0"/>
                </a:endParaRPr>
              </a:p>
            </p:txBody>
          </p:sp>
        </mc:Choice>
        <mc:Fallback xmlns="">
          <p:sp>
            <p:nvSpPr>
              <p:cNvPr id="21" name="TextovéPole 20">
                <a:extLst>
                  <a:ext uri="{FF2B5EF4-FFF2-40B4-BE49-F238E27FC236}">
                    <a16:creationId xmlns:a16="http://schemas.microsoft.com/office/drawing/2014/main" id="{3A52A855-C00C-0F97-F904-E9FE394E625A}"/>
                  </a:ext>
                </a:extLst>
              </p:cNvPr>
              <p:cNvSpPr txBox="1">
                <a:spLocks noRot="1" noChangeAspect="1" noMove="1" noResize="1" noEditPoints="1" noAdjustHandles="1" noChangeArrowheads="1" noChangeShapeType="1" noTextEdit="1"/>
              </p:cNvSpPr>
              <p:nvPr/>
            </p:nvSpPr>
            <p:spPr>
              <a:xfrm>
                <a:off x="2160001" y="5123100"/>
                <a:ext cx="5189546" cy="394852"/>
              </a:xfrm>
              <a:prstGeom prst="rect">
                <a:avLst/>
              </a:prstGeom>
              <a:blipFill>
                <a:blip r:embed="rId23"/>
                <a:stretch>
                  <a:fillRect/>
                </a:stretch>
              </a:blipFill>
            </p:spPr>
            <p:txBody>
              <a:bodyPr/>
              <a:lstStyle/>
              <a:p>
                <a:r>
                  <a:rPr lang="en-GB">
                    <a:noFill/>
                  </a:rPr>
                  <a:t> </a:t>
                </a:r>
              </a:p>
            </p:txBody>
          </p:sp>
        </mc:Fallback>
      </mc:AlternateContent>
      <p:sp>
        <p:nvSpPr>
          <p:cNvPr id="27" name="Obdélník: zkosené hrany 26">
            <a:extLst>
              <a:ext uri="{FF2B5EF4-FFF2-40B4-BE49-F238E27FC236}">
                <a16:creationId xmlns:a16="http://schemas.microsoft.com/office/drawing/2014/main" id="{B43D8291-197D-CF31-D3C3-D2CB80D00158}"/>
              </a:ext>
            </a:extLst>
          </p:cNvPr>
          <p:cNvSpPr/>
          <p:nvPr/>
        </p:nvSpPr>
        <p:spPr>
          <a:xfrm>
            <a:off x="6552335" y="3238887"/>
            <a:ext cx="1993722" cy="264259"/>
          </a:xfrm>
          <a:prstGeom prst="bevel">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sz="1400" dirty="0"/>
              <a:t>= 0</a:t>
            </a:r>
            <a:endParaRPr lang="en-GB" sz="1400" dirty="0"/>
          </a:p>
        </p:txBody>
      </p:sp>
      <mc:AlternateContent xmlns:mc="http://schemas.openxmlformats.org/markup-compatibility/2006" xmlns:a14="http://schemas.microsoft.com/office/drawing/2010/main">
        <mc:Choice Requires="a14">
          <p:sp>
            <p:nvSpPr>
              <p:cNvPr id="28" name="TextovéPole 27">
                <a:extLst>
                  <a:ext uri="{FF2B5EF4-FFF2-40B4-BE49-F238E27FC236}">
                    <a16:creationId xmlns:a16="http://schemas.microsoft.com/office/drawing/2014/main" id="{9F341F81-E2DB-9FB3-D041-0A34C8D3CEBB}"/>
                  </a:ext>
                </a:extLst>
              </p:cNvPr>
              <p:cNvSpPr txBox="1"/>
              <p:nvPr/>
            </p:nvSpPr>
            <p:spPr>
              <a:xfrm>
                <a:off x="3708000" y="4475100"/>
                <a:ext cx="3654334" cy="394339"/>
              </a:xfrm>
              <a:prstGeom prst="rect">
                <a:avLst/>
              </a:prstGeom>
              <a:noFill/>
            </p:spPr>
            <p:txBody>
              <a:bodyPr wrap="none" lIns="0" tIns="0" rIns="0" bIns="0" rtlCol="0">
                <a:spAutoFit/>
              </a:bodyPr>
              <a:lstStyle/>
              <a:p>
                <a:pPr algn="ctr">
                  <a:lnSpc>
                    <a:spcPct val="150000"/>
                  </a:lnSpc>
                </a:pPr>
                <a14:m>
                  <m:oMathPara xmlns:m="http://schemas.openxmlformats.org/officeDocument/2006/math">
                    <m:oMathParaPr>
                      <m:jc m:val="left"/>
                    </m:oMathParaPr>
                    <m:oMath xmlns:m="http://schemas.openxmlformats.org/officeDocument/2006/math">
                      <m:r>
                        <a:rPr lang="cs-CZ" sz="1600" i="1" smtClean="0">
                          <a:latin typeface="Cambria Math" panose="02040503050406030204" pitchFamily="18" charset="0"/>
                          <a:ea typeface="Cambria Math" panose="02040503050406030204" pitchFamily="18" charset="0"/>
                        </a:rPr>
                        <m:t>⟺</m:t>
                      </m:r>
                      <m:r>
                        <a:rPr lang="en-US" sz="1600" i="1">
                          <a:latin typeface="Cambria Math" panose="02040503050406030204" pitchFamily="18" charset="0"/>
                          <a:ea typeface="Cambria Math" panose="02040503050406030204" pitchFamily="18" charset="0"/>
                        </a:rPr>
                        <m:t>𝑋</m:t>
                      </m:r>
                      <m:sSup>
                        <m:sSupPr>
                          <m:ctrlPr>
                            <a:rPr lang="en-US" sz="1600" i="1">
                              <a:latin typeface="Cambria Math" panose="02040503050406030204" pitchFamily="18" charset="0"/>
                              <a:ea typeface="Cambria Math" panose="02040503050406030204" pitchFamily="18" charset="0"/>
                            </a:rPr>
                          </m:ctrlPr>
                        </m:sSupPr>
                        <m:e>
                          <m:r>
                            <a:rPr lang="en-US" sz="1600" i="1">
                              <a:latin typeface="Cambria Math" panose="02040503050406030204" pitchFamily="18" charset="0"/>
                              <a:ea typeface="Cambria Math" panose="02040503050406030204" pitchFamily="18" charset="0"/>
                            </a:rPr>
                            <m:t>𝑒</m:t>
                          </m:r>
                        </m:e>
                        <m:sup>
                          <m:r>
                            <a:rPr lang="en-US" sz="1600" i="1">
                              <a:latin typeface="Cambria Math" panose="02040503050406030204" pitchFamily="18" charset="0"/>
                              <a:ea typeface="Cambria Math" panose="02040503050406030204" pitchFamily="18" charset="0"/>
                            </a:rPr>
                            <m:t>−</m:t>
                          </m:r>
                          <m:r>
                            <a:rPr lang="en-US" sz="1600" i="1">
                              <a:latin typeface="Cambria Math" panose="02040503050406030204" pitchFamily="18" charset="0"/>
                              <a:ea typeface="Cambria Math" panose="02040503050406030204" pitchFamily="18" charset="0"/>
                            </a:rPr>
                            <m:t>𝑟</m:t>
                          </m:r>
                          <m:d>
                            <m:dPr>
                              <m:ctrlPr>
                                <a:rPr lang="cs-CZ" sz="1600" i="1">
                                  <a:latin typeface="Cambria Math" panose="02040503050406030204" pitchFamily="18" charset="0"/>
                                  <a:ea typeface="Cambria Math" panose="02040503050406030204" pitchFamily="18" charset="0"/>
                                </a:rPr>
                              </m:ctrlPr>
                            </m:dPr>
                            <m:e>
                              <m:r>
                                <a:rPr lang="en-US" sz="1600" i="1">
                                  <a:latin typeface="Cambria Math" panose="02040503050406030204" pitchFamily="18" charset="0"/>
                                  <a:ea typeface="Cambria Math" panose="02040503050406030204" pitchFamily="18" charset="0"/>
                                </a:rPr>
                                <m:t>𝑇</m:t>
                              </m:r>
                              <m:r>
                                <a:rPr lang="en-US" sz="1600" i="1">
                                  <a:latin typeface="Cambria Math" panose="02040503050406030204" pitchFamily="18" charset="0"/>
                                  <a:ea typeface="Cambria Math" panose="02040503050406030204" pitchFamily="18" charset="0"/>
                                </a:rPr>
                                <m:t>−</m:t>
                              </m:r>
                              <m:r>
                                <a:rPr lang="en-US" sz="1600" i="1">
                                  <a:latin typeface="Cambria Math" panose="02040503050406030204" pitchFamily="18" charset="0"/>
                                  <a:ea typeface="Cambria Math" panose="02040503050406030204" pitchFamily="18" charset="0"/>
                                </a:rPr>
                                <m:t>𝑡</m:t>
                              </m:r>
                            </m:e>
                          </m:d>
                        </m:sup>
                      </m:sSup>
                      <m:r>
                        <a:rPr lang="cs-CZ" sz="1600" i="1">
                          <a:latin typeface="Cambria Math" panose="02040503050406030204" pitchFamily="18" charset="0"/>
                          <a:ea typeface="Cambria Math" panose="02040503050406030204" pitchFamily="18" charset="0"/>
                        </a:rPr>
                        <m:t>−</m:t>
                      </m:r>
                      <m:sSub>
                        <m:sSubPr>
                          <m:ctrlPr>
                            <a:rPr lang="cs-CZ" sz="1600" i="1">
                              <a:latin typeface="Cambria Math" panose="02040503050406030204" pitchFamily="18" charset="0"/>
                              <a:ea typeface="Cambria Math" panose="02040503050406030204" pitchFamily="18" charset="0"/>
                            </a:rPr>
                          </m:ctrlPr>
                        </m:sSubPr>
                        <m:e>
                          <m:r>
                            <a:rPr lang="cs-CZ" sz="1600" i="1">
                              <a:latin typeface="Cambria Math" panose="02040503050406030204" pitchFamily="18" charset="0"/>
                              <a:ea typeface="Cambria Math" panose="02040503050406030204" pitchFamily="18" charset="0"/>
                            </a:rPr>
                            <m:t>𝑆</m:t>
                          </m:r>
                        </m:e>
                        <m:sub>
                          <m:r>
                            <a:rPr lang="cs-CZ" sz="1600" i="1">
                              <a:latin typeface="Cambria Math" panose="02040503050406030204" pitchFamily="18" charset="0"/>
                              <a:ea typeface="Cambria Math" panose="02040503050406030204" pitchFamily="18" charset="0"/>
                            </a:rPr>
                            <m:t>𝑡</m:t>
                          </m:r>
                        </m:sub>
                      </m:sSub>
                      <m:r>
                        <a:rPr lang="en-GB" sz="1600" b="0" i="1" smtClean="0">
                          <a:latin typeface="Cambria Math" panose="02040503050406030204" pitchFamily="18" charset="0"/>
                          <a:ea typeface="Cambria Math" panose="02040503050406030204" pitchFamily="18" charset="0"/>
                        </a:rPr>
                        <m:t>&lt;0</m:t>
                      </m:r>
                      <m:r>
                        <a:rPr lang="cs-CZ" sz="1600" i="1">
                          <a:latin typeface="Cambria Math" panose="02040503050406030204" pitchFamily="18" charset="0"/>
                          <a:ea typeface="Cambria Math" panose="02040503050406030204" pitchFamily="18" charset="0"/>
                        </a:rPr>
                        <m:t>⟺</m:t>
                      </m:r>
                      <m:sSub>
                        <m:sSubPr>
                          <m:ctrlPr>
                            <a:rPr lang="cs-CZ" sz="1600" i="1">
                              <a:latin typeface="Cambria Math" panose="02040503050406030204" pitchFamily="18" charset="0"/>
                              <a:ea typeface="Cambria Math" panose="02040503050406030204" pitchFamily="18" charset="0"/>
                            </a:rPr>
                          </m:ctrlPr>
                        </m:sSubPr>
                        <m:e>
                          <m:r>
                            <a:rPr lang="cs-CZ" sz="1600" i="1">
                              <a:latin typeface="Cambria Math" panose="02040503050406030204" pitchFamily="18" charset="0"/>
                              <a:ea typeface="Cambria Math" panose="02040503050406030204" pitchFamily="18" charset="0"/>
                            </a:rPr>
                            <m:t>𝑆</m:t>
                          </m:r>
                        </m:e>
                        <m:sub>
                          <m:r>
                            <a:rPr lang="cs-CZ" sz="1600" i="1">
                              <a:latin typeface="Cambria Math" panose="02040503050406030204" pitchFamily="18" charset="0"/>
                              <a:ea typeface="Cambria Math" panose="02040503050406030204" pitchFamily="18" charset="0"/>
                            </a:rPr>
                            <m:t>𝑡</m:t>
                          </m:r>
                        </m:sub>
                      </m:sSub>
                      <m:r>
                        <a:rPr lang="en-GB" sz="1600" b="0" i="1" smtClean="0">
                          <a:latin typeface="Cambria Math" panose="02040503050406030204" pitchFamily="18" charset="0"/>
                          <a:ea typeface="Cambria Math" panose="02040503050406030204" pitchFamily="18" charset="0"/>
                        </a:rPr>
                        <m:t>&gt;</m:t>
                      </m:r>
                      <m:r>
                        <a:rPr lang="en-US" sz="1600" i="1">
                          <a:latin typeface="Cambria Math" panose="02040503050406030204" pitchFamily="18" charset="0"/>
                          <a:ea typeface="Cambria Math" panose="02040503050406030204" pitchFamily="18" charset="0"/>
                        </a:rPr>
                        <m:t>𝑋</m:t>
                      </m:r>
                      <m:sSup>
                        <m:sSupPr>
                          <m:ctrlPr>
                            <a:rPr lang="en-US" sz="1600" i="1">
                              <a:latin typeface="Cambria Math" panose="02040503050406030204" pitchFamily="18" charset="0"/>
                              <a:ea typeface="Cambria Math" panose="02040503050406030204" pitchFamily="18" charset="0"/>
                            </a:rPr>
                          </m:ctrlPr>
                        </m:sSupPr>
                        <m:e>
                          <m:r>
                            <a:rPr lang="en-US" sz="1600" i="1">
                              <a:latin typeface="Cambria Math" panose="02040503050406030204" pitchFamily="18" charset="0"/>
                              <a:ea typeface="Cambria Math" panose="02040503050406030204" pitchFamily="18" charset="0"/>
                            </a:rPr>
                            <m:t>𝑒</m:t>
                          </m:r>
                        </m:e>
                        <m:sup>
                          <m:r>
                            <a:rPr lang="en-US" sz="1600" i="1">
                              <a:latin typeface="Cambria Math" panose="02040503050406030204" pitchFamily="18" charset="0"/>
                              <a:ea typeface="Cambria Math" panose="02040503050406030204" pitchFamily="18" charset="0"/>
                            </a:rPr>
                            <m:t>−</m:t>
                          </m:r>
                          <m:r>
                            <a:rPr lang="en-US" sz="1600" i="1">
                              <a:latin typeface="Cambria Math" panose="02040503050406030204" pitchFamily="18" charset="0"/>
                              <a:ea typeface="Cambria Math" panose="02040503050406030204" pitchFamily="18" charset="0"/>
                            </a:rPr>
                            <m:t>𝑟</m:t>
                          </m:r>
                          <m:d>
                            <m:dPr>
                              <m:ctrlPr>
                                <a:rPr lang="cs-CZ" sz="1600" i="1">
                                  <a:latin typeface="Cambria Math" panose="02040503050406030204" pitchFamily="18" charset="0"/>
                                  <a:ea typeface="Cambria Math" panose="02040503050406030204" pitchFamily="18" charset="0"/>
                                </a:rPr>
                              </m:ctrlPr>
                            </m:dPr>
                            <m:e>
                              <m:r>
                                <a:rPr lang="en-US" sz="1600" i="1">
                                  <a:latin typeface="Cambria Math" panose="02040503050406030204" pitchFamily="18" charset="0"/>
                                  <a:ea typeface="Cambria Math" panose="02040503050406030204" pitchFamily="18" charset="0"/>
                                </a:rPr>
                                <m:t>𝑇</m:t>
                              </m:r>
                              <m:r>
                                <a:rPr lang="en-US" sz="1600" i="1">
                                  <a:latin typeface="Cambria Math" panose="02040503050406030204" pitchFamily="18" charset="0"/>
                                  <a:ea typeface="Cambria Math" panose="02040503050406030204" pitchFamily="18" charset="0"/>
                                </a:rPr>
                                <m:t>−</m:t>
                              </m:r>
                              <m:r>
                                <a:rPr lang="en-US" sz="1600" i="1">
                                  <a:latin typeface="Cambria Math" panose="02040503050406030204" pitchFamily="18" charset="0"/>
                                  <a:ea typeface="Cambria Math" panose="02040503050406030204" pitchFamily="18" charset="0"/>
                                </a:rPr>
                                <m:t>𝑡</m:t>
                              </m:r>
                            </m:e>
                          </m:d>
                        </m:sup>
                      </m:sSup>
                    </m:oMath>
                  </m:oMathPara>
                </a14:m>
                <a:endParaRPr lang="cs-CZ" sz="1600" i="1" dirty="0">
                  <a:latin typeface="Cambria Math"/>
                  <a:ea typeface="Cambria Math" panose="02040503050406030204" pitchFamily="18" charset="0"/>
                </a:endParaRPr>
              </a:p>
            </p:txBody>
          </p:sp>
        </mc:Choice>
        <mc:Fallback xmlns="">
          <p:sp>
            <p:nvSpPr>
              <p:cNvPr id="28" name="TextovéPole 27">
                <a:extLst>
                  <a:ext uri="{FF2B5EF4-FFF2-40B4-BE49-F238E27FC236}">
                    <a16:creationId xmlns:a16="http://schemas.microsoft.com/office/drawing/2014/main" id="{9F341F81-E2DB-9FB3-D041-0A34C8D3CEBB}"/>
                  </a:ext>
                </a:extLst>
              </p:cNvPr>
              <p:cNvSpPr txBox="1">
                <a:spLocks noRot="1" noChangeAspect="1" noMove="1" noResize="1" noEditPoints="1" noAdjustHandles="1" noChangeArrowheads="1" noChangeShapeType="1" noTextEdit="1"/>
              </p:cNvSpPr>
              <p:nvPr/>
            </p:nvSpPr>
            <p:spPr>
              <a:xfrm>
                <a:off x="3708000" y="4475100"/>
                <a:ext cx="3654334" cy="394339"/>
              </a:xfrm>
              <a:prstGeom prst="rect">
                <a:avLst/>
              </a:prstGeom>
              <a:blipFill>
                <a:blip r:embed="rId24"/>
                <a:stretch>
                  <a:fillRect/>
                </a:stretch>
              </a:blipFill>
            </p:spPr>
            <p:txBody>
              <a:bodyPr/>
              <a:lstStyle/>
              <a:p>
                <a:r>
                  <a:rPr lang="en-GB">
                    <a:noFill/>
                  </a:rPr>
                  <a:t> </a:t>
                </a:r>
              </a:p>
            </p:txBody>
          </p:sp>
        </mc:Fallback>
      </mc:AlternateContent>
      <p:sp>
        <p:nvSpPr>
          <p:cNvPr id="31" name="Šipka: pětiúhelník 30">
            <a:extLst>
              <a:ext uri="{FF2B5EF4-FFF2-40B4-BE49-F238E27FC236}">
                <a16:creationId xmlns:a16="http://schemas.microsoft.com/office/drawing/2014/main" id="{34B44895-CAF8-7F6E-C833-AA3FA2FF84FD}"/>
              </a:ext>
            </a:extLst>
          </p:cNvPr>
          <p:cNvSpPr/>
          <p:nvPr/>
        </p:nvSpPr>
        <p:spPr>
          <a:xfrm rot="9840000">
            <a:off x="3204969" y="3958576"/>
            <a:ext cx="4248000" cy="72000"/>
          </a:xfrm>
          <a:prstGeom prst="homePlate">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Obdélník 31">
            <a:extLst>
              <a:ext uri="{FF2B5EF4-FFF2-40B4-BE49-F238E27FC236}">
                <a16:creationId xmlns:a16="http://schemas.microsoft.com/office/drawing/2014/main" id="{5FE27E36-2905-2E9C-54F9-5E5AD7E8FA8C}"/>
              </a:ext>
            </a:extLst>
          </p:cNvPr>
          <p:cNvSpPr/>
          <p:nvPr/>
        </p:nvSpPr>
        <p:spPr>
          <a:xfrm>
            <a:off x="5946394" y="4562394"/>
            <a:ext cx="1403152" cy="281030"/>
          </a:xfrm>
          <a:prstGeom prst="rect">
            <a:avLst/>
          </a:prstGeom>
          <a:solidFill>
            <a:srgbClr val="FFC000">
              <a:alpha val="25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Obdélník 32">
            <a:extLst>
              <a:ext uri="{FF2B5EF4-FFF2-40B4-BE49-F238E27FC236}">
                <a16:creationId xmlns:a16="http://schemas.microsoft.com/office/drawing/2014/main" id="{67A670C5-C6EB-88F7-50B9-D14B78D5F12F}"/>
              </a:ext>
            </a:extLst>
          </p:cNvPr>
          <p:cNvSpPr/>
          <p:nvPr/>
        </p:nvSpPr>
        <p:spPr>
          <a:xfrm>
            <a:off x="5963910" y="5203424"/>
            <a:ext cx="1403152" cy="281030"/>
          </a:xfrm>
          <a:prstGeom prst="rect">
            <a:avLst/>
          </a:prstGeom>
          <a:solidFill>
            <a:srgbClr val="FFC000">
              <a:alpha val="25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56284947"/>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0" nodeType="withEffect">
                                  <p:stCondLst>
                                    <p:cond delay="0"/>
                                  </p:stCondLst>
                                  <p:childTnLst>
                                    <p:set>
                                      <p:cBhvr>
                                        <p:cTn id="6" dur="1" fill="hold">
                                          <p:stCondLst>
                                            <p:cond delay="0"/>
                                          </p:stCondLst>
                                        </p:cTn>
                                        <p:tgtEl>
                                          <p:spTgt spid="45"/>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50"/>
                                        </p:tgtEl>
                                        <p:attrNameLst>
                                          <p:attrName>style.visibility</p:attrName>
                                        </p:attrNameLst>
                                      </p:cBhvr>
                                      <p:to>
                                        <p:strVal val="hidden"/>
                                      </p:to>
                                    </p:set>
                                  </p:childTnLst>
                                </p:cTn>
                              </p:par>
                              <p:par>
                                <p:cTn id="9" presetID="1" presetClass="exit" presetSubtype="0" fill="hold" grpId="0" nodeType="withEffect">
                                  <p:stCondLst>
                                    <p:cond delay="0"/>
                                  </p:stCondLst>
                                  <p:childTnLst>
                                    <p:set>
                                      <p:cBhvr>
                                        <p:cTn id="10" dur="1" fill="hold">
                                          <p:stCondLst>
                                            <p:cond delay="0"/>
                                          </p:stCondLst>
                                        </p:cTn>
                                        <p:tgtEl>
                                          <p:spTgt spid="51"/>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52"/>
                                        </p:tgtEl>
                                        <p:attrNameLst>
                                          <p:attrName>style.visibility</p:attrName>
                                        </p:attrNameLst>
                                      </p:cBhvr>
                                      <p:to>
                                        <p:strVal val="hidden"/>
                                      </p:to>
                                    </p:set>
                                  </p:childTnLst>
                                </p:cTn>
                              </p:par>
                              <p:par>
                                <p:cTn id="13" presetID="1" presetClass="exit" presetSubtype="0" fill="hold" grpId="0" nodeType="withEffect">
                                  <p:stCondLst>
                                    <p:cond delay="0"/>
                                  </p:stCondLst>
                                  <p:childTnLst>
                                    <p:set>
                                      <p:cBhvr>
                                        <p:cTn id="14" dur="1" fill="hold">
                                          <p:stCondLst>
                                            <p:cond delay="0"/>
                                          </p:stCondLst>
                                        </p:cTn>
                                        <p:tgtEl>
                                          <p:spTgt spid="53"/>
                                        </p:tgtEl>
                                        <p:attrNameLst>
                                          <p:attrName>style.visibility</p:attrName>
                                        </p:attrNameLst>
                                      </p:cBhvr>
                                      <p:to>
                                        <p:strVal val="hidden"/>
                                      </p:to>
                                    </p:set>
                                  </p:childTnLst>
                                </p:cTn>
                              </p:par>
                              <p:par>
                                <p:cTn id="15" presetID="1" presetClass="exit" presetSubtype="0" fill="hold" grpId="0" nodeType="withEffect">
                                  <p:stCondLst>
                                    <p:cond delay="0"/>
                                  </p:stCondLst>
                                  <p:childTnLst>
                                    <p:set>
                                      <p:cBhvr>
                                        <p:cTn id="16" dur="1" fill="hold">
                                          <p:stCondLst>
                                            <p:cond delay="0"/>
                                          </p:stCondLst>
                                        </p:cTn>
                                        <p:tgtEl>
                                          <p:spTgt spid="54"/>
                                        </p:tgtEl>
                                        <p:attrNameLst>
                                          <p:attrName>style.visibility</p:attrName>
                                        </p:attrNameLst>
                                      </p:cBhvr>
                                      <p:to>
                                        <p:strVal val="hidden"/>
                                      </p:to>
                                    </p:set>
                                  </p:childTnLst>
                                </p:cTn>
                              </p:par>
                              <p:par>
                                <p:cTn id="17" presetID="1" presetClass="exit" presetSubtype="0" fill="hold" grpId="0" nodeType="withEffect">
                                  <p:stCondLst>
                                    <p:cond delay="0"/>
                                  </p:stCondLst>
                                  <p:childTnLst>
                                    <p:set>
                                      <p:cBhvr>
                                        <p:cTn id="18" dur="1" fill="hold">
                                          <p:stCondLst>
                                            <p:cond delay="0"/>
                                          </p:stCondLst>
                                        </p:cTn>
                                        <p:tgtEl>
                                          <p:spTgt spid="55"/>
                                        </p:tgtEl>
                                        <p:attrNameLst>
                                          <p:attrName>style.visibility</p:attrName>
                                        </p:attrNameLst>
                                      </p:cBhvr>
                                      <p:to>
                                        <p:strVal val="hidden"/>
                                      </p:to>
                                    </p:set>
                                  </p:childTnLst>
                                </p:cTn>
                              </p:par>
                              <p:par>
                                <p:cTn id="19" presetID="1" presetClass="exit" presetSubtype="0" fill="hold" grpId="0" nodeType="withEffect">
                                  <p:stCondLst>
                                    <p:cond delay="0"/>
                                  </p:stCondLst>
                                  <p:childTnLst>
                                    <p:set>
                                      <p:cBhvr>
                                        <p:cTn id="20" dur="1" fill="hold">
                                          <p:stCondLst>
                                            <p:cond delay="0"/>
                                          </p:stCondLst>
                                        </p:cTn>
                                        <p:tgtEl>
                                          <p:spTgt spid="56"/>
                                        </p:tgtEl>
                                        <p:attrNameLst>
                                          <p:attrName>style.visibility</p:attrName>
                                        </p:attrNameLst>
                                      </p:cBhvr>
                                      <p:to>
                                        <p:strVal val="hidden"/>
                                      </p:to>
                                    </p:set>
                                  </p:childTnLst>
                                </p:cTn>
                              </p:par>
                              <p:par>
                                <p:cTn id="21" presetID="1" presetClass="exit" presetSubtype="0" fill="hold" grpId="0" nodeType="withEffect">
                                  <p:stCondLst>
                                    <p:cond delay="0"/>
                                  </p:stCondLst>
                                  <p:childTnLst>
                                    <p:set>
                                      <p:cBhvr>
                                        <p:cTn id="22" dur="1" fill="hold">
                                          <p:stCondLst>
                                            <p:cond delay="0"/>
                                          </p:stCondLst>
                                        </p:cTn>
                                        <p:tgtEl>
                                          <p:spTgt spid="35"/>
                                        </p:tgtEl>
                                        <p:attrNameLst>
                                          <p:attrName>style.visibility</p:attrName>
                                        </p:attrNameLst>
                                      </p:cBhvr>
                                      <p:to>
                                        <p:strVal val="hidden"/>
                                      </p:to>
                                    </p:set>
                                  </p:childTnLst>
                                </p:cTn>
                              </p:par>
                              <p:par>
                                <p:cTn id="23" presetID="1" presetClass="exit" presetSubtype="0" fill="hold" grpId="0" nodeType="withEffect">
                                  <p:stCondLst>
                                    <p:cond delay="0"/>
                                  </p:stCondLst>
                                  <p:childTnLst>
                                    <p:set>
                                      <p:cBhvr>
                                        <p:cTn id="24" dur="1" fill="hold">
                                          <p:stCondLst>
                                            <p:cond delay="0"/>
                                          </p:stCondLst>
                                        </p:cTn>
                                        <p:tgtEl>
                                          <p:spTgt spid="37"/>
                                        </p:tgtEl>
                                        <p:attrNameLst>
                                          <p:attrName>style.visibility</p:attrName>
                                        </p:attrNameLst>
                                      </p:cBhvr>
                                      <p:to>
                                        <p:strVal val="hidden"/>
                                      </p:to>
                                    </p:set>
                                  </p:childTnLst>
                                </p:cTn>
                              </p:par>
                              <p:par>
                                <p:cTn id="25" presetID="1" presetClass="exit" presetSubtype="0" fill="hold" grpId="0" nodeType="withEffect">
                                  <p:stCondLst>
                                    <p:cond delay="0"/>
                                  </p:stCondLst>
                                  <p:childTnLst>
                                    <p:set>
                                      <p:cBhvr>
                                        <p:cTn id="26" dur="1" fill="hold">
                                          <p:stCondLst>
                                            <p:cond delay="0"/>
                                          </p:stCondLst>
                                        </p:cTn>
                                        <p:tgtEl>
                                          <p:spTgt spid="38"/>
                                        </p:tgtEl>
                                        <p:attrNameLst>
                                          <p:attrName>style.visibility</p:attrName>
                                        </p:attrNameLst>
                                      </p:cBhvr>
                                      <p:to>
                                        <p:strVal val="hidden"/>
                                      </p:to>
                                    </p:set>
                                  </p:childTnLst>
                                </p:cTn>
                              </p:par>
                              <p:par>
                                <p:cTn id="27" presetID="1" presetClass="exit" presetSubtype="0" fill="hold" grpId="0" nodeType="withEffect">
                                  <p:stCondLst>
                                    <p:cond delay="0"/>
                                  </p:stCondLst>
                                  <p:childTnLst>
                                    <p:set>
                                      <p:cBhvr>
                                        <p:cTn id="28" dur="1" fill="hold">
                                          <p:stCondLst>
                                            <p:cond delay="0"/>
                                          </p:stCondLst>
                                        </p:cTn>
                                        <p:tgtEl>
                                          <p:spTgt spid="39"/>
                                        </p:tgtEl>
                                        <p:attrNameLst>
                                          <p:attrName>style.visibility</p:attrName>
                                        </p:attrNameLst>
                                      </p:cBhvr>
                                      <p:to>
                                        <p:strVal val="hidden"/>
                                      </p:to>
                                    </p:set>
                                  </p:childTnLst>
                                </p:cTn>
                              </p:par>
                              <p:par>
                                <p:cTn id="29" presetID="1" presetClass="exit" presetSubtype="0" fill="hold" grpId="0" nodeType="withEffect">
                                  <p:stCondLst>
                                    <p:cond delay="0"/>
                                  </p:stCondLst>
                                  <p:childTnLst>
                                    <p:set>
                                      <p:cBhvr>
                                        <p:cTn id="30" dur="1" fill="hold">
                                          <p:stCondLst>
                                            <p:cond delay="0"/>
                                          </p:stCondLst>
                                        </p:cTn>
                                        <p:tgtEl>
                                          <p:spTgt spid="40"/>
                                        </p:tgtEl>
                                        <p:attrNameLst>
                                          <p:attrName>style.visibility</p:attrName>
                                        </p:attrNameLst>
                                      </p:cBhvr>
                                      <p:to>
                                        <p:strVal val="hidden"/>
                                      </p:to>
                                    </p:set>
                                  </p:childTnLst>
                                </p:cTn>
                              </p:par>
                              <p:par>
                                <p:cTn id="31" presetID="1" presetClass="exit" presetSubtype="0" fill="hold" grpId="0" nodeType="withEffect">
                                  <p:stCondLst>
                                    <p:cond delay="0"/>
                                  </p:stCondLst>
                                  <p:childTnLst>
                                    <p:set>
                                      <p:cBhvr>
                                        <p:cTn id="32" dur="1" fill="hold">
                                          <p:stCondLst>
                                            <p:cond delay="0"/>
                                          </p:stCondLst>
                                        </p:cTn>
                                        <p:tgtEl>
                                          <p:spTgt spid="41"/>
                                        </p:tgtEl>
                                        <p:attrNameLst>
                                          <p:attrName>style.visibility</p:attrName>
                                        </p:attrNameLst>
                                      </p:cBhvr>
                                      <p:to>
                                        <p:strVal val="hidden"/>
                                      </p:to>
                                    </p:set>
                                  </p:childTnLst>
                                </p:cTn>
                              </p:par>
                              <p:par>
                                <p:cTn id="33" presetID="1" presetClass="exit" presetSubtype="0" fill="hold" grpId="0" nodeType="withEffect">
                                  <p:stCondLst>
                                    <p:cond delay="0"/>
                                  </p:stCondLst>
                                  <p:childTnLst>
                                    <p:set>
                                      <p:cBhvr>
                                        <p:cTn id="34" dur="1" fill="hold">
                                          <p:stCondLst>
                                            <p:cond delay="0"/>
                                          </p:stCondLst>
                                        </p:cTn>
                                        <p:tgtEl>
                                          <p:spTgt spid="43"/>
                                        </p:tgtEl>
                                        <p:attrNameLst>
                                          <p:attrName>style.visibility</p:attrName>
                                        </p:attrNameLst>
                                      </p:cBhvr>
                                      <p:to>
                                        <p:strVal val="hidden"/>
                                      </p:to>
                                    </p:set>
                                  </p:childTnLst>
                                </p:cTn>
                              </p:par>
                              <p:par>
                                <p:cTn id="35" presetID="1" presetClass="exit" presetSubtype="0" fill="hold" grpId="0" nodeType="withEffect">
                                  <p:stCondLst>
                                    <p:cond delay="0"/>
                                  </p:stCondLst>
                                  <p:childTnLst>
                                    <p:set>
                                      <p:cBhvr>
                                        <p:cTn id="36" dur="1" fill="hold">
                                          <p:stCondLst>
                                            <p:cond delay="0"/>
                                          </p:stCondLst>
                                        </p:cTn>
                                        <p:tgtEl>
                                          <p:spTgt spid="42"/>
                                        </p:tgtEl>
                                        <p:attrNameLst>
                                          <p:attrName>style.visibility</p:attrName>
                                        </p:attrNameLst>
                                      </p:cBhvr>
                                      <p:to>
                                        <p:strVal val="hidden"/>
                                      </p:to>
                                    </p:set>
                                  </p:childTnLst>
                                </p:cTn>
                              </p:par>
                              <p:par>
                                <p:cTn id="37" presetID="2" presetClass="entr" presetSubtype="8" fill="hold" grpId="0" nodeType="withEffect">
                                  <p:stCondLst>
                                    <p:cond delay="0"/>
                                  </p:stCondLst>
                                  <p:iterate type="lt">
                                    <p:tmPct val="0"/>
                                  </p:iterate>
                                  <p:childTnLst>
                                    <p:set>
                                      <p:cBhvr>
                                        <p:cTn id="38" dur="1" fill="hold">
                                          <p:stCondLst>
                                            <p:cond delay="0"/>
                                          </p:stCondLst>
                                        </p:cTn>
                                        <p:tgtEl>
                                          <p:spTgt spid="5"/>
                                        </p:tgtEl>
                                        <p:attrNameLst>
                                          <p:attrName>style.visibility</p:attrName>
                                        </p:attrNameLst>
                                      </p:cBhvr>
                                      <p:to>
                                        <p:strVal val="visible"/>
                                      </p:to>
                                    </p:set>
                                    <p:anim calcmode="lin" valueType="num">
                                      <p:cBhvr additive="base">
                                        <p:cTn id="39" dur="500" fill="hold"/>
                                        <p:tgtEl>
                                          <p:spTgt spid="5"/>
                                        </p:tgtEl>
                                        <p:attrNameLst>
                                          <p:attrName>ppt_x</p:attrName>
                                        </p:attrNameLst>
                                      </p:cBhvr>
                                      <p:tavLst>
                                        <p:tav tm="0">
                                          <p:val>
                                            <p:strVal val="0-#ppt_w/2"/>
                                          </p:val>
                                        </p:tav>
                                        <p:tav tm="100000">
                                          <p:val>
                                            <p:strVal val="#ppt_x"/>
                                          </p:val>
                                        </p:tav>
                                      </p:tavLst>
                                    </p:anim>
                                    <p:anim calcmode="lin" valueType="num">
                                      <p:cBhvr additive="base">
                                        <p:cTn id="40" dur="500" fill="hold"/>
                                        <p:tgtEl>
                                          <p:spTgt spid="5"/>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7"/>
                                            </p:cond>
                                          </p:stCondLst>
                                          <p:endCondLst>
                                            <p:cond evt="onStopAudio" delay="0">
                                              <p:tgtEl>
                                                <p:sldTgt/>
                                              </p:tgtEl>
                                            </p:cond>
                                          </p:endCondLst>
                                        </p:cTn>
                                        <p:tgtEl>
                                          <p:sndTgt r:embed="rId3" name="WhizzLeft.wav"/>
                                        </p:tgtEl>
                                      </p:cMediaNode>
                                    </p:audio>
                                  </p:subTnLst>
                                </p:cTn>
                              </p:par>
                              <p:par>
                                <p:cTn id="41" presetID="2" presetClass="entr" presetSubtype="8" fill="hold" grpId="0" nodeType="withEffect">
                                  <p:stCondLst>
                                    <p:cond delay="1500"/>
                                  </p:stCondLst>
                                  <p:iterate type="lt">
                                    <p:tmPct val="0"/>
                                  </p:iterate>
                                  <p:childTnLst>
                                    <p:set>
                                      <p:cBhvr>
                                        <p:cTn id="42" dur="1" fill="hold">
                                          <p:stCondLst>
                                            <p:cond delay="0"/>
                                          </p:stCondLst>
                                        </p:cTn>
                                        <p:tgtEl>
                                          <p:spTgt spid="57"/>
                                        </p:tgtEl>
                                        <p:attrNameLst>
                                          <p:attrName>style.visibility</p:attrName>
                                        </p:attrNameLst>
                                      </p:cBhvr>
                                      <p:to>
                                        <p:strVal val="visible"/>
                                      </p:to>
                                    </p:set>
                                    <p:anim calcmode="lin" valueType="num">
                                      <p:cBhvr additive="base">
                                        <p:cTn id="43" dur="500" fill="hold"/>
                                        <p:tgtEl>
                                          <p:spTgt spid="57"/>
                                        </p:tgtEl>
                                        <p:attrNameLst>
                                          <p:attrName>ppt_x</p:attrName>
                                        </p:attrNameLst>
                                      </p:cBhvr>
                                      <p:tavLst>
                                        <p:tav tm="0">
                                          <p:val>
                                            <p:strVal val="0-#ppt_w/2"/>
                                          </p:val>
                                        </p:tav>
                                        <p:tav tm="100000">
                                          <p:val>
                                            <p:strVal val="#ppt_x"/>
                                          </p:val>
                                        </p:tav>
                                      </p:tavLst>
                                    </p:anim>
                                    <p:anim calcmode="lin" valueType="num">
                                      <p:cBhvr additive="base">
                                        <p:cTn id="44" dur="500" fill="hold"/>
                                        <p:tgtEl>
                                          <p:spTgt spid="57"/>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3" name="WhizzLeft.wav"/>
                                        </p:tgtEl>
                                      </p:cMediaNode>
                                    </p:audio>
                                  </p:subTnLst>
                                </p:cTn>
                              </p:par>
                            </p:childTnLst>
                          </p:cTn>
                        </p:par>
                        <p:par>
                          <p:cTn id="45" fill="hold">
                            <p:stCondLst>
                              <p:cond delay="2000"/>
                            </p:stCondLst>
                            <p:childTnLst>
                              <p:par>
                                <p:cTn id="46" presetID="2" presetClass="entr" presetSubtype="1" fill="hold" grpId="2" nodeType="afterEffect">
                                  <p:stCondLst>
                                    <p:cond delay="500"/>
                                  </p:stCondLst>
                                  <p:iterate type="lt">
                                    <p:tmPct val="0"/>
                                  </p:iterate>
                                  <p:childTnLst>
                                    <p:set>
                                      <p:cBhvr>
                                        <p:cTn id="47" dur="1" fill="hold">
                                          <p:stCondLst>
                                            <p:cond delay="0"/>
                                          </p:stCondLst>
                                        </p:cTn>
                                        <p:tgtEl>
                                          <p:spTgt spid="4"/>
                                        </p:tgtEl>
                                        <p:attrNameLst>
                                          <p:attrName>style.visibility</p:attrName>
                                        </p:attrNameLst>
                                      </p:cBhvr>
                                      <p:to>
                                        <p:strVal val="visible"/>
                                      </p:to>
                                    </p:set>
                                    <p:anim calcmode="lin" valueType="num">
                                      <p:cBhvr additive="base">
                                        <p:cTn id="48" dur="500" fill="hold"/>
                                        <p:tgtEl>
                                          <p:spTgt spid="4"/>
                                        </p:tgtEl>
                                        <p:attrNameLst>
                                          <p:attrName>ppt_x</p:attrName>
                                        </p:attrNameLst>
                                      </p:cBhvr>
                                      <p:tavLst>
                                        <p:tav tm="0">
                                          <p:val>
                                            <p:strVal val="#ppt_x"/>
                                          </p:val>
                                        </p:tav>
                                        <p:tav tm="100000">
                                          <p:val>
                                            <p:strVal val="#ppt_x"/>
                                          </p:val>
                                        </p:tav>
                                      </p:tavLst>
                                    </p:anim>
                                    <p:anim calcmode="lin" valueType="num">
                                      <p:cBhvr additive="base">
                                        <p:cTn id="49" dur="500" fill="hold"/>
                                        <p:tgtEl>
                                          <p:spTgt spid="4"/>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46"/>
                                            </p:cond>
                                          </p:stCondLst>
                                          <p:endCondLst>
                                            <p:cond evt="onStopAudio" delay="0">
                                              <p:tgtEl>
                                                <p:sldTgt/>
                                              </p:tgtEl>
                                            </p:cond>
                                          </p:endCondLst>
                                        </p:cTn>
                                        <p:tgtEl>
                                          <p:sndTgt r:embed="rId4" name="Impact.wav"/>
                                        </p:tgtEl>
                                      </p:cMediaNode>
                                    </p:audio>
                                  </p:subTnLst>
                                </p:cTn>
                              </p:par>
                            </p:childTnLst>
                          </p:cTn>
                        </p:par>
                        <p:par>
                          <p:cTn id="50" fill="hold">
                            <p:stCondLst>
                              <p:cond delay="3000"/>
                            </p:stCondLst>
                            <p:childTnLst>
                              <p:par>
                                <p:cTn id="51" presetID="1" presetClass="entr" presetSubtype="0" fill="hold" grpId="3" nodeType="afterEffect">
                                  <p:stCondLst>
                                    <p:cond delay="1300"/>
                                  </p:stCondLst>
                                  <p:iterate type="lt">
                                    <p:tmAbs val="0"/>
                                  </p:iterate>
                                  <p:childTnLst>
                                    <p:set>
                                      <p:cBhvr>
                                        <p:cTn id="52" dur="1" fill="hold">
                                          <p:stCondLst>
                                            <p:cond delay="1099"/>
                                          </p:stCondLst>
                                        </p:cTn>
                                        <p:tgtEl>
                                          <p:spTgt spid="4"/>
                                        </p:tgtEl>
                                        <p:attrNameLst>
                                          <p:attrName>style.visibility</p:attrName>
                                        </p:attrNameLst>
                                      </p:cBhvr>
                                      <p:to>
                                        <p:strVal val="visible"/>
                                      </p:to>
                                    </p:set>
                                  </p:childTnLst>
                                  <p:subTnLst>
                                    <p:audio>
                                      <p:cMediaNode>
                                        <p:cTn display="0" masterRel="sameClick">
                                          <p:stCondLst>
                                            <p:cond evt="begin" delay="0">
                                              <p:tn val="51"/>
                                            </p:cond>
                                          </p:stCondLst>
                                          <p:endCondLst>
                                            <p:cond evt="onStopAudio" delay="0">
                                              <p:tgtEl>
                                                <p:sldTgt/>
                                              </p:tgtEl>
                                            </p:cond>
                                          </p:endCondLst>
                                        </p:cTn>
                                        <p:tgtEl>
                                          <p:sndTgt r:embed="rId5" name="L21S11_Headline.wav"/>
                                        </p:tgtEl>
                                      </p:cMediaNode>
                                    </p:audio>
                                  </p:subTnLst>
                                </p:cTn>
                              </p:par>
                            </p:childTnLst>
                          </p:cTn>
                        </p:par>
                      </p:childTnLst>
                    </p:cTn>
                  </p:par>
                </p:childTnLst>
              </p:cTn>
              <p:prevCondLst>
                <p:cond evt="onPrev" delay="0">
                  <p:tgtEl>
                    <p:sldTgt/>
                  </p:tgtEl>
                </p:cond>
              </p:prevCondLst>
              <p:nextCondLst>
                <p:cond evt="onNext" delay="0">
                  <p:tgtEl>
                    <p:sldTgt/>
                  </p:tgtEl>
                </p:cond>
              </p:nextCondLst>
            </p:seq>
            <p:seq concurrent="1" nextAc="seek">
              <p:cTn id="53" restart="whenNotActive" fill="hold" evtFilter="cancelBubble" nodeType="interactiveSeq">
                <p:stCondLst>
                  <p:cond evt="onClick" delay="0">
                    <p:tgtEl>
                      <p:spTgt spid="5"/>
                    </p:tgtEl>
                  </p:cond>
                </p:stCondLst>
                <p:endSync evt="end" delay="0">
                  <p:rtn val="all"/>
                </p:endSync>
                <p:childTnLst>
                  <p:par>
                    <p:cTn id="54" fill="hold">
                      <p:stCondLst>
                        <p:cond delay="0"/>
                      </p:stCondLst>
                      <p:childTnLst>
                        <p:par>
                          <p:cTn id="55" fill="hold">
                            <p:stCondLst>
                              <p:cond delay="0"/>
                            </p:stCondLst>
                            <p:childTnLst>
                              <p:par>
                                <p:cTn id="56" presetID="26" presetClass="emph" presetSubtype="0" fill="hold" grpId="1" nodeType="clickEffect">
                                  <p:stCondLst>
                                    <p:cond delay="0"/>
                                  </p:stCondLst>
                                  <p:iterate type="lt">
                                    <p:tmPct val="0"/>
                                  </p:iterate>
                                  <p:childTnLst>
                                    <p:animEffect transition="out" filter="fade">
                                      <p:cBhvr>
                                        <p:cTn id="57" dur="500" tmFilter="0, 0; .2, .5; .8, .5; 1, 0"/>
                                        <p:tgtEl>
                                          <p:spTgt spid="5"/>
                                        </p:tgtEl>
                                      </p:cBhvr>
                                    </p:animEffect>
                                    <p:animScale>
                                      <p:cBhvr>
                                        <p:cTn id="58" dur="250" autoRev="1" fill="hold"/>
                                        <p:tgtEl>
                                          <p:spTgt spid="5"/>
                                        </p:tgtEl>
                                      </p:cBhvr>
                                      <p:by x="105000" y="105000"/>
                                    </p:animScale>
                                  </p:childTnLst>
                                </p:cTn>
                              </p:par>
                              <p:par>
                                <p:cTn id="59" presetID="9" presetClass="entr" presetSubtype="0" fill="hold" grpId="1" nodeType="withEffect">
                                  <p:stCondLst>
                                    <p:cond delay="0"/>
                                  </p:stCondLst>
                                  <p:childTnLst>
                                    <p:set>
                                      <p:cBhvr>
                                        <p:cTn id="60" dur="1" fill="hold">
                                          <p:stCondLst>
                                            <p:cond delay="0"/>
                                          </p:stCondLst>
                                        </p:cTn>
                                        <p:tgtEl>
                                          <p:spTgt spid="16"/>
                                        </p:tgtEl>
                                        <p:attrNameLst>
                                          <p:attrName>style.visibility</p:attrName>
                                        </p:attrNameLst>
                                      </p:cBhvr>
                                      <p:to>
                                        <p:strVal val="visible"/>
                                      </p:to>
                                    </p:set>
                                    <p:animEffect transition="in" filter="dissolve">
                                      <p:cBhvr>
                                        <p:cTn id="61" dur="500"/>
                                        <p:tgtEl>
                                          <p:spTgt spid="16"/>
                                        </p:tgtEl>
                                      </p:cBhvr>
                                    </p:animEffect>
                                  </p:childTnLst>
                                </p:cTn>
                              </p:par>
                            </p:childTnLst>
                          </p:cTn>
                        </p:par>
                        <p:par>
                          <p:cTn id="62" fill="hold">
                            <p:stCondLst>
                              <p:cond delay="500"/>
                            </p:stCondLst>
                            <p:childTnLst>
                              <p:par>
                                <p:cTn id="63" presetID="22" presetClass="entr" presetSubtype="8" fill="hold" grpId="0" nodeType="afterEffect">
                                  <p:stCondLst>
                                    <p:cond delay="0"/>
                                  </p:stCondLst>
                                  <p:iterate type="lt">
                                    <p:tmPct val="10000"/>
                                  </p:iterate>
                                  <p:childTnLst>
                                    <p:set>
                                      <p:cBhvr>
                                        <p:cTn id="64" dur="1" fill="hold">
                                          <p:stCondLst>
                                            <p:cond delay="0"/>
                                          </p:stCondLst>
                                        </p:cTn>
                                        <p:tgtEl>
                                          <p:spTgt spid="29"/>
                                        </p:tgtEl>
                                        <p:attrNameLst>
                                          <p:attrName>style.visibility</p:attrName>
                                        </p:attrNameLst>
                                      </p:cBhvr>
                                      <p:to>
                                        <p:strVal val="visible"/>
                                      </p:to>
                                    </p:set>
                                    <p:animEffect transition="in" filter="wipe(left)">
                                      <p:cBhvr>
                                        <p:cTn id="65" dur="1000"/>
                                        <p:tgtEl>
                                          <p:spTgt spid="29"/>
                                        </p:tgtEl>
                                      </p:cBhvr>
                                    </p:animEffect>
                                  </p:childTnLst>
                                </p:cTn>
                              </p:par>
                              <p:par>
                                <p:cTn id="66" presetID="1" presetClass="entr" presetSubtype="0" fill="hold" grpId="1" nodeType="withEffect">
                                  <p:stCondLst>
                                    <p:cond delay="0"/>
                                  </p:stCondLst>
                                  <p:iterate type="lt">
                                    <p:tmAbs val="0"/>
                                  </p:iterate>
                                  <p:childTnLst>
                                    <p:set>
                                      <p:cBhvr>
                                        <p:cTn id="67" dur="1" fill="hold">
                                          <p:stCondLst>
                                            <p:cond delay="13499"/>
                                          </p:stCondLst>
                                        </p:cTn>
                                        <p:tgtEl>
                                          <p:spTgt spid="29"/>
                                        </p:tgtEl>
                                        <p:attrNameLst>
                                          <p:attrName>style.visibility</p:attrName>
                                        </p:attrNameLst>
                                      </p:cBhvr>
                                      <p:to>
                                        <p:strVal val="visible"/>
                                      </p:to>
                                    </p:set>
                                  </p:childTnLst>
                                  <p:subTnLst>
                                    <p:audio>
                                      <p:cMediaNode>
                                        <p:cTn display="0" masterRel="sameClick">
                                          <p:stCondLst>
                                            <p:cond evt="begin" delay="0">
                                              <p:tn val="66"/>
                                            </p:cond>
                                          </p:stCondLst>
                                          <p:endCondLst>
                                            <p:cond evt="onStopAudio" delay="0">
                                              <p:tgtEl>
                                                <p:sldTgt/>
                                              </p:tgtEl>
                                            </p:cond>
                                          </p:endCondLst>
                                        </p:cTn>
                                        <p:tgtEl>
                                          <p:sndTgt r:embed="rId6" name="L21S11_Clip_1.wav"/>
                                        </p:tgtEl>
                                      </p:cMediaNode>
                                    </p:audio>
                                  </p:subTnLst>
                                </p:cTn>
                              </p:par>
                              <p:par>
                                <p:cTn id="68" presetID="64" presetClass="path" presetSubtype="0" accel="50000" decel="50000" fill="hold" nodeType="withEffect">
                                  <p:stCondLst>
                                    <p:cond delay="0"/>
                                  </p:stCondLst>
                                  <p:childTnLst>
                                    <p:animMotion origin="layout" path="M 0.10642 0.0412 L 0.10642 -0.12963 " pathEditMode="fixed" rAng="0" ptsTypes="AA">
                                      <p:cBhvr>
                                        <p:cTn id="69" dur="1000" fill="hold"/>
                                        <p:tgtEl>
                                          <p:spTgt spid="35"/>
                                        </p:tgtEl>
                                        <p:attrNameLst>
                                          <p:attrName>ppt_x</p:attrName>
                                          <p:attrName>ppt_y</p:attrName>
                                        </p:attrNameLst>
                                      </p:cBhvr>
                                      <p:rCtr x="0" y="-8542"/>
                                    </p:animMotion>
                                  </p:childTnLst>
                                </p:cTn>
                              </p:par>
                              <p:par>
                                <p:cTn id="70" presetID="64" presetClass="path" presetSubtype="0" accel="50000" decel="50000" fill="hold" nodeType="withEffect">
                                  <p:stCondLst>
                                    <p:cond delay="0"/>
                                  </p:stCondLst>
                                  <p:childTnLst>
                                    <p:animMotion origin="layout" path="M 0.10642 0.04213 L 0.10642 -0.22939 " pathEditMode="fixed" rAng="0" ptsTypes="AA">
                                      <p:cBhvr>
                                        <p:cTn id="71" dur="1000" fill="hold"/>
                                        <p:tgtEl>
                                          <p:spTgt spid="45"/>
                                        </p:tgtEl>
                                        <p:attrNameLst>
                                          <p:attrName>ppt_x</p:attrName>
                                          <p:attrName>ppt_y</p:attrName>
                                        </p:attrNameLst>
                                      </p:cBhvr>
                                      <p:rCtr x="0" y="-13588"/>
                                    </p:animMotion>
                                  </p:childTnLst>
                                </p:cTn>
                              </p:par>
                            </p:childTnLst>
                          </p:cTn>
                        </p:par>
                        <p:par>
                          <p:cTn id="72" fill="hold">
                            <p:stCondLst>
                              <p:cond delay="14000"/>
                            </p:stCondLst>
                            <p:childTnLst>
                              <p:par>
                                <p:cTn id="73" presetID="2" presetClass="exit" presetSubtype="4" fill="hold" nodeType="afterEffect">
                                  <p:stCondLst>
                                    <p:cond delay="0"/>
                                  </p:stCondLst>
                                  <p:childTnLst>
                                    <p:anim calcmode="lin" valueType="num">
                                      <p:cBhvr additive="base">
                                        <p:cTn id="74" dur="500"/>
                                        <p:tgtEl>
                                          <p:spTgt spid="35"/>
                                        </p:tgtEl>
                                        <p:attrNameLst>
                                          <p:attrName>ppt_x</p:attrName>
                                        </p:attrNameLst>
                                      </p:cBhvr>
                                      <p:tavLst>
                                        <p:tav tm="0">
                                          <p:val>
                                            <p:strVal val="ppt_x"/>
                                          </p:val>
                                        </p:tav>
                                        <p:tav tm="100000">
                                          <p:val>
                                            <p:strVal val="ppt_x"/>
                                          </p:val>
                                        </p:tav>
                                      </p:tavLst>
                                    </p:anim>
                                    <p:anim calcmode="lin" valueType="num">
                                      <p:cBhvr additive="base">
                                        <p:cTn id="75" dur="500"/>
                                        <p:tgtEl>
                                          <p:spTgt spid="35"/>
                                        </p:tgtEl>
                                        <p:attrNameLst>
                                          <p:attrName>ppt_y</p:attrName>
                                        </p:attrNameLst>
                                      </p:cBhvr>
                                      <p:tavLst>
                                        <p:tav tm="0">
                                          <p:val>
                                            <p:strVal val="ppt_y"/>
                                          </p:val>
                                        </p:tav>
                                        <p:tav tm="100000">
                                          <p:val>
                                            <p:strVal val="1+ppt_h/2"/>
                                          </p:val>
                                        </p:tav>
                                      </p:tavLst>
                                    </p:anim>
                                    <p:set>
                                      <p:cBhvr>
                                        <p:cTn id="76" dur="1" fill="hold">
                                          <p:stCondLst>
                                            <p:cond delay="499"/>
                                          </p:stCondLst>
                                        </p:cTn>
                                        <p:tgtEl>
                                          <p:spTgt spid="35"/>
                                        </p:tgtEl>
                                        <p:attrNameLst>
                                          <p:attrName>style.visibility</p:attrName>
                                        </p:attrNameLst>
                                      </p:cBhvr>
                                      <p:to>
                                        <p:strVal val="hidden"/>
                                      </p:to>
                                    </p:set>
                                  </p:childTnLst>
                                </p:cTn>
                              </p:par>
                              <p:par>
                                <p:cTn id="77" presetID="2" presetClass="exit" presetSubtype="4" fill="hold" nodeType="withEffect">
                                  <p:stCondLst>
                                    <p:cond delay="0"/>
                                  </p:stCondLst>
                                  <p:childTnLst>
                                    <p:anim calcmode="lin" valueType="num">
                                      <p:cBhvr additive="base">
                                        <p:cTn id="78" dur="500"/>
                                        <p:tgtEl>
                                          <p:spTgt spid="45"/>
                                        </p:tgtEl>
                                        <p:attrNameLst>
                                          <p:attrName>ppt_x</p:attrName>
                                        </p:attrNameLst>
                                      </p:cBhvr>
                                      <p:tavLst>
                                        <p:tav tm="0">
                                          <p:val>
                                            <p:strVal val="ppt_x"/>
                                          </p:val>
                                        </p:tav>
                                        <p:tav tm="100000">
                                          <p:val>
                                            <p:strVal val="ppt_x"/>
                                          </p:val>
                                        </p:tav>
                                      </p:tavLst>
                                    </p:anim>
                                    <p:anim calcmode="lin" valueType="num">
                                      <p:cBhvr additive="base">
                                        <p:cTn id="79" dur="500"/>
                                        <p:tgtEl>
                                          <p:spTgt spid="45"/>
                                        </p:tgtEl>
                                        <p:attrNameLst>
                                          <p:attrName>ppt_y</p:attrName>
                                        </p:attrNameLst>
                                      </p:cBhvr>
                                      <p:tavLst>
                                        <p:tav tm="0">
                                          <p:val>
                                            <p:strVal val="ppt_y"/>
                                          </p:val>
                                        </p:tav>
                                        <p:tav tm="100000">
                                          <p:val>
                                            <p:strVal val="1+ppt_h/2"/>
                                          </p:val>
                                        </p:tav>
                                      </p:tavLst>
                                    </p:anim>
                                    <p:set>
                                      <p:cBhvr>
                                        <p:cTn id="80" dur="1" fill="hold">
                                          <p:stCondLst>
                                            <p:cond delay="499"/>
                                          </p:stCondLst>
                                        </p:cTn>
                                        <p:tgtEl>
                                          <p:spTgt spid="45"/>
                                        </p:tgtEl>
                                        <p:attrNameLst>
                                          <p:attrName>style.visibility</p:attrName>
                                        </p:attrNameLst>
                                      </p:cBhvr>
                                      <p:to>
                                        <p:strVal val="hidden"/>
                                      </p:to>
                                    </p:set>
                                  </p:childTnLst>
                                </p:cTn>
                              </p:par>
                            </p:childTnLst>
                          </p:cTn>
                        </p:par>
                        <p:par>
                          <p:cTn id="81" fill="hold">
                            <p:stCondLst>
                              <p:cond delay="14500"/>
                            </p:stCondLst>
                            <p:childTnLst>
                              <p:par>
                                <p:cTn id="82" presetID="22" presetClass="entr" presetSubtype="8" fill="hold" grpId="0" nodeType="afterEffect">
                                  <p:stCondLst>
                                    <p:cond delay="0"/>
                                  </p:stCondLst>
                                  <p:iterate type="lt">
                                    <p:tmPct val="10000"/>
                                  </p:iterate>
                                  <p:childTnLst>
                                    <p:set>
                                      <p:cBhvr>
                                        <p:cTn id="83" dur="1" fill="hold">
                                          <p:stCondLst>
                                            <p:cond delay="0"/>
                                          </p:stCondLst>
                                        </p:cTn>
                                        <p:tgtEl>
                                          <p:spTgt spid="59"/>
                                        </p:tgtEl>
                                        <p:attrNameLst>
                                          <p:attrName>style.visibility</p:attrName>
                                        </p:attrNameLst>
                                      </p:cBhvr>
                                      <p:to>
                                        <p:strVal val="visible"/>
                                      </p:to>
                                    </p:set>
                                    <p:animEffect transition="in" filter="wipe(left)">
                                      <p:cBhvr>
                                        <p:cTn id="84" dur="500"/>
                                        <p:tgtEl>
                                          <p:spTgt spid="59"/>
                                        </p:tgtEl>
                                      </p:cBhvr>
                                    </p:animEffect>
                                  </p:childTnLst>
                                </p:cTn>
                              </p:par>
                              <p:par>
                                <p:cTn id="85" presetID="1" presetClass="entr" presetSubtype="0" fill="hold" grpId="1" nodeType="withEffect">
                                  <p:stCondLst>
                                    <p:cond delay="0"/>
                                  </p:stCondLst>
                                  <p:iterate type="lt">
                                    <p:tmAbs val="0"/>
                                  </p:iterate>
                                  <p:childTnLst>
                                    <p:set>
                                      <p:cBhvr>
                                        <p:cTn id="86" dur="1" fill="hold">
                                          <p:stCondLst>
                                            <p:cond delay="21799"/>
                                          </p:stCondLst>
                                        </p:cTn>
                                        <p:tgtEl>
                                          <p:spTgt spid="59"/>
                                        </p:tgtEl>
                                        <p:attrNameLst>
                                          <p:attrName>style.visibility</p:attrName>
                                        </p:attrNameLst>
                                      </p:cBhvr>
                                      <p:to>
                                        <p:strVal val="visible"/>
                                      </p:to>
                                    </p:set>
                                  </p:childTnLst>
                                  <p:subTnLst>
                                    <p:audio>
                                      <p:cMediaNode>
                                        <p:cTn display="0" masterRel="sameClick">
                                          <p:stCondLst>
                                            <p:cond evt="begin" delay="0">
                                              <p:tn val="85"/>
                                            </p:cond>
                                          </p:stCondLst>
                                          <p:endCondLst>
                                            <p:cond evt="onStopAudio" delay="0">
                                              <p:tgtEl>
                                                <p:sldTgt/>
                                              </p:tgtEl>
                                            </p:cond>
                                          </p:endCondLst>
                                        </p:cTn>
                                        <p:tgtEl>
                                          <p:sndTgt r:embed="rId7" name="L21S11_Clip_1_1.wav"/>
                                        </p:tgtEl>
                                      </p:cMediaNode>
                                    </p:audio>
                                  </p:subTnLst>
                                </p:cTn>
                              </p:par>
                              <p:par>
                                <p:cTn id="87" presetID="64" presetClass="path" presetSubtype="0" accel="50000" decel="50000" fill="hold" nodeType="withEffect">
                                  <p:stCondLst>
                                    <p:cond delay="0"/>
                                  </p:stCondLst>
                                  <p:childTnLst>
                                    <p:animMotion origin="layout" path="M 0.08663 0.0412 L 0.08663 -0.12963 " pathEditMode="fixed" rAng="0" ptsTypes="AA">
                                      <p:cBhvr>
                                        <p:cTn id="88" dur="1000" fill="hold"/>
                                        <p:tgtEl>
                                          <p:spTgt spid="37"/>
                                        </p:tgtEl>
                                        <p:attrNameLst>
                                          <p:attrName>ppt_x</p:attrName>
                                          <p:attrName>ppt_y</p:attrName>
                                        </p:attrNameLst>
                                      </p:cBhvr>
                                      <p:rCtr x="0" y="-8542"/>
                                    </p:animMotion>
                                  </p:childTnLst>
                                </p:cTn>
                              </p:par>
                              <p:par>
                                <p:cTn id="89" presetID="64" presetClass="path" presetSubtype="0" accel="50000" decel="50000" fill="hold" nodeType="withEffect">
                                  <p:stCondLst>
                                    <p:cond delay="0"/>
                                  </p:stCondLst>
                                  <p:childTnLst>
                                    <p:animMotion origin="layout" path="M 0.08663 0.04213 L 0.08663 -0.22939 " pathEditMode="fixed" rAng="0" ptsTypes="AA">
                                      <p:cBhvr>
                                        <p:cTn id="90" dur="1000" fill="hold"/>
                                        <p:tgtEl>
                                          <p:spTgt spid="50"/>
                                        </p:tgtEl>
                                        <p:attrNameLst>
                                          <p:attrName>ppt_x</p:attrName>
                                          <p:attrName>ppt_y</p:attrName>
                                        </p:attrNameLst>
                                      </p:cBhvr>
                                      <p:rCtr x="0" y="-13588"/>
                                    </p:animMotion>
                                  </p:childTnLst>
                                </p:cTn>
                              </p:par>
                              <p:par>
                                <p:cTn id="91" presetID="22" presetClass="entr" presetSubtype="8" fill="hold" nodeType="withEffect">
                                  <p:stCondLst>
                                    <p:cond delay="13200"/>
                                  </p:stCondLst>
                                  <p:childTnLst>
                                    <p:set>
                                      <p:cBhvr>
                                        <p:cTn id="92" dur="1" fill="hold">
                                          <p:stCondLst>
                                            <p:cond delay="0"/>
                                          </p:stCondLst>
                                        </p:cTn>
                                        <p:tgtEl>
                                          <p:spTgt spid="10"/>
                                        </p:tgtEl>
                                        <p:attrNameLst>
                                          <p:attrName>style.visibility</p:attrName>
                                        </p:attrNameLst>
                                      </p:cBhvr>
                                      <p:to>
                                        <p:strVal val="visible"/>
                                      </p:to>
                                    </p:set>
                                    <p:animEffect transition="in" filter="wipe(left)">
                                      <p:cBhvr>
                                        <p:cTn id="93" dur="1500"/>
                                        <p:tgtEl>
                                          <p:spTgt spid="10"/>
                                        </p:tgtEl>
                                      </p:cBhvr>
                                    </p:animEffect>
                                  </p:childTnLst>
                                </p:cTn>
                              </p:par>
                              <p:par>
                                <p:cTn id="94" presetID="21" presetClass="entr" presetSubtype="1" fill="hold" grpId="0" nodeType="withEffect">
                                  <p:stCondLst>
                                    <p:cond delay="16300"/>
                                  </p:stCondLst>
                                  <p:childTnLst>
                                    <p:set>
                                      <p:cBhvr>
                                        <p:cTn id="95" dur="1" fill="hold">
                                          <p:stCondLst>
                                            <p:cond delay="0"/>
                                          </p:stCondLst>
                                        </p:cTn>
                                        <p:tgtEl>
                                          <p:spTgt spid="11"/>
                                        </p:tgtEl>
                                        <p:attrNameLst>
                                          <p:attrName>style.visibility</p:attrName>
                                        </p:attrNameLst>
                                      </p:cBhvr>
                                      <p:to>
                                        <p:strVal val="visible"/>
                                      </p:to>
                                    </p:set>
                                    <p:animEffect transition="in" filter="wheel(1)">
                                      <p:cBhvr>
                                        <p:cTn id="96" dur="1500"/>
                                        <p:tgtEl>
                                          <p:spTgt spid="11"/>
                                        </p:tgtEl>
                                      </p:cBhvr>
                                    </p:animEffect>
                                  </p:childTnLst>
                                </p:cTn>
                              </p:par>
                              <p:par>
                                <p:cTn id="97" presetID="21" presetClass="exit" presetSubtype="1" fill="hold" grpId="1" nodeType="withEffect">
                                  <p:stCondLst>
                                    <p:cond delay="18500"/>
                                  </p:stCondLst>
                                  <p:childTnLst>
                                    <p:animEffect transition="out" filter="wheel(1)">
                                      <p:cBhvr>
                                        <p:cTn id="98" dur="1500"/>
                                        <p:tgtEl>
                                          <p:spTgt spid="11"/>
                                        </p:tgtEl>
                                      </p:cBhvr>
                                    </p:animEffect>
                                    <p:set>
                                      <p:cBhvr>
                                        <p:cTn id="99" dur="1" fill="hold">
                                          <p:stCondLst>
                                            <p:cond delay="1499"/>
                                          </p:stCondLst>
                                        </p:cTn>
                                        <p:tgtEl>
                                          <p:spTgt spid="11"/>
                                        </p:tgtEl>
                                        <p:attrNameLst>
                                          <p:attrName>style.visibility</p:attrName>
                                        </p:attrNameLst>
                                      </p:cBhvr>
                                      <p:to>
                                        <p:strVal val="hidden"/>
                                      </p:to>
                                    </p:set>
                                  </p:childTnLst>
                                </p:cTn>
                              </p:par>
                            </p:childTnLst>
                          </p:cTn>
                        </p:par>
                        <p:par>
                          <p:cTn id="100" fill="hold">
                            <p:stCondLst>
                              <p:cond delay="36300"/>
                            </p:stCondLst>
                            <p:childTnLst>
                              <p:par>
                                <p:cTn id="101" presetID="2" presetClass="exit" presetSubtype="4" fill="hold" nodeType="afterEffect">
                                  <p:stCondLst>
                                    <p:cond delay="0"/>
                                  </p:stCondLst>
                                  <p:childTnLst>
                                    <p:anim calcmode="lin" valueType="num">
                                      <p:cBhvr additive="base">
                                        <p:cTn id="102" dur="500"/>
                                        <p:tgtEl>
                                          <p:spTgt spid="37"/>
                                        </p:tgtEl>
                                        <p:attrNameLst>
                                          <p:attrName>ppt_x</p:attrName>
                                        </p:attrNameLst>
                                      </p:cBhvr>
                                      <p:tavLst>
                                        <p:tav tm="0">
                                          <p:val>
                                            <p:strVal val="ppt_x"/>
                                          </p:val>
                                        </p:tav>
                                        <p:tav tm="100000">
                                          <p:val>
                                            <p:strVal val="ppt_x"/>
                                          </p:val>
                                        </p:tav>
                                      </p:tavLst>
                                    </p:anim>
                                    <p:anim calcmode="lin" valueType="num">
                                      <p:cBhvr additive="base">
                                        <p:cTn id="103" dur="500"/>
                                        <p:tgtEl>
                                          <p:spTgt spid="37"/>
                                        </p:tgtEl>
                                        <p:attrNameLst>
                                          <p:attrName>ppt_y</p:attrName>
                                        </p:attrNameLst>
                                      </p:cBhvr>
                                      <p:tavLst>
                                        <p:tav tm="0">
                                          <p:val>
                                            <p:strVal val="ppt_y"/>
                                          </p:val>
                                        </p:tav>
                                        <p:tav tm="100000">
                                          <p:val>
                                            <p:strVal val="1+ppt_h/2"/>
                                          </p:val>
                                        </p:tav>
                                      </p:tavLst>
                                    </p:anim>
                                    <p:set>
                                      <p:cBhvr>
                                        <p:cTn id="104" dur="1" fill="hold">
                                          <p:stCondLst>
                                            <p:cond delay="499"/>
                                          </p:stCondLst>
                                        </p:cTn>
                                        <p:tgtEl>
                                          <p:spTgt spid="37"/>
                                        </p:tgtEl>
                                        <p:attrNameLst>
                                          <p:attrName>style.visibility</p:attrName>
                                        </p:attrNameLst>
                                      </p:cBhvr>
                                      <p:to>
                                        <p:strVal val="hidden"/>
                                      </p:to>
                                    </p:set>
                                  </p:childTnLst>
                                </p:cTn>
                              </p:par>
                              <p:par>
                                <p:cTn id="105" presetID="2" presetClass="exit" presetSubtype="4" fill="hold" nodeType="withEffect">
                                  <p:stCondLst>
                                    <p:cond delay="0"/>
                                  </p:stCondLst>
                                  <p:childTnLst>
                                    <p:anim calcmode="lin" valueType="num">
                                      <p:cBhvr additive="base">
                                        <p:cTn id="106" dur="500"/>
                                        <p:tgtEl>
                                          <p:spTgt spid="50"/>
                                        </p:tgtEl>
                                        <p:attrNameLst>
                                          <p:attrName>ppt_x</p:attrName>
                                        </p:attrNameLst>
                                      </p:cBhvr>
                                      <p:tavLst>
                                        <p:tav tm="0">
                                          <p:val>
                                            <p:strVal val="ppt_x"/>
                                          </p:val>
                                        </p:tav>
                                        <p:tav tm="100000">
                                          <p:val>
                                            <p:strVal val="ppt_x"/>
                                          </p:val>
                                        </p:tav>
                                      </p:tavLst>
                                    </p:anim>
                                    <p:anim calcmode="lin" valueType="num">
                                      <p:cBhvr additive="base">
                                        <p:cTn id="107" dur="500"/>
                                        <p:tgtEl>
                                          <p:spTgt spid="50"/>
                                        </p:tgtEl>
                                        <p:attrNameLst>
                                          <p:attrName>ppt_y</p:attrName>
                                        </p:attrNameLst>
                                      </p:cBhvr>
                                      <p:tavLst>
                                        <p:tav tm="0">
                                          <p:val>
                                            <p:strVal val="ppt_y"/>
                                          </p:val>
                                        </p:tav>
                                        <p:tav tm="100000">
                                          <p:val>
                                            <p:strVal val="1+ppt_h/2"/>
                                          </p:val>
                                        </p:tav>
                                      </p:tavLst>
                                    </p:anim>
                                    <p:set>
                                      <p:cBhvr>
                                        <p:cTn id="108" dur="1" fill="hold">
                                          <p:stCondLst>
                                            <p:cond delay="499"/>
                                          </p:stCondLst>
                                        </p:cTn>
                                        <p:tgtEl>
                                          <p:spTgt spid="50"/>
                                        </p:tgtEl>
                                        <p:attrNameLst>
                                          <p:attrName>style.visibility</p:attrName>
                                        </p:attrNameLst>
                                      </p:cBhvr>
                                      <p:to>
                                        <p:strVal val="hidden"/>
                                      </p:to>
                                    </p:set>
                                  </p:childTnLst>
                                </p:cTn>
                              </p:par>
                            </p:childTnLst>
                          </p:cTn>
                        </p:par>
                        <p:par>
                          <p:cTn id="109" fill="hold">
                            <p:stCondLst>
                              <p:cond delay="36800"/>
                            </p:stCondLst>
                            <p:childTnLst>
                              <p:par>
                                <p:cTn id="110" presetID="22" presetClass="entr" presetSubtype="8" fill="hold" grpId="0" nodeType="afterEffect">
                                  <p:stCondLst>
                                    <p:cond delay="0"/>
                                  </p:stCondLst>
                                  <p:iterate type="lt">
                                    <p:tmPct val="10000"/>
                                  </p:iterate>
                                  <p:childTnLst>
                                    <p:set>
                                      <p:cBhvr>
                                        <p:cTn id="111" dur="1" fill="hold">
                                          <p:stCondLst>
                                            <p:cond delay="0"/>
                                          </p:stCondLst>
                                        </p:cTn>
                                        <p:tgtEl>
                                          <p:spTgt spid="46"/>
                                        </p:tgtEl>
                                        <p:attrNameLst>
                                          <p:attrName>style.visibility</p:attrName>
                                        </p:attrNameLst>
                                      </p:cBhvr>
                                      <p:to>
                                        <p:strVal val="visible"/>
                                      </p:to>
                                    </p:set>
                                    <p:animEffect transition="in" filter="wipe(left)">
                                      <p:cBhvr>
                                        <p:cTn id="112" dur="500"/>
                                        <p:tgtEl>
                                          <p:spTgt spid="46"/>
                                        </p:tgtEl>
                                      </p:cBhvr>
                                    </p:animEffect>
                                  </p:childTnLst>
                                </p:cTn>
                              </p:par>
                              <p:par>
                                <p:cTn id="113" presetID="1" presetClass="entr" presetSubtype="0" fill="hold" grpId="1" nodeType="withEffect">
                                  <p:stCondLst>
                                    <p:cond delay="0"/>
                                  </p:stCondLst>
                                  <p:iterate type="lt">
                                    <p:tmAbs val="0"/>
                                  </p:iterate>
                                  <p:childTnLst>
                                    <p:set>
                                      <p:cBhvr>
                                        <p:cTn id="114" dur="1" fill="hold">
                                          <p:stCondLst>
                                            <p:cond delay="13299"/>
                                          </p:stCondLst>
                                        </p:cTn>
                                        <p:tgtEl>
                                          <p:spTgt spid="46"/>
                                        </p:tgtEl>
                                        <p:attrNameLst>
                                          <p:attrName>style.visibility</p:attrName>
                                        </p:attrNameLst>
                                      </p:cBhvr>
                                      <p:to>
                                        <p:strVal val="visible"/>
                                      </p:to>
                                    </p:set>
                                  </p:childTnLst>
                                  <p:subTnLst>
                                    <p:audio>
                                      <p:cMediaNode>
                                        <p:cTn display="0" masterRel="sameClick">
                                          <p:stCondLst>
                                            <p:cond evt="begin" delay="0">
                                              <p:tn val="113"/>
                                            </p:cond>
                                          </p:stCondLst>
                                          <p:endCondLst>
                                            <p:cond evt="onStopAudio" delay="0">
                                              <p:tgtEl>
                                                <p:sldTgt/>
                                              </p:tgtEl>
                                            </p:cond>
                                          </p:endCondLst>
                                        </p:cTn>
                                        <p:tgtEl>
                                          <p:sndTgt r:embed="rId8" name="L21S11_Clip_1_2.wav"/>
                                        </p:tgtEl>
                                      </p:cMediaNode>
                                    </p:audio>
                                  </p:subTnLst>
                                </p:cTn>
                              </p:par>
                              <p:par>
                                <p:cTn id="115" presetID="64" presetClass="path" presetSubtype="0" accel="50000" decel="50000" fill="hold" nodeType="withEffect">
                                  <p:stCondLst>
                                    <p:cond delay="0"/>
                                  </p:stCondLst>
                                  <p:childTnLst>
                                    <p:animMotion origin="layout" path="M 0.06701 0.04213 L 0.06701 -0.12963 " pathEditMode="fixed" rAng="0" ptsTypes="AA">
                                      <p:cBhvr>
                                        <p:cTn id="116" dur="1000" fill="hold"/>
                                        <p:tgtEl>
                                          <p:spTgt spid="38"/>
                                        </p:tgtEl>
                                        <p:attrNameLst>
                                          <p:attrName>ppt_x</p:attrName>
                                          <p:attrName>ppt_y</p:attrName>
                                        </p:attrNameLst>
                                      </p:cBhvr>
                                      <p:rCtr x="0" y="-8588"/>
                                    </p:animMotion>
                                  </p:childTnLst>
                                </p:cTn>
                              </p:par>
                              <p:par>
                                <p:cTn id="117" presetID="64" presetClass="path" presetSubtype="0" accel="50000" decel="50000" fill="hold" nodeType="withEffect">
                                  <p:stCondLst>
                                    <p:cond delay="0"/>
                                  </p:stCondLst>
                                  <p:childTnLst>
                                    <p:animMotion origin="layout" path="M 0.06701 0.04213 L 0.06701 -0.22939 " pathEditMode="fixed" rAng="0" ptsTypes="AA">
                                      <p:cBhvr>
                                        <p:cTn id="118" dur="1000" fill="hold"/>
                                        <p:tgtEl>
                                          <p:spTgt spid="51"/>
                                        </p:tgtEl>
                                        <p:attrNameLst>
                                          <p:attrName>ppt_x</p:attrName>
                                          <p:attrName>ppt_y</p:attrName>
                                        </p:attrNameLst>
                                      </p:cBhvr>
                                      <p:rCtr x="0" y="-13588"/>
                                    </p:animMotion>
                                  </p:childTnLst>
                                </p:cTn>
                              </p:par>
                            </p:childTnLst>
                          </p:cTn>
                        </p:par>
                        <p:par>
                          <p:cTn id="119" fill="hold">
                            <p:stCondLst>
                              <p:cond delay="50100"/>
                            </p:stCondLst>
                            <p:childTnLst>
                              <p:par>
                                <p:cTn id="120" presetID="2" presetClass="exit" presetSubtype="4" fill="hold" nodeType="afterEffect">
                                  <p:stCondLst>
                                    <p:cond delay="0"/>
                                  </p:stCondLst>
                                  <p:childTnLst>
                                    <p:anim calcmode="lin" valueType="num">
                                      <p:cBhvr additive="base">
                                        <p:cTn id="121" dur="500"/>
                                        <p:tgtEl>
                                          <p:spTgt spid="38"/>
                                        </p:tgtEl>
                                        <p:attrNameLst>
                                          <p:attrName>ppt_x</p:attrName>
                                        </p:attrNameLst>
                                      </p:cBhvr>
                                      <p:tavLst>
                                        <p:tav tm="0">
                                          <p:val>
                                            <p:strVal val="ppt_x"/>
                                          </p:val>
                                        </p:tav>
                                        <p:tav tm="100000">
                                          <p:val>
                                            <p:strVal val="ppt_x"/>
                                          </p:val>
                                        </p:tav>
                                      </p:tavLst>
                                    </p:anim>
                                    <p:anim calcmode="lin" valueType="num">
                                      <p:cBhvr additive="base">
                                        <p:cTn id="122" dur="500"/>
                                        <p:tgtEl>
                                          <p:spTgt spid="38"/>
                                        </p:tgtEl>
                                        <p:attrNameLst>
                                          <p:attrName>ppt_y</p:attrName>
                                        </p:attrNameLst>
                                      </p:cBhvr>
                                      <p:tavLst>
                                        <p:tav tm="0">
                                          <p:val>
                                            <p:strVal val="ppt_y"/>
                                          </p:val>
                                        </p:tav>
                                        <p:tav tm="100000">
                                          <p:val>
                                            <p:strVal val="1+ppt_h/2"/>
                                          </p:val>
                                        </p:tav>
                                      </p:tavLst>
                                    </p:anim>
                                    <p:set>
                                      <p:cBhvr>
                                        <p:cTn id="123" dur="1" fill="hold">
                                          <p:stCondLst>
                                            <p:cond delay="499"/>
                                          </p:stCondLst>
                                        </p:cTn>
                                        <p:tgtEl>
                                          <p:spTgt spid="38"/>
                                        </p:tgtEl>
                                        <p:attrNameLst>
                                          <p:attrName>style.visibility</p:attrName>
                                        </p:attrNameLst>
                                      </p:cBhvr>
                                      <p:to>
                                        <p:strVal val="hidden"/>
                                      </p:to>
                                    </p:set>
                                  </p:childTnLst>
                                </p:cTn>
                              </p:par>
                              <p:par>
                                <p:cTn id="124" presetID="2" presetClass="exit" presetSubtype="4" fill="hold" nodeType="withEffect">
                                  <p:stCondLst>
                                    <p:cond delay="0"/>
                                  </p:stCondLst>
                                  <p:childTnLst>
                                    <p:anim calcmode="lin" valueType="num">
                                      <p:cBhvr additive="base">
                                        <p:cTn id="125" dur="500"/>
                                        <p:tgtEl>
                                          <p:spTgt spid="51"/>
                                        </p:tgtEl>
                                        <p:attrNameLst>
                                          <p:attrName>ppt_x</p:attrName>
                                        </p:attrNameLst>
                                      </p:cBhvr>
                                      <p:tavLst>
                                        <p:tav tm="0">
                                          <p:val>
                                            <p:strVal val="ppt_x"/>
                                          </p:val>
                                        </p:tav>
                                        <p:tav tm="100000">
                                          <p:val>
                                            <p:strVal val="ppt_x"/>
                                          </p:val>
                                        </p:tav>
                                      </p:tavLst>
                                    </p:anim>
                                    <p:anim calcmode="lin" valueType="num">
                                      <p:cBhvr additive="base">
                                        <p:cTn id="126" dur="500"/>
                                        <p:tgtEl>
                                          <p:spTgt spid="51"/>
                                        </p:tgtEl>
                                        <p:attrNameLst>
                                          <p:attrName>ppt_y</p:attrName>
                                        </p:attrNameLst>
                                      </p:cBhvr>
                                      <p:tavLst>
                                        <p:tav tm="0">
                                          <p:val>
                                            <p:strVal val="ppt_y"/>
                                          </p:val>
                                        </p:tav>
                                        <p:tav tm="100000">
                                          <p:val>
                                            <p:strVal val="1+ppt_h/2"/>
                                          </p:val>
                                        </p:tav>
                                      </p:tavLst>
                                    </p:anim>
                                    <p:set>
                                      <p:cBhvr>
                                        <p:cTn id="127" dur="1" fill="hold">
                                          <p:stCondLst>
                                            <p:cond delay="499"/>
                                          </p:stCondLst>
                                        </p:cTn>
                                        <p:tgtEl>
                                          <p:spTgt spid="51"/>
                                        </p:tgtEl>
                                        <p:attrNameLst>
                                          <p:attrName>style.visibility</p:attrName>
                                        </p:attrNameLst>
                                      </p:cBhvr>
                                      <p:to>
                                        <p:strVal val="hidden"/>
                                      </p:to>
                                    </p:set>
                                  </p:childTnLst>
                                </p:cTn>
                              </p:par>
                            </p:childTnLst>
                          </p:cTn>
                        </p:par>
                        <p:par>
                          <p:cTn id="128" fill="hold">
                            <p:stCondLst>
                              <p:cond delay="50600"/>
                            </p:stCondLst>
                            <p:childTnLst>
                              <p:par>
                                <p:cTn id="129" presetID="16" presetClass="emph" presetSubtype="0" fill="hold" grpId="2" nodeType="afterEffect">
                                  <p:stCondLst>
                                    <p:cond delay="0"/>
                                  </p:stCondLst>
                                  <p:iterate type="lt">
                                    <p:tmPct val="4000"/>
                                  </p:iterate>
                                  <p:childTnLst>
                                    <p:set>
                                      <p:cBhvr override="childStyle">
                                        <p:cTn id="130" dur="500" fill="hold"/>
                                        <p:tgtEl>
                                          <p:spTgt spid="5"/>
                                        </p:tgtEl>
                                        <p:attrNameLst>
                                          <p:attrName>style.color</p:attrName>
                                        </p:attrNameLst>
                                      </p:cBhvr>
                                      <p:to>
                                        <p:clrVal>
                                          <a:srgbClr val="C00000"/>
                                        </p:clrVal>
                                      </p:to>
                                    </p:set>
                                    <p:set>
                                      <p:cBhvr>
                                        <p:cTn id="131" dur="500" fill="hold"/>
                                        <p:tgtEl>
                                          <p:spTgt spid="5"/>
                                        </p:tgtEl>
                                        <p:attrNameLst>
                                          <p:attrName>fillcolor</p:attrName>
                                        </p:attrNameLst>
                                      </p:cBhvr>
                                      <p:to>
                                        <p:clrVal>
                                          <a:srgbClr val="C00000"/>
                                        </p:clrVal>
                                      </p:to>
                                    </p:set>
                                    <p:set>
                                      <p:cBhvr>
                                        <p:cTn id="132" dur="500" fill="hold"/>
                                        <p:tgtEl>
                                          <p:spTgt spid="5"/>
                                        </p:tgtEl>
                                        <p:attrNameLst>
                                          <p:attrName>fill.type</p:attrName>
                                        </p:attrNameLst>
                                      </p:cBhvr>
                                      <p:to>
                                        <p:strVal val="solid"/>
                                      </p:to>
                                    </p:set>
                                  </p:childTnLst>
                                </p:cTn>
                              </p:par>
                            </p:childTnLst>
                          </p:cTn>
                        </p:par>
                      </p:childTnLst>
                    </p:cTn>
                  </p:par>
                </p:childTnLst>
              </p:cTn>
              <p:nextCondLst>
                <p:cond evt="onClick" delay="0">
                  <p:tgtEl>
                    <p:spTgt spid="5"/>
                  </p:tgtEl>
                </p:cond>
              </p:nextCondLst>
            </p:seq>
            <p:seq concurrent="1" nextAc="seek">
              <p:cTn id="133" restart="whenNotActive" fill="hold" evtFilter="cancelBubble" nodeType="interactiveSeq">
                <p:stCondLst>
                  <p:cond evt="onClick" delay="0">
                    <p:tgtEl>
                      <p:spTgt spid="8"/>
                    </p:tgtEl>
                  </p:cond>
                </p:stCondLst>
                <p:endSync evt="end" delay="0">
                  <p:rtn val="all"/>
                </p:endSync>
                <p:childTnLst>
                  <p:par>
                    <p:cTn id="134" fill="hold">
                      <p:stCondLst>
                        <p:cond delay="0"/>
                      </p:stCondLst>
                      <p:childTnLst>
                        <p:par>
                          <p:cTn id="135" fill="hold">
                            <p:stCondLst>
                              <p:cond delay="0"/>
                            </p:stCondLst>
                            <p:childTnLst>
                              <p:par>
                                <p:cTn id="136" presetID="1" presetClass="entr" presetSubtype="0" fill="hold" grpId="1" nodeType="withEffect">
                                  <p:stCondLst>
                                    <p:cond delay="0"/>
                                  </p:stCondLst>
                                  <p:childTnLst>
                                    <p:set>
                                      <p:cBhvr>
                                        <p:cTn id="137" dur="1" fill="hold">
                                          <p:stCondLst>
                                            <p:cond delay="0"/>
                                          </p:stCondLst>
                                        </p:cTn>
                                        <p:tgtEl>
                                          <p:spTgt spid="35"/>
                                        </p:tgtEl>
                                        <p:attrNameLst>
                                          <p:attrName>style.visibility</p:attrName>
                                        </p:attrNameLst>
                                      </p:cBhvr>
                                      <p:to>
                                        <p:strVal val="visible"/>
                                      </p:to>
                                    </p:set>
                                  </p:childTnLst>
                                </p:cTn>
                              </p:par>
                              <p:par>
                                <p:cTn id="138" presetID="1" presetClass="entr" presetSubtype="0" fill="hold" grpId="1" nodeType="withEffect">
                                  <p:stCondLst>
                                    <p:cond delay="0"/>
                                  </p:stCondLst>
                                  <p:childTnLst>
                                    <p:set>
                                      <p:cBhvr>
                                        <p:cTn id="139" dur="1" fill="hold">
                                          <p:stCondLst>
                                            <p:cond delay="0"/>
                                          </p:stCondLst>
                                        </p:cTn>
                                        <p:tgtEl>
                                          <p:spTgt spid="37"/>
                                        </p:tgtEl>
                                        <p:attrNameLst>
                                          <p:attrName>style.visibility</p:attrName>
                                        </p:attrNameLst>
                                      </p:cBhvr>
                                      <p:to>
                                        <p:strVal val="visible"/>
                                      </p:to>
                                    </p:set>
                                  </p:childTnLst>
                                </p:cTn>
                              </p:par>
                              <p:par>
                                <p:cTn id="140" presetID="1" presetClass="entr" presetSubtype="0" fill="hold" grpId="1" nodeType="withEffect">
                                  <p:stCondLst>
                                    <p:cond delay="0"/>
                                  </p:stCondLst>
                                  <p:childTnLst>
                                    <p:set>
                                      <p:cBhvr>
                                        <p:cTn id="141" dur="1" fill="hold">
                                          <p:stCondLst>
                                            <p:cond delay="0"/>
                                          </p:stCondLst>
                                        </p:cTn>
                                        <p:tgtEl>
                                          <p:spTgt spid="38"/>
                                        </p:tgtEl>
                                        <p:attrNameLst>
                                          <p:attrName>style.visibility</p:attrName>
                                        </p:attrNameLst>
                                      </p:cBhvr>
                                      <p:to>
                                        <p:strVal val="visible"/>
                                      </p:to>
                                    </p:set>
                                  </p:childTnLst>
                                </p:cTn>
                              </p:par>
                              <p:par>
                                <p:cTn id="142" presetID="1" presetClass="entr" presetSubtype="0" fill="hold" grpId="1" nodeType="withEffect">
                                  <p:stCondLst>
                                    <p:cond delay="0"/>
                                  </p:stCondLst>
                                  <p:childTnLst>
                                    <p:set>
                                      <p:cBhvr>
                                        <p:cTn id="143" dur="1" fill="hold">
                                          <p:stCondLst>
                                            <p:cond delay="0"/>
                                          </p:stCondLst>
                                        </p:cTn>
                                        <p:tgtEl>
                                          <p:spTgt spid="39"/>
                                        </p:tgtEl>
                                        <p:attrNameLst>
                                          <p:attrName>style.visibility</p:attrName>
                                        </p:attrNameLst>
                                      </p:cBhvr>
                                      <p:to>
                                        <p:strVal val="visible"/>
                                      </p:to>
                                    </p:set>
                                  </p:childTnLst>
                                </p:cTn>
                              </p:par>
                              <p:par>
                                <p:cTn id="144" presetID="1" presetClass="entr" presetSubtype="0" fill="hold" grpId="1" nodeType="withEffect">
                                  <p:stCondLst>
                                    <p:cond delay="0"/>
                                  </p:stCondLst>
                                  <p:childTnLst>
                                    <p:set>
                                      <p:cBhvr>
                                        <p:cTn id="145" dur="1" fill="hold">
                                          <p:stCondLst>
                                            <p:cond delay="0"/>
                                          </p:stCondLst>
                                        </p:cTn>
                                        <p:tgtEl>
                                          <p:spTgt spid="40"/>
                                        </p:tgtEl>
                                        <p:attrNameLst>
                                          <p:attrName>style.visibility</p:attrName>
                                        </p:attrNameLst>
                                      </p:cBhvr>
                                      <p:to>
                                        <p:strVal val="visible"/>
                                      </p:to>
                                    </p:set>
                                  </p:childTnLst>
                                </p:cTn>
                              </p:par>
                              <p:par>
                                <p:cTn id="146" presetID="1" presetClass="entr" presetSubtype="0" fill="hold" grpId="1" nodeType="withEffect">
                                  <p:stCondLst>
                                    <p:cond delay="0"/>
                                  </p:stCondLst>
                                  <p:childTnLst>
                                    <p:set>
                                      <p:cBhvr>
                                        <p:cTn id="147" dur="1" fill="hold">
                                          <p:stCondLst>
                                            <p:cond delay="0"/>
                                          </p:stCondLst>
                                        </p:cTn>
                                        <p:tgtEl>
                                          <p:spTgt spid="41"/>
                                        </p:tgtEl>
                                        <p:attrNameLst>
                                          <p:attrName>style.visibility</p:attrName>
                                        </p:attrNameLst>
                                      </p:cBhvr>
                                      <p:to>
                                        <p:strVal val="visible"/>
                                      </p:to>
                                    </p:set>
                                  </p:childTnLst>
                                </p:cTn>
                              </p:par>
                              <p:par>
                                <p:cTn id="148" presetID="1" presetClass="entr" presetSubtype="0" fill="hold" grpId="1" nodeType="withEffect">
                                  <p:stCondLst>
                                    <p:cond delay="0"/>
                                  </p:stCondLst>
                                  <p:childTnLst>
                                    <p:set>
                                      <p:cBhvr>
                                        <p:cTn id="149" dur="1" fill="hold">
                                          <p:stCondLst>
                                            <p:cond delay="0"/>
                                          </p:stCondLst>
                                        </p:cTn>
                                        <p:tgtEl>
                                          <p:spTgt spid="43"/>
                                        </p:tgtEl>
                                        <p:attrNameLst>
                                          <p:attrName>style.visibility</p:attrName>
                                        </p:attrNameLst>
                                      </p:cBhvr>
                                      <p:to>
                                        <p:strVal val="visible"/>
                                      </p:to>
                                    </p:set>
                                  </p:childTnLst>
                                </p:cTn>
                              </p:par>
                              <p:par>
                                <p:cTn id="150" presetID="1" presetClass="entr" presetSubtype="0" fill="hold" grpId="1" nodeType="withEffect">
                                  <p:stCondLst>
                                    <p:cond delay="0"/>
                                  </p:stCondLst>
                                  <p:childTnLst>
                                    <p:set>
                                      <p:cBhvr>
                                        <p:cTn id="151" dur="1" fill="hold">
                                          <p:stCondLst>
                                            <p:cond delay="0"/>
                                          </p:stCondLst>
                                        </p:cTn>
                                        <p:tgtEl>
                                          <p:spTgt spid="42"/>
                                        </p:tgtEl>
                                        <p:attrNameLst>
                                          <p:attrName>style.visibility</p:attrName>
                                        </p:attrNameLst>
                                      </p:cBhvr>
                                      <p:to>
                                        <p:strVal val="visible"/>
                                      </p:to>
                                    </p:set>
                                  </p:childTnLst>
                                </p:cTn>
                              </p:par>
                              <p:par>
                                <p:cTn id="152" presetID="1" presetClass="emph" presetSubtype="2" fill="hold" nodeType="withEffect">
                                  <p:stCondLst>
                                    <p:cond delay="0"/>
                                  </p:stCondLst>
                                  <p:childTnLst>
                                    <p:animClr clrSpc="rgb" dir="cw">
                                      <p:cBhvr>
                                        <p:cTn id="153" dur="1000" fill="hold"/>
                                        <p:tgtEl>
                                          <p:spTgt spid="8"/>
                                        </p:tgtEl>
                                        <p:attrNameLst>
                                          <p:attrName>fillcolor</p:attrName>
                                        </p:attrNameLst>
                                      </p:cBhvr>
                                      <p:to>
                                        <a:srgbClr val="4E67C8"/>
                                      </p:to>
                                    </p:animClr>
                                    <p:set>
                                      <p:cBhvr>
                                        <p:cTn id="154" dur="1000" fill="hold"/>
                                        <p:tgtEl>
                                          <p:spTgt spid="8"/>
                                        </p:tgtEl>
                                        <p:attrNameLst>
                                          <p:attrName>fill.type</p:attrName>
                                        </p:attrNameLst>
                                      </p:cBhvr>
                                      <p:to>
                                        <p:strVal val="solid"/>
                                      </p:to>
                                    </p:set>
                                    <p:set>
                                      <p:cBhvr>
                                        <p:cTn id="155" dur="1000" fill="hold"/>
                                        <p:tgtEl>
                                          <p:spTgt spid="8"/>
                                        </p:tgtEl>
                                        <p:attrNameLst>
                                          <p:attrName>fill.on</p:attrName>
                                        </p:attrNameLst>
                                      </p:cBhvr>
                                      <p:to>
                                        <p:strVal val="true"/>
                                      </p:to>
                                    </p:set>
                                  </p:childTnLst>
                                </p:cTn>
                              </p:par>
                              <p:par>
                                <p:cTn id="156" presetID="1" presetClass="emph" presetSubtype="2" fill="hold" nodeType="withEffect">
                                  <p:stCondLst>
                                    <p:cond delay="0"/>
                                  </p:stCondLst>
                                  <p:childTnLst>
                                    <p:animClr clrSpc="rgb" dir="cw">
                                      <p:cBhvr>
                                        <p:cTn id="157" dur="1000" fill="hold"/>
                                        <p:tgtEl>
                                          <p:spTgt spid="48"/>
                                        </p:tgtEl>
                                        <p:attrNameLst>
                                          <p:attrName>fillcolor</p:attrName>
                                        </p:attrNameLst>
                                      </p:cBhvr>
                                      <p:to>
                                        <a:srgbClr val="B4DCFA"/>
                                      </p:to>
                                    </p:animClr>
                                    <p:set>
                                      <p:cBhvr>
                                        <p:cTn id="158" dur="1000" fill="hold"/>
                                        <p:tgtEl>
                                          <p:spTgt spid="48"/>
                                        </p:tgtEl>
                                        <p:attrNameLst>
                                          <p:attrName>fill.type</p:attrName>
                                        </p:attrNameLst>
                                      </p:cBhvr>
                                      <p:to>
                                        <p:strVal val="solid"/>
                                      </p:to>
                                    </p:set>
                                    <p:set>
                                      <p:cBhvr>
                                        <p:cTn id="159" dur="1000" fill="hold"/>
                                        <p:tgtEl>
                                          <p:spTgt spid="48"/>
                                        </p:tgtEl>
                                        <p:attrNameLst>
                                          <p:attrName>fill.on</p:attrName>
                                        </p:attrNameLst>
                                      </p:cBhvr>
                                      <p:to>
                                        <p:strVal val="true"/>
                                      </p:to>
                                    </p:set>
                                  </p:childTnLst>
                                </p:cTn>
                              </p:par>
                            </p:childTnLst>
                          </p:cTn>
                        </p:par>
                        <p:par>
                          <p:cTn id="160" fill="hold">
                            <p:stCondLst>
                              <p:cond delay="1000"/>
                            </p:stCondLst>
                            <p:childTnLst>
                              <p:par>
                                <p:cTn id="161" presetID="9" presetClass="entr" presetSubtype="0" fill="hold" grpId="3" nodeType="afterEffect">
                                  <p:stCondLst>
                                    <p:cond delay="0"/>
                                  </p:stCondLst>
                                  <p:childTnLst>
                                    <p:set>
                                      <p:cBhvr>
                                        <p:cTn id="162" dur="1" fill="hold">
                                          <p:stCondLst>
                                            <p:cond delay="0"/>
                                          </p:stCondLst>
                                        </p:cTn>
                                        <p:tgtEl>
                                          <p:spTgt spid="16"/>
                                        </p:tgtEl>
                                        <p:attrNameLst>
                                          <p:attrName>style.visibility</p:attrName>
                                        </p:attrNameLst>
                                      </p:cBhvr>
                                      <p:to>
                                        <p:strVal val="visible"/>
                                      </p:to>
                                    </p:set>
                                    <p:animEffect transition="in" filter="dissolve">
                                      <p:cBhvr>
                                        <p:cTn id="163" dur="1000"/>
                                        <p:tgtEl>
                                          <p:spTgt spid="16"/>
                                        </p:tgtEl>
                                      </p:cBhvr>
                                    </p:animEffect>
                                  </p:childTnLst>
                                </p:cTn>
                              </p:par>
                            </p:childTnLst>
                          </p:cTn>
                        </p:par>
                      </p:childTnLst>
                    </p:cTn>
                  </p:par>
                </p:childTnLst>
              </p:cTn>
              <p:nextCondLst>
                <p:cond evt="onClick" delay="0">
                  <p:tgtEl>
                    <p:spTgt spid="8"/>
                  </p:tgtEl>
                </p:cond>
              </p:nextCondLst>
            </p:seq>
            <p:seq concurrent="1" nextAc="seek">
              <p:cTn id="164" restart="whenNotActive" fill="hold" evtFilter="cancelBubble" nodeType="interactiveSeq">
                <p:stCondLst>
                  <p:cond evt="onClick" delay="0">
                    <p:tgtEl>
                      <p:spTgt spid="47"/>
                    </p:tgtEl>
                  </p:cond>
                </p:stCondLst>
                <p:endSync evt="end" delay="0">
                  <p:rtn val="all"/>
                </p:endSync>
                <p:childTnLst>
                  <p:par>
                    <p:cTn id="165" fill="hold">
                      <p:stCondLst>
                        <p:cond delay="0"/>
                      </p:stCondLst>
                      <p:childTnLst>
                        <p:par>
                          <p:cTn id="166" fill="hold">
                            <p:stCondLst>
                              <p:cond delay="0"/>
                            </p:stCondLst>
                            <p:childTnLst>
                              <p:par>
                                <p:cTn id="167" presetID="1" presetClass="entr" presetSubtype="0" fill="hold" grpId="1" nodeType="withEffect">
                                  <p:stCondLst>
                                    <p:cond delay="0"/>
                                  </p:stCondLst>
                                  <p:childTnLst>
                                    <p:set>
                                      <p:cBhvr>
                                        <p:cTn id="168" dur="1" fill="hold">
                                          <p:stCondLst>
                                            <p:cond delay="0"/>
                                          </p:stCondLst>
                                        </p:cTn>
                                        <p:tgtEl>
                                          <p:spTgt spid="45"/>
                                        </p:tgtEl>
                                        <p:attrNameLst>
                                          <p:attrName>style.visibility</p:attrName>
                                        </p:attrNameLst>
                                      </p:cBhvr>
                                      <p:to>
                                        <p:strVal val="visible"/>
                                      </p:to>
                                    </p:set>
                                  </p:childTnLst>
                                </p:cTn>
                              </p:par>
                              <p:par>
                                <p:cTn id="169" presetID="1" presetClass="entr" presetSubtype="0" fill="hold" grpId="1" nodeType="withEffect">
                                  <p:stCondLst>
                                    <p:cond delay="0"/>
                                  </p:stCondLst>
                                  <p:childTnLst>
                                    <p:set>
                                      <p:cBhvr>
                                        <p:cTn id="170" dur="1" fill="hold">
                                          <p:stCondLst>
                                            <p:cond delay="0"/>
                                          </p:stCondLst>
                                        </p:cTn>
                                        <p:tgtEl>
                                          <p:spTgt spid="50"/>
                                        </p:tgtEl>
                                        <p:attrNameLst>
                                          <p:attrName>style.visibility</p:attrName>
                                        </p:attrNameLst>
                                      </p:cBhvr>
                                      <p:to>
                                        <p:strVal val="visible"/>
                                      </p:to>
                                    </p:set>
                                  </p:childTnLst>
                                </p:cTn>
                              </p:par>
                              <p:par>
                                <p:cTn id="171" presetID="1" presetClass="entr" presetSubtype="0" fill="hold" grpId="1" nodeType="withEffect">
                                  <p:stCondLst>
                                    <p:cond delay="0"/>
                                  </p:stCondLst>
                                  <p:childTnLst>
                                    <p:set>
                                      <p:cBhvr>
                                        <p:cTn id="172" dur="1" fill="hold">
                                          <p:stCondLst>
                                            <p:cond delay="0"/>
                                          </p:stCondLst>
                                        </p:cTn>
                                        <p:tgtEl>
                                          <p:spTgt spid="51"/>
                                        </p:tgtEl>
                                        <p:attrNameLst>
                                          <p:attrName>style.visibility</p:attrName>
                                        </p:attrNameLst>
                                      </p:cBhvr>
                                      <p:to>
                                        <p:strVal val="visible"/>
                                      </p:to>
                                    </p:set>
                                  </p:childTnLst>
                                </p:cTn>
                              </p:par>
                              <p:par>
                                <p:cTn id="173" presetID="1" presetClass="entr" presetSubtype="0" fill="hold" grpId="1" nodeType="withEffect">
                                  <p:stCondLst>
                                    <p:cond delay="0"/>
                                  </p:stCondLst>
                                  <p:childTnLst>
                                    <p:set>
                                      <p:cBhvr>
                                        <p:cTn id="174" dur="1" fill="hold">
                                          <p:stCondLst>
                                            <p:cond delay="0"/>
                                          </p:stCondLst>
                                        </p:cTn>
                                        <p:tgtEl>
                                          <p:spTgt spid="52"/>
                                        </p:tgtEl>
                                        <p:attrNameLst>
                                          <p:attrName>style.visibility</p:attrName>
                                        </p:attrNameLst>
                                      </p:cBhvr>
                                      <p:to>
                                        <p:strVal val="visible"/>
                                      </p:to>
                                    </p:set>
                                  </p:childTnLst>
                                </p:cTn>
                              </p:par>
                              <p:par>
                                <p:cTn id="175" presetID="1" presetClass="entr" presetSubtype="0" fill="hold" grpId="1" nodeType="withEffect">
                                  <p:stCondLst>
                                    <p:cond delay="0"/>
                                  </p:stCondLst>
                                  <p:childTnLst>
                                    <p:set>
                                      <p:cBhvr>
                                        <p:cTn id="176" dur="1" fill="hold">
                                          <p:stCondLst>
                                            <p:cond delay="0"/>
                                          </p:stCondLst>
                                        </p:cTn>
                                        <p:tgtEl>
                                          <p:spTgt spid="53"/>
                                        </p:tgtEl>
                                        <p:attrNameLst>
                                          <p:attrName>style.visibility</p:attrName>
                                        </p:attrNameLst>
                                      </p:cBhvr>
                                      <p:to>
                                        <p:strVal val="visible"/>
                                      </p:to>
                                    </p:set>
                                  </p:childTnLst>
                                </p:cTn>
                              </p:par>
                              <p:par>
                                <p:cTn id="177" presetID="1" presetClass="entr" presetSubtype="0" fill="hold" grpId="1" nodeType="withEffect">
                                  <p:stCondLst>
                                    <p:cond delay="0"/>
                                  </p:stCondLst>
                                  <p:childTnLst>
                                    <p:set>
                                      <p:cBhvr>
                                        <p:cTn id="178" dur="1" fill="hold">
                                          <p:stCondLst>
                                            <p:cond delay="0"/>
                                          </p:stCondLst>
                                        </p:cTn>
                                        <p:tgtEl>
                                          <p:spTgt spid="54"/>
                                        </p:tgtEl>
                                        <p:attrNameLst>
                                          <p:attrName>style.visibility</p:attrName>
                                        </p:attrNameLst>
                                      </p:cBhvr>
                                      <p:to>
                                        <p:strVal val="visible"/>
                                      </p:to>
                                    </p:set>
                                  </p:childTnLst>
                                </p:cTn>
                              </p:par>
                              <p:par>
                                <p:cTn id="179" presetID="1" presetClass="entr" presetSubtype="0" fill="hold" grpId="1" nodeType="withEffect">
                                  <p:stCondLst>
                                    <p:cond delay="0"/>
                                  </p:stCondLst>
                                  <p:childTnLst>
                                    <p:set>
                                      <p:cBhvr>
                                        <p:cTn id="180" dur="1" fill="hold">
                                          <p:stCondLst>
                                            <p:cond delay="0"/>
                                          </p:stCondLst>
                                        </p:cTn>
                                        <p:tgtEl>
                                          <p:spTgt spid="55"/>
                                        </p:tgtEl>
                                        <p:attrNameLst>
                                          <p:attrName>style.visibility</p:attrName>
                                        </p:attrNameLst>
                                      </p:cBhvr>
                                      <p:to>
                                        <p:strVal val="visible"/>
                                      </p:to>
                                    </p:set>
                                  </p:childTnLst>
                                </p:cTn>
                              </p:par>
                              <p:par>
                                <p:cTn id="181" presetID="1" presetClass="entr" presetSubtype="0" fill="hold" grpId="1" nodeType="withEffect">
                                  <p:stCondLst>
                                    <p:cond delay="0"/>
                                  </p:stCondLst>
                                  <p:childTnLst>
                                    <p:set>
                                      <p:cBhvr>
                                        <p:cTn id="182" dur="1" fill="hold">
                                          <p:stCondLst>
                                            <p:cond delay="0"/>
                                          </p:stCondLst>
                                        </p:cTn>
                                        <p:tgtEl>
                                          <p:spTgt spid="56"/>
                                        </p:tgtEl>
                                        <p:attrNameLst>
                                          <p:attrName>style.visibility</p:attrName>
                                        </p:attrNameLst>
                                      </p:cBhvr>
                                      <p:to>
                                        <p:strVal val="visible"/>
                                      </p:to>
                                    </p:set>
                                  </p:childTnLst>
                                </p:cTn>
                              </p:par>
                              <p:par>
                                <p:cTn id="183" presetID="1" presetClass="emph" presetSubtype="2" fill="hold" nodeType="withEffect">
                                  <p:stCondLst>
                                    <p:cond delay="0"/>
                                  </p:stCondLst>
                                  <p:childTnLst>
                                    <p:animClr clrSpc="rgb" dir="cw">
                                      <p:cBhvr>
                                        <p:cTn id="184" dur="1000" fill="hold"/>
                                        <p:tgtEl>
                                          <p:spTgt spid="47"/>
                                        </p:tgtEl>
                                        <p:attrNameLst>
                                          <p:attrName>fillcolor</p:attrName>
                                        </p:attrNameLst>
                                      </p:cBhvr>
                                      <p:to>
                                        <a:srgbClr val="4E67C8"/>
                                      </p:to>
                                    </p:animClr>
                                    <p:set>
                                      <p:cBhvr>
                                        <p:cTn id="185" dur="1000" fill="hold"/>
                                        <p:tgtEl>
                                          <p:spTgt spid="47"/>
                                        </p:tgtEl>
                                        <p:attrNameLst>
                                          <p:attrName>fill.type</p:attrName>
                                        </p:attrNameLst>
                                      </p:cBhvr>
                                      <p:to>
                                        <p:strVal val="solid"/>
                                      </p:to>
                                    </p:set>
                                    <p:set>
                                      <p:cBhvr>
                                        <p:cTn id="186" dur="1000" fill="hold"/>
                                        <p:tgtEl>
                                          <p:spTgt spid="47"/>
                                        </p:tgtEl>
                                        <p:attrNameLst>
                                          <p:attrName>fill.on</p:attrName>
                                        </p:attrNameLst>
                                      </p:cBhvr>
                                      <p:to>
                                        <p:strVal val="true"/>
                                      </p:to>
                                    </p:set>
                                  </p:childTnLst>
                                </p:cTn>
                              </p:par>
                              <p:par>
                                <p:cTn id="187" presetID="1" presetClass="emph" presetSubtype="2" fill="hold" nodeType="withEffect">
                                  <p:stCondLst>
                                    <p:cond delay="0"/>
                                  </p:stCondLst>
                                  <p:childTnLst>
                                    <p:animClr clrSpc="rgb" dir="cw">
                                      <p:cBhvr>
                                        <p:cTn id="188" dur="1000" fill="hold"/>
                                        <p:tgtEl>
                                          <p:spTgt spid="48"/>
                                        </p:tgtEl>
                                        <p:attrNameLst>
                                          <p:attrName>fillcolor</p:attrName>
                                        </p:attrNameLst>
                                      </p:cBhvr>
                                      <p:to>
                                        <a:srgbClr val="B4DCFA"/>
                                      </p:to>
                                    </p:animClr>
                                    <p:set>
                                      <p:cBhvr>
                                        <p:cTn id="189" dur="1000" fill="hold"/>
                                        <p:tgtEl>
                                          <p:spTgt spid="48"/>
                                        </p:tgtEl>
                                        <p:attrNameLst>
                                          <p:attrName>fill.type</p:attrName>
                                        </p:attrNameLst>
                                      </p:cBhvr>
                                      <p:to>
                                        <p:strVal val="solid"/>
                                      </p:to>
                                    </p:set>
                                    <p:set>
                                      <p:cBhvr>
                                        <p:cTn id="190" dur="1000" fill="hold"/>
                                        <p:tgtEl>
                                          <p:spTgt spid="48"/>
                                        </p:tgtEl>
                                        <p:attrNameLst>
                                          <p:attrName>fill.on</p:attrName>
                                        </p:attrNameLst>
                                      </p:cBhvr>
                                      <p:to>
                                        <p:strVal val="true"/>
                                      </p:to>
                                    </p:set>
                                  </p:childTnLst>
                                </p:cTn>
                              </p:par>
                            </p:childTnLst>
                          </p:cTn>
                        </p:par>
                        <p:par>
                          <p:cTn id="191" fill="hold">
                            <p:stCondLst>
                              <p:cond delay="1000"/>
                            </p:stCondLst>
                            <p:childTnLst>
                              <p:par>
                                <p:cTn id="192" presetID="9" presetClass="entr" presetSubtype="0" fill="hold" grpId="4" nodeType="afterEffect">
                                  <p:stCondLst>
                                    <p:cond delay="0"/>
                                  </p:stCondLst>
                                  <p:childTnLst>
                                    <p:set>
                                      <p:cBhvr>
                                        <p:cTn id="193" dur="1" fill="hold">
                                          <p:stCondLst>
                                            <p:cond delay="0"/>
                                          </p:stCondLst>
                                        </p:cTn>
                                        <p:tgtEl>
                                          <p:spTgt spid="16"/>
                                        </p:tgtEl>
                                        <p:attrNameLst>
                                          <p:attrName>style.visibility</p:attrName>
                                        </p:attrNameLst>
                                      </p:cBhvr>
                                      <p:to>
                                        <p:strVal val="visible"/>
                                      </p:to>
                                    </p:set>
                                    <p:animEffect transition="in" filter="dissolve">
                                      <p:cBhvr>
                                        <p:cTn id="194" dur="1000"/>
                                        <p:tgtEl>
                                          <p:spTgt spid="16"/>
                                        </p:tgtEl>
                                      </p:cBhvr>
                                    </p:animEffect>
                                  </p:childTnLst>
                                </p:cTn>
                              </p:par>
                            </p:childTnLst>
                          </p:cTn>
                        </p:par>
                      </p:childTnLst>
                    </p:cTn>
                  </p:par>
                </p:childTnLst>
              </p:cTn>
              <p:nextCondLst>
                <p:cond evt="onClick" delay="0">
                  <p:tgtEl>
                    <p:spTgt spid="47"/>
                  </p:tgtEl>
                </p:cond>
              </p:nextCondLst>
            </p:seq>
            <p:seq concurrent="1" nextAc="seek">
              <p:cTn id="195" restart="whenNotActive" fill="hold" evtFilter="cancelBubble" nodeType="interactiveSeq">
                <p:stCondLst>
                  <p:cond evt="onClick" delay="0">
                    <p:tgtEl>
                      <p:spTgt spid="57"/>
                    </p:tgtEl>
                  </p:cond>
                </p:stCondLst>
                <p:endSync evt="end" delay="0">
                  <p:rtn val="all"/>
                </p:endSync>
                <p:childTnLst>
                  <p:par>
                    <p:cTn id="196" fill="hold">
                      <p:stCondLst>
                        <p:cond delay="0"/>
                      </p:stCondLst>
                      <p:childTnLst>
                        <p:par>
                          <p:cTn id="197" fill="hold">
                            <p:stCondLst>
                              <p:cond delay="0"/>
                            </p:stCondLst>
                            <p:childTnLst>
                              <p:par>
                                <p:cTn id="198" presetID="26" presetClass="emph" presetSubtype="0" fill="hold" grpId="1" nodeType="clickEffect">
                                  <p:stCondLst>
                                    <p:cond delay="0"/>
                                  </p:stCondLst>
                                  <p:iterate type="lt">
                                    <p:tmPct val="0"/>
                                  </p:iterate>
                                  <p:childTnLst>
                                    <p:animEffect transition="out" filter="fade">
                                      <p:cBhvr>
                                        <p:cTn id="199" dur="500" tmFilter="0, 0; .2, .5; .8, .5; 1, 0"/>
                                        <p:tgtEl>
                                          <p:spTgt spid="57"/>
                                        </p:tgtEl>
                                      </p:cBhvr>
                                    </p:animEffect>
                                    <p:animScale>
                                      <p:cBhvr>
                                        <p:cTn id="200" dur="250" autoRev="1" fill="hold"/>
                                        <p:tgtEl>
                                          <p:spTgt spid="57"/>
                                        </p:tgtEl>
                                      </p:cBhvr>
                                      <p:by x="105000" y="105000"/>
                                    </p:animScale>
                                  </p:childTnLst>
                                </p:cTn>
                              </p:par>
                              <p:par>
                                <p:cTn id="201" presetID="9" presetClass="entr" presetSubtype="0" fill="hold" grpId="0" nodeType="withEffect">
                                  <p:stCondLst>
                                    <p:cond delay="0"/>
                                  </p:stCondLst>
                                  <p:childTnLst>
                                    <p:set>
                                      <p:cBhvr>
                                        <p:cTn id="202" dur="1" fill="hold">
                                          <p:stCondLst>
                                            <p:cond delay="0"/>
                                          </p:stCondLst>
                                        </p:cTn>
                                        <p:tgtEl>
                                          <p:spTgt spid="16"/>
                                        </p:tgtEl>
                                        <p:attrNameLst>
                                          <p:attrName>style.visibility</p:attrName>
                                        </p:attrNameLst>
                                      </p:cBhvr>
                                      <p:to>
                                        <p:strVal val="visible"/>
                                      </p:to>
                                    </p:set>
                                    <p:animEffect transition="in" filter="dissolve">
                                      <p:cBhvr>
                                        <p:cTn id="203" dur="500"/>
                                        <p:tgtEl>
                                          <p:spTgt spid="16"/>
                                        </p:tgtEl>
                                      </p:cBhvr>
                                    </p:animEffect>
                                  </p:childTnLst>
                                </p:cTn>
                              </p:par>
                            </p:childTnLst>
                          </p:cTn>
                        </p:par>
                        <p:par>
                          <p:cTn id="204" fill="hold">
                            <p:stCondLst>
                              <p:cond delay="500"/>
                            </p:stCondLst>
                            <p:childTnLst>
                              <p:par>
                                <p:cTn id="205" presetID="22" presetClass="entr" presetSubtype="8" fill="hold" grpId="0" nodeType="afterEffect">
                                  <p:stCondLst>
                                    <p:cond delay="0"/>
                                  </p:stCondLst>
                                  <p:iterate type="lt">
                                    <p:tmPct val="10000"/>
                                  </p:iterate>
                                  <p:childTnLst>
                                    <p:set>
                                      <p:cBhvr>
                                        <p:cTn id="206" dur="1" fill="hold">
                                          <p:stCondLst>
                                            <p:cond delay="0"/>
                                          </p:stCondLst>
                                        </p:cTn>
                                        <p:tgtEl>
                                          <p:spTgt spid="70"/>
                                        </p:tgtEl>
                                        <p:attrNameLst>
                                          <p:attrName>style.visibility</p:attrName>
                                        </p:attrNameLst>
                                      </p:cBhvr>
                                      <p:to>
                                        <p:strVal val="visible"/>
                                      </p:to>
                                    </p:set>
                                    <p:animEffect transition="in" filter="wipe(left)">
                                      <p:cBhvr>
                                        <p:cTn id="207" dur="1000"/>
                                        <p:tgtEl>
                                          <p:spTgt spid="70"/>
                                        </p:tgtEl>
                                      </p:cBhvr>
                                    </p:animEffect>
                                  </p:childTnLst>
                                </p:cTn>
                              </p:par>
                              <p:par>
                                <p:cTn id="208" presetID="1" presetClass="entr" presetSubtype="0" fill="hold" grpId="1" nodeType="withEffect">
                                  <p:stCondLst>
                                    <p:cond delay="0"/>
                                  </p:stCondLst>
                                  <p:iterate type="lt">
                                    <p:tmAbs val="0"/>
                                  </p:iterate>
                                  <p:childTnLst>
                                    <p:set>
                                      <p:cBhvr>
                                        <p:cTn id="209" dur="1" fill="hold">
                                          <p:stCondLst>
                                            <p:cond delay="42999"/>
                                          </p:stCondLst>
                                        </p:cTn>
                                        <p:tgtEl>
                                          <p:spTgt spid="70"/>
                                        </p:tgtEl>
                                        <p:attrNameLst>
                                          <p:attrName>style.visibility</p:attrName>
                                        </p:attrNameLst>
                                      </p:cBhvr>
                                      <p:to>
                                        <p:strVal val="visible"/>
                                      </p:to>
                                    </p:set>
                                  </p:childTnLst>
                                  <p:subTnLst>
                                    <p:audio>
                                      <p:cMediaNode>
                                        <p:cTn display="0" masterRel="sameClick">
                                          <p:stCondLst>
                                            <p:cond evt="begin" delay="0">
                                              <p:tn val="208"/>
                                            </p:cond>
                                          </p:stCondLst>
                                          <p:endCondLst>
                                            <p:cond evt="onStopAudio" delay="0">
                                              <p:tgtEl>
                                                <p:sldTgt/>
                                              </p:tgtEl>
                                            </p:cond>
                                          </p:endCondLst>
                                        </p:cTn>
                                        <p:tgtEl>
                                          <p:sndTgt r:embed="rId9" name="L21S11_Clip_2.wav"/>
                                        </p:tgtEl>
                                      </p:cMediaNode>
                                    </p:audio>
                                  </p:subTnLst>
                                </p:cTn>
                              </p:par>
                              <p:par>
                                <p:cTn id="210" presetID="64" presetClass="path" presetSubtype="0" accel="50000" decel="50000" fill="hold" nodeType="withEffect">
                                  <p:stCondLst>
                                    <p:cond delay="0"/>
                                  </p:stCondLst>
                                  <p:childTnLst>
                                    <p:animMotion origin="layout" path="M 0.04722 0.0412 L 0.04722 -0.12963 " pathEditMode="fixed" rAng="0" ptsTypes="AA">
                                      <p:cBhvr>
                                        <p:cTn id="211" dur="1000" fill="hold"/>
                                        <p:tgtEl>
                                          <p:spTgt spid="39"/>
                                        </p:tgtEl>
                                        <p:attrNameLst>
                                          <p:attrName>ppt_x</p:attrName>
                                          <p:attrName>ppt_y</p:attrName>
                                        </p:attrNameLst>
                                      </p:cBhvr>
                                      <p:rCtr x="0" y="-8542"/>
                                    </p:animMotion>
                                  </p:childTnLst>
                                </p:cTn>
                              </p:par>
                              <p:par>
                                <p:cTn id="212" presetID="64" presetClass="path" presetSubtype="0" accel="50000" decel="50000" fill="hold" nodeType="withEffect">
                                  <p:stCondLst>
                                    <p:cond delay="0"/>
                                  </p:stCondLst>
                                  <p:childTnLst>
                                    <p:animMotion origin="layout" path="M 0.04722 0.04213 L 0.04722 -0.22939 " pathEditMode="fixed" rAng="0" ptsTypes="AA">
                                      <p:cBhvr>
                                        <p:cTn id="213" dur="1000" fill="hold"/>
                                        <p:tgtEl>
                                          <p:spTgt spid="52"/>
                                        </p:tgtEl>
                                        <p:attrNameLst>
                                          <p:attrName>ppt_x</p:attrName>
                                          <p:attrName>ppt_y</p:attrName>
                                        </p:attrNameLst>
                                      </p:cBhvr>
                                      <p:rCtr x="0" y="-13588"/>
                                    </p:animMotion>
                                  </p:childTnLst>
                                </p:cTn>
                              </p:par>
                              <p:par>
                                <p:cTn id="214" presetID="22" presetClass="entr" presetSubtype="8" fill="hold" grpId="0" nodeType="withEffect">
                                  <p:stCondLst>
                                    <p:cond delay="10200"/>
                                  </p:stCondLst>
                                  <p:childTnLst>
                                    <p:set>
                                      <p:cBhvr>
                                        <p:cTn id="215" dur="1" fill="hold">
                                          <p:stCondLst>
                                            <p:cond delay="0"/>
                                          </p:stCondLst>
                                        </p:cTn>
                                        <p:tgtEl>
                                          <p:spTgt spid="64"/>
                                        </p:tgtEl>
                                        <p:attrNameLst>
                                          <p:attrName>style.visibility</p:attrName>
                                        </p:attrNameLst>
                                      </p:cBhvr>
                                      <p:to>
                                        <p:strVal val="visible"/>
                                      </p:to>
                                    </p:set>
                                    <p:animEffect transition="in" filter="wipe(left)">
                                      <p:cBhvr>
                                        <p:cTn id="216" dur="1500"/>
                                        <p:tgtEl>
                                          <p:spTgt spid="64"/>
                                        </p:tgtEl>
                                      </p:cBhvr>
                                    </p:animEffect>
                                  </p:childTnLst>
                                </p:cTn>
                              </p:par>
                              <p:par>
                                <p:cTn id="217" presetID="26" presetClass="emph" presetSubtype="0" fill="hold" grpId="1" nodeType="withEffect">
                                  <p:stCondLst>
                                    <p:cond delay="11700"/>
                                  </p:stCondLst>
                                  <p:childTnLst>
                                    <p:animEffect transition="out" filter="fade">
                                      <p:cBhvr>
                                        <p:cTn id="218" dur="500" tmFilter="0, 0; .2, .5; .8, .5; 1, 0"/>
                                        <p:tgtEl>
                                          <p:spTgt spid="64"/>
                                        </p:tgtEl>
                                      </p:cBhvr>
                                    </p:animEffect>
                                    <p:animScale>
                                      <p:cBhvr>
                                        <p:cTn id="219" dur="250" autoRev="1" fill="hold"/>
                                        <p:tgtEl>
                                          <p:spTgt spid="64"/>
                                        </p:tgtEl>
                                      </p:cBhvr>
                                      <p:by x="105000" y="105000"/>
                                    </p:animScale>
                                  </p:childTnLst>
                                </p:cTn>
                              </p:par>
                              <p:par>
                                <p:cTn id="220" presetID="2" presetClass="exit" presetSubtype="4" fill="hold" nodeType="withEffect">
                                  <p:stCondLst>
                                    <p:cond delay="18000"/>
                                  </p:stCondLst>
                                  <p:childTnLst>
                                    <p:anim calcmode="lin" valueType="num">
                                      <p:cBhvr additive="base">
                                        <p:cTn id="221" dur="500"/>
                                        <p:tgtEl>
                                          <p:spTgt spid="39"/>
                                        </p:tgtEl>
                                        <p:attrNameLst>
                                          <p:attrName>ppt_x</p:attrName>
                                        </p:attrNameLst>
                                      </p:cBhvr>
                                      <p:tavLst>
                                        <p:tav tm="0">
                                          <p:val>
                                            <p:strVal val="ppt_x"/>
                                          </p:val>
                                        </p:tav>
                                        <p:tav tm="100000">
                                          <p:val>
                                            <p:strVal val="ppt_x"/>
                                          </p:val>
                                        </p:tav>
                                      </p:tavLst>
                                    </p:anim>
                                    <p:anim calcmode="lin" valueType="num">
                                      <p:cBhvr additive="base">
                                        <p:cTn id="222" dur="500"/>
                                        <p:tgtEl>
                                          <p:spTgt spid="39"/>
                                        </p:tgtEl>
                                        <p:attrNameLst>
                                          <p:attrName>ppt_y</p:attrName>
                                        </p:attrNameLst>
                                      </p:cBhvr>
                                      <p:tavLst>
                                        <p:tav tm="0">
                                          <p:val>
                                            <p:strVal val="ppt_y"/>
                                          </p:val>
                                        </p:tav>
                                        <p:tav tm="100000">
                                          <p:val>
                                            <p:strVal val="1+ppt_h/2"/>
                                          </p:val>
                                        </p:tav>
                                      </p:tavLst>
                                    </p:anim>
                                    <p:set>
                                      <p:cBhvr>
                                        <p:cTn id="223" dur="1" fill="hold">
                                          <p:stCondLst>
                                            <p:cond delay="499"/>
                                          </p:stCondLst>
                                        </p:cTn>
                                        <p:tgtEl>
                                          <p:spTgt spid="39"/>
                                        </p:tgtEl>
                                        <p:attrNameLst>
                                          <p:attrName>style.visibility</p:attrName>
                                        </p:attrNameLst>
                                      </p:cBhvr>
                                      <p:to>
                                        <p:strVal val="hidden"/>
                                      </p:to>
                                    </p:set>
                                  </p:childTnLst>
                                </p:cTn>
                              </p:par>
                              <p:par>
                                <p:cTn id="224" presetID="2" presetClass="exit" presetSubtype="4" fill="hold" nodeType="withEffect">
                                  <p:stCondLst>
                                    <p:cond delay="18000"/>
                                  </p:stCondLst>
                                  <p:childTnLst>
                                    <p:anim calcmode="lin" valueType="num">
                                      <p:cBhvr additive="base">
                                        <p:cTn id="225" dur="500"/>
                                        <p:tgtEl>
                                          <p:spTgt spid="52"/>
                                        </p:tgtEl>
                                        <p:attrNameLst>
                                          <p:attrName>ppt_x</p:attrName>
                                        </p:attrNameLst>
                                      </p:cBhvr>
                                      <p:tavLst>
                                        <p:tav tm="0">
                                          <p:val>
                                            <p:strVal val="ppt_x"/>
                                          </p:val>
                                        </p:tav>
                                        <p:tav tm="100000">
                                          <p:val>
                                            <p:strVal val="ppt_x"/>
                                          </p:val>
                                        </p:tav>
                                      </p:tavLst>
                                    </p:anim>
                                    <p:anim calcmode="lin" valueType="num">
                                      <p:cBhvr additive="base">
                                        <p:cTn id="226" dur="500"/>
                                        <p:tgtEl>
                                          <p:spTgt spid="52"/>
                                        </p:tgtEl>
                                        <p:attrNameLst>
                                          <p:attrName>ppt_y</p:attrName>
                                        </p:attrNameLst>
                                      </p:cBhvr>
                                      <p:tavLst>
                                        <p:tav tm="0">
                                          <p:val>
                                            <p:strVal val="ppt_y"/>
                                          </p:val>
                                        </p:tav>
                                        <p:tav tm="100000">
                                          <p:val>
                                            <p:strVal val="1+ppt_h/2"/>
                                          </p:val>
                                        </p:tav>
                                      </p:tavLst>
                                    </p:anim>
                                    <p:set>
                                      <p:cBhvr>
                                        <p:cTn id="227" dur="1" fill="hold">
                                          <p:stCondLst>
                                            <p:cond delay="499"/>
                                          </p:stCondLst>
                                        </p:cTn>
                                        <p:tgtEl>
                                          <p:spTgt spid="52"/>
                                        </p:tgtEl>
                                        <p:attrNameLst>
                                          <p:attrName>style.visibility</p:attrName>
                                        </p:attrNameLst>
                                      </p:cBhvr>
                                      <p:to>
                                        <p:strVal val="hidden"/>
                                      </p:to>
                                    </p:set>
                                  </p:childTnLst>
                                </p:cTn>
                              </p:par>
                              <p:par>
                                <p:cTn id="228" presetID="64" presetClass="path" presetSubtype="0" accel="50000" decel="50000" fill="hold" nodeType="withEffect">
                                  <p:stCondLst>
                                    <p:cond delay="18800"/>
                                  </p:stCondLst>
                                  <p:childTnLst>
                                    <p:animMotion origin="layout" path="M 0.0276 0.0412 L 0.0276 -0.12963 " pathEditMode="fixed" rAng="0" ptsTypes="AA">
                                      <p:cBhvr>
                                        <p:cTn id="229" dur="1000" fill="hold"/>
                                        <p:tgtEl>
                                          <p:spTgt spid="40"/>
                                        </p:tgtEl>
                                        <p:attrNameLst>
                                          <p:attrName>ppt_x</p:attrName>
                                          <p:attrName>ppt_y</p:attrName>
                                        </p:attrNameLst>
                                      </p:cBhvr>
                                      <p:rCtr x="0" y="-8542"/>
                                    </p:animMotion>
                                  </p:childTnLst>
                                </p:cTn>
                              </p:par>
                              <p:par>
                                <p:cTn id="230" presetID="64" presetClass="path" presetSubtype="0" accel="50000" decel="50000" fill="hold" nodeType="withEffect">
                                  <p:stCondLst>
                                    <p:cond delay="18800"/>
                                  </p:stCondLst>
                                  <p:childTnLst>
                                    <p:animMotion origin="layout" path="M 0.0276 0.04213 L 0.0276 -0.22939 " pathEditMode="fixed" rAng="0" ptsTypes="AA">
                                      <p:cBhvr>
                                        <p:cTn id="231" dur="1000" fill="hold"/>
                                        <p:tgtEl>
                                          <p:spTgt spid="53"/>
                                        </p:tgtEl>
                                        <p:attrNameLst>
                                          <p:attrName>ppt_x</p:attrName>
                                          <p:attrName>ppt_y</p:attrName>
                                        </p:attrNameLst>
                                      </p:cBhvr>
                                      <p:rCtr x="0" y="-13588"/>
                                    </p:animMotion>
                                  </p:childTnLst>
                                </p:cTn>
                              </p:par>
                              <p:par>
                                <p:cTn id="232" presetID="22" presetClass="entr" presetSubtype="8" fill="hold" grpId="0" nodeType="withEffect">
                                  <p:stCondLst>
                                    <p:cond delay="19600"/>
                                  </p:stCondLst>
                                  <p:childTnLst>
                                    <p:set>
                                      <p:cBhvr>
                                        <p:cTn id="233" dur="1" fill="hold">
                                          <p:stCondLst>
                                            <p:cond delay="0"/>
                                          </p:stCondLst>
                                        </p:cTn>
                                        <p:tgtEl>
                                          <p:spTgt spid="23"/>
                                        </p:tgtEl>
                                        <p:attrNameLst>
                                          <p:attrName>style.visibility</p:attrName>
                                        </p:attrNameLst>
                                      </p:cBhvr>
                                      <p:to>
                                        <p:strVal val="visible"/>
                                      </p:to>
                                    </p:set>
                                    <p:animEffect transition="in" filter="wipe(left)">
                                      <p:cBhvr>
                                        <p:cTn id="234" dur="1500"/>
                                        <p:tgtEl>
                                          <p:spTgt spid="23"/>
                                        </p:tgtEl>
                                      </p:cBhvr>
                                    </p:animEffect>
                                  </p:childTnLst>
                                </p:cTn>
                              </p:par>
                              <p:par>
                                <p:cTn id="235" presetID="26" presetClass="emph" presetSubtype="0" fill="hold" grpId="1" nodeType="withEffect">
                                  <p:stCondLst>
                                    <p:cond delay="21100"/>
                                  </p:stCondLst>
                                  <p:childTnLst>
                                    <p:animEffect transition="out" filter="fade">
                                      <p:cBhvr>
                                        <p:cTn id="236" dur="500" tmFilter="0, 0; .2, .5; .8, .5; 1, 0"/>
                                        <p:tgtEl>
                                          <p:spTgt spid="23"/>
                                        </p:tgtEl>
                                      </p:cBhvr>
                                    </p:animEffect>
                                    <p:animScale>
                                      <p:cBhvr>
                                        <p:cTn id="237" dur="250" autoRev="1" fill="hold"/>
                                        <p:tgtEl>
                                          <p:spTgt spid="23"/>
                                        </p:tgtEl>
                                      </p:cBhvr>
                                      <p:by x="105000" y="105000"/>
                                    </p:animScale>
                                  </p:childTnLst>
                                </p:cTn>
                              </p:par>
                              <p:par>
                                <p:cTn id="238" presetID="22" presetClass="entr" presetSubtype="8" fill="hold" grpId="0" nodeType="withEffect">
                                  <p:stCondLst>
                                    <p:cond delay="21400"/>
                                  </p:stCondLst>
                                  <p:childTnLst>
                                    <p:set>
                                      <p:cBhvr>
                                        <p:cTn id="239" dur="1" fill="hold">
                                          <p:stCondLst>
                                            <p:cond delay="0"/>
                                          </p:stCondLst>
                                        </p:cTn>
                                        <p:tgtEl>
                                          <p:spTgt spid="13"/>
                                        </p:tgtEl>
                                        <p:attrNameLst>
                                          <p:attrName>style.visibility</p:attrName>
                                        </p:attrNameLst>
                                      </p:cBhvr>
                                      <p:to>
                                        <p:strVal val="visible"/>
                                      </p:to>
                                    </p:set>
                                    <p:animEffect transition="in" filter="wipe(left)">
                                      <p:cBhvr>
                                        <p:cTn id="240" dur="1000"/>
                                        <p:tgtEl>
                                          <p:spTgt spid="13"/>
                                        </p:tgtEl>
                                      </p:cBhvr>
                                    </p:animEffect>
                                  </p:childTnLst>
                                </p:cTn>
                              </p:par>
                              <p:par>
                                <p:cTn id="241" presetID="22" presetClass="entr" presetSubtype="4" fill="hold" grpId="0" nodeType="withEffect">
                                  <p:stCondLst>
                                    <p:cond delay="21400"/>
                                  </p:stCondLst>
                                  <p:childTnLst>
                                    <p:set>
                                      <p:cBhvr>
                                        <p:cTn id="242" dur="1" fill="hold">
                                          <p:stCondLst>
                                            <p:cond delay="0"/>
                                          </p:stCondLst>
                                        </p:cTn>
                                        <p:tgtEl>
                                          <p:spTgt spid="22"/>
                                        </p:tgtEl>
                                        <p:attrNameLst>
                                          <p:attrName>style.visibility</p:attrName>
                                        </p:attrNameLst>
                                      </p:cBhvr>
                                      <p:to>
                                        <p:strVal val="visible"/>
                                      </p:to>
                                    </p:set>
                                    <p:animEffect transition="in" filter="wipe(down)">
                                      <p:cBhvr>
                                        <p:cTn id="243" dur="1000"/>
                                        <p:tgtEl>
                                          <p:spTgt spid="22"/>
                                        </p:tgtEl>
                                      </p:cBhvr>
                                    </p:animEffect>
                                  </p:childTnLst>
                                </p:cTn>
                              </p:par>
                              <p:par>
                                <p:cTn id="244" presetID="16" presetClass="entr" presetSubtype="37" fill="hold" grpId="2" nodeType="withEffect">
                                  <p:stCondLst>
                                    <p:cond delay="23300"/>
                                  </p:stCondLst>
                                  <p:childTnLst>
                                    <p:set>
                                      <p:cBhvr>
                                        <p:cTn id="245" dur="1" fill="hold">
                                          <p:stCondLst>
                                            <p:cond delay="0"/>
                                          </p:stCondLst>
                                        </p:cTn>
                                        <p:tgtEl>
                                          <p:spTgt spid="14"/>
                                        </p:tgtEl>
                                        <p:attrNameLst>
                                          <p:attrName>style.visibility</p:attrName>
                                        </p:attrNameLst>
                                      </p:cBhvr>
                                      <p:to>
                                        <p:strVal val="visible"/>
                                      </p:to>
                                    </p:set>
                                    <p:animEffect transition="in" filter="barn(outVertical)">
                                      <p:cBhvr>
                                        <p:cTn id="246" dur="1000"/>
                                        <p:tgtEl>
                                          <p:spTgt spid="14"/>
                                        </p:tgtEl>
                                      </p:cBhvr>
                                    </p:animEffect>
                                  </p:childTnLst>
                                </p:cTn>
                              </p:par>
                              <p:par>
                                <p:cTn id="247" presetID="27" presetClass="emph" presetSubtype="0" fill="remove" grpId="0" nodeType="withEffect">
                                  <p:stCondLst>
                                    <p:cond delay="24300"/>
                                  </p:stCondLst>
                                  <p:childTnLst>
                                    <p:animClr clrSpc="rgb" dir="cw">
                                      <p:cBhvr override="childStyle">
                                        <p:cTn id="248" dur="500" autoRev="1" fill="remove"/>
                                        <p:tgtEl>
                                          <p:spTgt spid="14"/>
                                        </p:tgtEl>
                                        <p:attrNameLst>
                                          <p:attrName>style.color</p:attrName>
                                        </p:attrNameLst>
                                      </p:cBhvr>
                                      <p:to>
                                        <a:srgbClr val="7030A0"/>
                                      </p:to>
                                    </p:animClr>
                                    <p:animClr clrSpc="rgb" dir="cw">
                                      <p:cBhvr>
                                        <p:cTn id="249" dur="500" autoRev="1" fill="remove"/>
                                        <p:tgtEl>
                                          <p:spTgt spid="14"/>
                                        </p:tgtEl>
                                        <p:attrNameLst>
                                          <p:attrName>fillcolor</p:attrName>
                                        </p:attrNameLst>
                                      </p:cBhvr>
                                      <p:to>
                                        <a:srgbClr val="7030A0"/>
                                      </p:to>
                                    </p:animClr>
                                    <p:set>
                                      <p:cBhvr>
                                        <p:cTn id="250" dur="500" autoRev="1" fill="remove"/>
                                        <p:tgtEl>
                                          <p:spTgt spid="14"/>
                                        </p:tgtEl>
                                        <p:attrNameLst>
                                          <p:attrName>fill.type</p:attrName>
                                        </p:attrNameLst>
                                      </p:cBhvr>
                                      <p:to>
                                        <p:strVal val="solid"/>
                                      </p:to>
                                    </p:set>
                                    <p:set>
                                      <p:cBhvr>
                                        <p:cTn id="251" dur="500" autoRev="1" fill="remove"/>
                                        <p:tgtEl>
                                          <p:spTgt spid="14"/>
                                        </p:tgtEl>
                                        <p:attrNameLst>
                                          <p:attrName>fill.on</p:attrName>
                                        </p:attrNameLst>
                                      </p:cBhvr>
                                      <p:to>
                                        <p:strVal val="true"/>
                                      </p:to>
                                    </p:set>
                                  </p:childTnLst>
                                </p:cTn>
                              </p:par>
                              <p:par>
                                <p:cTn id="252" presetID="16" presetClass="entr" presetSubtype="37" fill="hold" nodeType="withEffect">
                                  <p:stCondLst>
                                    <p:cond delay="27300"/>
                                  </p:stCondLst>
                                  <p:childTnLst>
                                    <p:set>
                                      <p:cBhvr>
                                        <p:cTn id="253" dur="1" fill="hold">
                                          <p:stCondLst>
                                            <p:cond delay="0"/>
                                          </p:stCondLst>
                                        </p:cTn>
                                        <p:tgtEl>
                                          <p:spTgt spid="19"/>
                                        </p:tgtEl>
                                        <p:attrNameLst>
                                          <p:attrName>style.visibility</p:attrName>
                                        </p:attrNameLst>
                                      </p:cBhvr>
                                      <p:to>
                                        <p:strVal val="visible"/>
                                      </p:to>
                                    </p:set>
                                    <p:animEffect transition="in" filter="barn(outVertical)">
                                      <p:cBhvr>
                                        <p:cTn id="254" dur="1000"/>
                                        <p:tgtEl>
                                          <p:spTgt spid="19"/>
                                        </p:tgtEl>
                                      </p:cBhvr>
                                    </p:animEffect>
                                  </p:childTnLst>
                                </p:cTn>
                              </p:par>
                              <p:par>
                                <p:cTn id="255" presetID="22" presetClass="entr" presetSubtype="4" fill="hold" grpId="0" nodeType="withEffect">
                                  <p:stCondLst>
                                    <p:cond delay="27300"/>
                                  </p:stCondLst>
                                  <p:childTnLst>
                                    <p:set>
                                      <p:cBhvr>
                                        <p:cTn id="256" dur="1" fill="hold">
                                          <p:stCondLst>
                                            <p:cond delay="0"/>
                                          </p:stCondLst>
                                        </p:cTn>
                                        <p:tgtEl>
                                          <p:spTgt spid="18"/>
                                        </p:tgtEl>
                                        <p:attrNameLst>
                                          <p:attrName>style.visibility</p:attrName>
                                        </p:attrNameLst>
                                      </p:cBhvr>
                                      <p:to>
                                        <p:strVal val="visible"/>
                                      </p:to>
                                    </p:set>
                                    <p:animEffect transition="in" filter="wipe(down)">
                                      <p:cBhvr>
                                        <p:cTn id="257" dur="1000"/>
                                        <p:tgtEl>
                                          <p:spTgt spid="18"/>
                                        </p:tgtEl>
                                      </p:cBhvr>
                                    </p:animEffect>
                                  </p:childTnLst>
                                </p:cTn>
                              </p:par>
                              <p:par>
                                <p:cTn id="258" presetID="16" presetClass="exit" presetSubtype="21" fill="hold" grpId="1" nodeType="withEffect">
                                  <p:stCondLst>
                                    <p:cond delay="36500"/>
                                  </p:stCondLst>
                                  <p:childTnLst>
                                    <p:animEffect transition="out" filter="barn(inVertical)">
                                      <p:cBhvr>
                                        <p:cTn id="259" dur="1000"/>
                                        <p:tgtEl>
                                          <p:spTgt spid="14"/>
                                        </p:tgtEl>
                                      </p:cBhvr>
                                    </p:animEffect>
                                    <p:set>
                                      <p:cBhvr>
                                        <p:cTn id="260" dur="1" fill="hold">
                                          <p:stCondLst>
                                            <p:cond delay="999"/>
                                          </p:stCondLst>
                                        </p:cTn>
                                        <p:tgtEl>
                                          <p:spTgt spid="14"/>
                                        </p:tgtEl>
                                        <p:attrNameLst>
                                          <p:attrName>style.visibility</p:attrName>
                                        </p:attrNameLst>
                                      </p:cBhvr>
                                      <p:to>
                                        <p:strVal val="hidden"/>
                                      </p:to>
                                    </p:set>
                                  </p:childTnLst>
                                </p:cTn>
                              </p:par>
                              <p:par>
                                <p:cTn id="261" presetID="22" presetClass="exit" presetSubtype="8" fill="hold" grpId="1" nodeType="withEffect">
                                  <p:stCondLst>
                                    <p:cond delay="36500"/>
                                  </p:stCondLst>
                                  <p:childTnLst>
                                    <p:animEffect transition="out" filter="wipe(left)">
                                      <p:cBhvr>
                                        <p:cTn id="262" dur="1000"/>
                                        <p:tgtEl>
                                          <p:spTgt spid="13"/>
                                        </p:tgtEl>
                                      </p:cBhvr>
                                    </p:animEffect>
                                    <p:set>
                                      <p:cBhvr>
                                        <p:cTn id="263" dur="1" fill="hold">
                                          <p:stCondLst>
                                            <p:cond delay="999"/>
                                          </p:stCondLst>
                                        </p:cTn>
                                        <p:tgtEl>
                                          <p:spTgt spid="13"/>
                                        </p:tgtEl>
                                        <p:attrNameLst>
                                          <p:attrName>style.visibility</p:attrName>
                                        </p:attrNameLst>
                                      </p:cBhvr>
                                      <p:to>
                                        <p:strVal val="hidden"/>
                                      </p:to>
                                    </p:set>
                                  </p:childTnLst>
                                </p:cTn>
                              </p:par>
                              <p:par>
                                <p:cTn id="264" presetID="22" presetClass="exit" presetSubtype="1" fill="hold" grpId="1" nodeType="withEffect">
                                  <p:stCondLst>
                                    <p:cond delay="36500"/>
                                  </p:stCondLst>
                                  <p:childTnLst>
                                    <p:animEffect transition="out" filter="wipe(up)">
                                      <p:cBhvr>
                                        <p:cTn id="265" dur="1000"/>
                                        <p:tgtEl>
                                          <p:spTgt spid="22"/>
                                        </p:tgtEl>
                                      </p:cBhvr>
                                    </p:animEffect>
                                    <p:set>
                                      <p:cBhvr>
                                        <p:cTn id="266" dur="1" fill="hold">
                                          <p:stCondLst>
                                            <p:cond delay="999"/>
                                          </p:stCondLst>
                                        </p:cTn>
                                        <p:tgtEl>
                                          <p:spTgt spid="22"/>
                                        </p:tgtEl>
                                        <p:attrNameLst>
                                          <p:attrName>style.visibility</p:attrName>
                                        </p:attrNameLst>
                                      </p:cBhvr>
                                      <p:to>
                                        <p:strVal val="hidden"/>
                                      </p:to>
                                    </p:set>
                                  </p:childTnLst>
                                </p:cTn>
                              </p:par>
                              <p:par>
                                <p:cTn id="267" presetID="16" presetClass="exit" presetSubtype="21" fill="hold" nodeType="withEffect">
                                  <p:stCondLst>
                                    <p:cond delay="36500"/>
                                  </p:stCondLst>
                                  <p:childTnLst>
                                    <p:animEffect transition="out" filter="barn(inVertical)">
                                      <p:cBhvr>
                                        <p:cTn id="268" dur="1000"/>
                                        <p:tgtEl>
                                          <p:spTgt spid="19"/>
                                        </p:tgtEl>
                                      </p:cBhvr>
                                    </p:animEffect>
                                    <p:set>
                                      <p:cBhvr>
                                        <p:cTn id="269" dur="1" fill="hold">
                                          <p:stCondLst>
                                            <p:cond delay="999"/>
                                          </p:stCondLst>
                                        </p:cTn>
                                        <p:tgtEl>
                                          <p:spTgt spid="19"/>
                                        </p:tgtEl>
                                        <p:attrNameLst>
                                          <p:attrName>style.visibility</p:attrName>
                                        </p:attrNameLst>
                                      </p:cBhvr>
                                      <p:to>
                                        <p:strVal val="hidden"/>
                                      </p:to>
                                    </p:set>
                                  </p:childTnLst>
                                </p:cTn>
                              </p:par>
                              <p:par>
                                <p:cTn id="270" presetID="22" presetClass="exit" presetSubtype="1" fill="hold" grpId="1" nodeType="withEffect">
                                  <p:stCondLst>
                                    <p:cond delay="36500"/>
                                  </p:stCondLst>
                                  <p:childTnLst>
                                    <p:animEffect transition="out" filter="wipe(up)">
                                      <p:cBhvr>
                                        <p:cTn id="271" dur="1000"/>
                                        <p:tgtEl>
                                          <p:spTgt spid="18"/>
                                        </p:tgtEl>
                                      </p:cBhvr>
                                    </p:animEffect>
                                    <p:set>
                                      <p:cBhvr>
                                        <p:cTn id="272" dur="1" fill="hold">
                                          <p:stCondLst>
                                            <p:cond delay="999"/>
                                          </p:stCondLst>
                                        </p:cTn>
                                        <p:tgtEl>
                                          <p:spTgt spid="18"/>
                                        </p:tgtEl>
                                        <p:attrNameLst>
                                          <p:attrName>style.visibility</p:attrName>
                                        </p:attrNameLst>
                                      </p:cBhvr>
                                      <p:to>
                                        <p:strVal val="hidden"/>
                                      </p:to>
                                    </p:set>
                                  </p:childTnLst>
                                </p:cTn>
                              </p:par>
                              <p:par>
                                <p:cTn id="273" presetID="22" presetClass="entr" presetSubtype="8" fill="hold" grpId="0" nodeType="withEffect">
                                  <p:stCondLst>
                                    <p:cond delay="37600"/>
                                  </p:stCondLst>
                                  <p:childTnLst>
                                    <p:set>
                                      <p:cBhvr>
                                        <p:cTn id="274" dur="1" fill="hold">
                                          <p:stCondLst>
                                            <p:cond delay="0"/>
                                          </p:stCondLst>
                                        </p:cTn>
                                        <p:tgtEl>
                                          <p:spTgt spid="30"/>
                                        </p:tgtEl>
                                        <p:attrNameLst>
                                          <p:attrName>style.visibility</p:attrName>
                                        </p:attrNameLst>
                                      </p:cBhvr>
                                      <p:to>
                                        <p:strVal val="visible"/>
                                      </p:to>
                                    </p:set>
                                    <p:animEffect transition="in" filter="wipe(left)">
                                      <p:cBhvr>
                                        <p:cTn id="275" dur="1500"/>
                                        <p:tgtEl>
                                          <p:spTgt spid="30"/>
                                        </p:tgtEl>
                                      </p:cBhvr>
                                    </p:animEffect>
                                  </p:childTnLst>
                                </p:cTn>
                              </p:par>
                              <p:par>
                                <p:cTn id="276" presetID="26" presetClass="emph" presetSubtype="0" fill="hold" grpId="1" nodeType="withEffect">
                                  <p:stCondLst>
                                    <p:cond delay="39100"/>
                                  </p:stCondLst>
                                  <p:childTnLst>
                                    <p:animEffect transition="out" filter="fade">
                                      <p:cBhvr>
                                        <p:cTn id="277" dur="500" tmFilter="0, 0; .2, .5; .8, .5; 1, 0"/>
                                        <p:tgtEl>
                                          <p:spTgt spid="30"/>
                                        </p:tgtEl>
                                      </p:cBhvr>
                                    </p:animEffect>
                                    <p:animScale>
                                      <p:cBhvr>
                                        <p:cTn id="278" dur="250" autoRev="1" fill="hold"/>
                                        <p:tgtEl>
                                          <p:spTgt spid="30"/>
                                        </p:tgtEl>
                                      </p:cBhvr>
                                      <p:by x="105000" y="105000"/>
                                    </p:animScale>
                                  </p:childTnLst>
                                </p:cTn>
                              </p:par>
                              <p:par>
                                <p:cTn id="279" presetID="22" presetClass="entr" presetSubtype="8" fill="hold" grpId="0" nodeType="withEffect">
                                  <p:stCondLst>
                                    <p:cond delay="38600"/>
                                  </p:stCondLst>
                                  <p:childTnLst>
                                    <p:set>
                                      <p:cBhvr>
                                        <p:cTn id="280" dur="1" fill="hold">
                                          <p:stCondLst>
                                            <p:cond delay="0"/>
                                          </p:stCondLst>
                                        </p:cTn>
                                        <p:tgtEl>
                                          <p:spTgt spid="17"/>
                                        </p:tgtEl>
                                        <p:attrNameLst>
                                          <p:attrName>style.visibility</p:attrName>
                                        </p:attrNameLst>
                                      </p:cBhvr>
                                      <p:to>
                                        <p:strVal val="visible"/>
                                      </p:to>
                                    </p:set>
                                    <p:animEffect transition="in" filter="wipe(left)">
                                      <p:cBhvr>
                                        <p:cTn id="281" dur="1000"/>
                                        <p:tgtEl>
                                          <p:spTgt spid="17"/>
                                        </p:tgtEl>
                                      </p:cBhvr>
                                    </p:animEffect>
                                  </p:childTnLst>
                                </p:cTn>
                              </p:par>
                              <p:par>
                                <p:cTn id="282" presetID="22" presetClass="entr" presetSubtype="4" fill="hold" grpId="0" nodeType="withEffect">
                                  <p:stCondLst>
                                    <p:cond delay="38600"/>
                                  </p:stCondLst>
                                  <p:childTnLst>
                                    <p:set>
                                      <p:cBhvr>
                                        <p:cTn id="283" dur="1" fill="hold">
                                          <p:stCondLst>
                                            <p:cond delay="0"/>
                                          </p:stCondLst>
                                        </p:cTn>
                                        <p:tgtEl>
                                          <p:spTgt spid="24"/>
                                        </p:tgtEl>
                                        <p:attrNameLst>
                                          <p:attrName>style.visibility</p:attrName>
                                        </p:attrNameLst>
                                      </p:cBhvr>
                                      <p:to>
                                        <p:strVal val="visible"/>
                                      </p:to>
                                    </p:set>
                                    <p:animEffect transition="in" filter="wipe(down)">
                                      <p:cBhvr>
                                        <p:cTn id="284" dur="1000"/>
                                        <p:tgtEl>
                                          <p:spTgt spid="24"/>
                                        </p:tgtEl>
                                      </p:cBhvr>
                                    </p:animEffect>
                                  </p:childTnLst>
                                </p:cTn>
                              </p:par>
                              <p:par>
                                <p:cTn id="285" presetID="16" presetClass="entr" presetSubtype="37" fill="hold" grpId="2" nodeType="withEffect">
                                  <p:stCondLst>
                                    <p:cond delay="41500"/>
                                  </p:stCondLst>
                                  <p:childTnLst>
                                    <p:set>
                                      <p:cBhvr>
                                        <p:cTn id="286" dur="1" fill="hold">
                                          <p:stCondLst>
                                            <p:cond delay="0"/>
                                          </p:stCondLst>
                                        </p:cTn>
                                        <p:tgtEl>
                                          <p:spTgt spid="15"/>
                                        </p:tgtEl>
                                        <p:attrNameLst>
                                          <p:attrName>style.visibility</p:attrName>
                                        </p:attrNameLst>
                                      </p:cBhvr>
                                      <p:to>
                                        <p:strVal val="visible"/>
                                      </p:to>
                                    </p:set>
                                    <p:animEffect transition="in" filter="barn(outVertical)">
                                      <p:cBhvr>
                                        <p:cTn id="287" dur="1000"/>
                                        <p:tgtEl>
                                          <p:spTgt spid="15"/>
                                        </p:tgtEl>
                                      </p:cBhvr>
                                    </p:animEffect>
                                  </p:childTnLst>
                                </p:cTn>
                              </p:par>
                              <p:par>
                                <p:cTn id="288" presetID="27" presetClass="emph" presetSubtype="0" fill="remove" grpId="0" nodeType="withEffect">
                                  <p:stCondLst>
                                    <p:cond delay="42500"/>
                                  </p:stCondLst>
                                  <p:childTnLst>
                                    <p:animClr clrSpc="rgb" dir="cw">
                                      <p:cBhvr override="childStyle">
                                        <p:cTn id="289" dur="500" autoRev="1" fill="remove"/>
                                        <p:tgtEl>
                                          <p:spTgt spid="15"/>
                                        </p:tgtEl>
                                        <p:attrNameLst>
                                          <p:attrName>style.color</p:attrName>
                                        </p:attrNameLst>
                                      </p:cBhvr>
                                      <p:to>
                                        <a:srgbClr val="7030A0"/>
                                      </p:to>
                                    </p:animClr>
                                    <p:animClr clrSpc="rgb" dir="cw">
                                      <p:cBhvr>
                                        <p:cTn id="290" dur="500" autoRev="1" fill="remove"/>
                                        <p:tgtEl>
                                          <p:spTgt spid="15"/>
                                        </p:tgtEl>
                                        <p:attrNameLst>
                                          <p:attrName>fillcolor</p:attrName>
                                        </p:attrNameLst>
                                      </p:cBhvr>
                                      <p:to>
                                        <a:srgbClr val="7030A0"/>
                                      </p:to>
                                    </p:animClr>
                                    <p:set>
                                      <p:cBhvr>
                                        <p:cTn id="291" dur="500" autoRev="1" fill="remove"/>
                                        <p:tgtEl>
                                          <p:spTgt spid="15"/>
                                        </p:tgtEl>
                                        <p:attrNameLst>
                                          <p:attrName>fill.type</p:attrName>
                                        </p:attrNameLst>
                                      </p:cBhvr>
                                      <p:to>
                                        <p:strVal val="solid"/>
                                      </p:to>
                                    </p:set>
                                    <p:set>
                                      <p:cBhvr>
                                        <p:cTn id="292" dur="500" autoRev="1" fill="remove"/>
                                        <p:tgtEl>
                                          <p:spTgt spid="15"/>
                                        </p:tgtEl>
                                        <p:attrNameLst>
                                          <p:attrName>fill.on</p:attrName>
                                        </p:attrNameLst>
                                      </p:cBhvr>
                                      <p:to>
                                        <p:strVal val="true"/>
                                      </p:to>
                                    </p:set>
                                  </p:childTnLst>
                                </p:cTn>
                              </p:par>
                            </p:childTnLst>
                          </p:cTn>
                        </p:par>
                        <p:par>
                          <p:cTn id="293" fill="hold">
                            <p:stCondLst>
                              <p:cond delay="44000"/>
                            </p:stCondLst>
                            <p:childTnLst>
                              <p:par>
                                <p:cTn id="294" presetID="2" presetClass="exit" presetSubtype="4" fill="hold" nodeType="afterEffect">
                                  <p:stCondLst>
                                    <p:cond delay="0"/>
                                  </p:stCondLst>
                                  <p:childTnLst>
                                    <p:anim calcmode="lin" valueType="num">
                                      <p:cBhvr additive="base">
                                        <p:cTn id="295" dur="500"/>
                                        <p:tgtEl>
                                          <p:spTgt spid="40"/>
                                        </p:tgtEl>
                                        <p:attrNameLst>
                                          <p:attrName>ppt_x</p:attrName>
                                        </p:attrNameLst>
                                      </p:cBhvr>
                                      <p:tavLst>
                                        <p:tav tm="0">
                                          <p:val>
                                            <p:strVal val="ppt_x"/>
                                          </p:val>
                                        </p:tav>
                                        <p:tav tm="100000">
                                          <p:val>
                                            <p:strVal val="ppt_x"/>
                                          </p:val>
                                        </p:tav>
                                      </p:tavLst>
                                    </p:anim>
                                    <p:anim calcmode="lin" valueType="num">
                                      <p:cBhvr additive="base">
                                        <p:cTn id="296" dur="500"/>
                                        <p:tgtEl>
                                          <p:spTgt spid="40"/>
                                        </p:tgtEl>
                                        <p:attrNameLst>
                                          <p:attrName>ppt_y</p:attrName>
                                        </p:attrNameLst>
                                      </p:cBhvr>
                                      <p:tavLst>
                                        <p:tav tm="0">
                                          <p:val>
                                            <p:strVal val="ppt_y"/>
                                          </p:val>
                                        </p:tav>
                                        <p:tav tm="100000">
                                          <p:val>
                                            <p:strVal val="1+ppt_h/2"/>
                                          </p:val>
                                        </p:tav>
                                      </p:tavLst>
                                    </p:anim>
                                    <p:set>
                                      <p:cBhvr>
                                        <p:cTn id="297" dur="1" fill="hold">
                                          <p:stCondLst>
                                            <p:cond delay="499"/>
                                          </p:stCondLst>
                                        </p:cTn>
                                        <p:tgtEl>
                                          <p:spTgt spid="40"/>
                                        </p:tgtEl>
                                        <p:attrNameLst>
                                          <p:attrName>style.visibility</p:attrName>
                                        </p:attrNameLst>
                                      </p:cBhvr>
                                      <p:to>
                                        <p:strVal val="hidden"/>
                                      </p:to>
                                    </p:set>
                                  </p:childTnLst>
                                </p:cTn>
                              </p:par>
                              <p:par>
                                <p:cTn id="298" presetID="2" presetClass="exit" presetSubtype="4" fill="hold" nodeType="withEffect">
                                  <p:stCondLst>
                                    <p:cond delay="0"/>
                                  </p:stCondLst>
                                  <p:childTnLst>
                                    <p:anim calcmode="lin" valueType="num">
                                      <p:cBhvr additive="base">
                                        <p:cTn id="299" dur="500"/>
                                        <p:tgtEl>
                                          <p:spTgt spid="53"/>
                                        </p:tgtEl>
                                        <p:attrNameLst>
                                          <p:attrName>ppt_x</p:attrName>
                                        </p:attrNameLst>
                                      </p:cBhvr>
                                      <p:tavLst>
                                        <p:tav tm="0">
                                          <p:val>
                                            <p:strVal val="ppt_x"/>
                                          </p:val>
                                        </p:tav>
                                        <p:tav tm="100000">
                                          <p:val>
                                            <p:strVal val="ppt_x"/>
                                          </p:val>
                                        </p:tav>
                                      </p:tavLst>
                                    </p:anim>
                                    <p:anim calcmode="lin" valueType="num">
                                      <p:cBhvr additive="base">
                                        <p:cTn id="300" dur="500"/>
                                        <p:tgtEl>
                                          <p:spTgt spid="53"/>
                                        </p:tgtEl>
                                        <p:attrNameLst>
                                          <p:attrName>ppt_y</p:attrName>
                                        </p:attrNameLst>
                                      </p:cBhvr>
                                      <p:tavLst>
                                        <p:tav tm="0">
                                          <p:val>
                                            <p:strVal val="ppt_y"/>
                                          </p:val>
                                        </p:tav>
                                        <p:tav tm="100000">
                                          <p:val>
                                            <p:strVal val="1+ppt_h/2"/>
                                          </p:val>
                                        </p:tav>
                                      </p:tavLst>
                                    </p:anim>
                                    <p:set>
                                      <p:cBhvr>
                                        <p:cTn id="301" dur="1" fill="hold">
                                          <p:stCondLst>
                                            <p:cond delay="499"/>
                                          </p:stCondLst>
                                        </p:cTn>
                                        <p:tgtEl>
                                          <p:spTgt spid="53"/>
                                        </p:tgtEl>
                                        <p:attrNameLst>
                                          <p:attrName>style.visibility</p:attrName>
                                        </p:attrNameLst>
                                      </p:cBhvr>
                                      <p:to>
                                        <p:strVal val="hidden"/>
                                      </p:to>
                                    </p:set>
                                  </p:childTnLst>
                                </p:cTn>
                              </p:par>
                              <p:par>
                                <p:cTn id="302" presetID="16" presetClass="exit" presetSubtype="21" fill="hold" grpId="1" nodeType="withEffect">
                                  <p:stCondLst>
                                    <p:cond delay="0"/>
                                  </p:stCondLst>
                                  <p:childTnLst>
                                    <p:animEffect transition="out" filter="barn(inVertical)">
                                      <p:cBhvr>
                                        <p:cTn id="303" dur="1000"/>
                                        <p:tgtEl>
                                          <p:spTgt spid="15"/>
                                        </p:tgtEl>
                                      </p:cBhvr>
                                    </p:animEffect>
                                    <p:set>
                                      <p:cBhvr>
                                        <p:cTn id="304" dur="1" fill="hold">
                                          <p:stCondLst>
                                            <p:cond delay="999"/>
                                          </p:stCondLst>
                                        </p:cTn>
                                        <p:tgtEl>
                                          <p:spTgt spid="15"/>
                                        </p:tgtEl>
                                        <p:attrNameLst>
                                          <p:attrName>style.visibility</p:attrName>
                                        </p:attrNameLst>
                                      </p:cBhvr>
                                      <p:to>
                                        <p:strVal val="hidden"/>
                                      </p:to>
                                    </p:set>
                                  </p:childTnLst>
                                </p:cTn>
                              </p:par>
                              <p:par>
                                <p:cTn id="305" presetID="22" presetClass="exit" presetSubtype="8" fill="hold" grpId="1" nodeType="withEffect">
                                  <p:stCondLst>
                                    <p:cond delay="0"/>
                                  </p:stCondLst>
                                  <p:childTnLst>
                                    <p:animEffect transition="out" filter="wipe(left)">
                                      <p:cBhvr>
                                        <p:cTn id="306" dur="1000"/>
                                        <p:tgtEl>
                                          <p:spTgt spid="17"/>
                                        </p:tgtEl>
                                      </p:cBhvr>
                                    </p:animEffect>
                                    <p:set>
                                      <p:cBhvr>
                                        <p:cTn id="307" dur="1" fill="hold">
                                          <p:stCondLst>
                                            <p:cond delay="999"/>
                                          </p:stCondLst>
                                        </p:cTn>
                                        <p:tgtEl>
                                          <p:spTgt spid="17"/>
                                        </p:tgtEl>
                                        <p:attrNameLst>
                                          <p:attrName>style.visibility</p:attrName>
                                        </p:attrNameLst>
                                      </p:cBhvr>
                                      <p:to>
                                        <p:strVal val="hidden"/>
                                      </p:to>
                                    </p:set>
                                  </p:childTnLst>
                                </p:cTn>
                              </p:par>
                              <p:par>
                                <p:cTn id="308" presetID="22" presetClass="exit" presetSubtype="1" fill="hold" grpId="1" nodeType="withEffect">
                                  <p:stCondLst>
                                    <p:cond delay="0"/>
                                  </p:stCondLst>
                                  <p:childTnLst>
                                    <p:animEffect transition="out" filter="wipe(up)">
                                      <p:cBhvr>
                                        <p:cTn id="309" dur="1000"/>
                                        <p:tgtEl>
                                          <p:spTgt spid="24"/>
                                        </p:tgtEl>
                                      </p:cBhvr>
                                    </p:animEffect>
                                    <p:set>
                                      <p:cBhvr>
                                        <p:cTn id="310" dur="1" fill="hold">
                                          <p:stCondLst>
                                            <p:cond delay="999"/>
                                          </p:stCondLst>
                                        </p:cTn>
                                        <p:tgtEl>
                                          <p:spTgt spid="24"/>
                                        </p:tgtEl>
                                        <p:attrNameLst>
                                          <p:attrName>style.visibility</p:attrName>
                                        </p:attrNameLst>
                                      </p:cBhvr>
                                      <p:to>
                                        <p:strVal val="hidden"/>
                                      </p:to>
                                    </p:set>
                                  </p:childTnLst>
                                </p:cTn>
                              </p:par>
                            </p:childTnLst>
                          </p:cTn>
                        </p:par>
                        <p:par>
                          <p:cTn id="311" fill="hold">
                            <p:stCondLst>
                              <p:cond delay="45000"/>
                            </p:stCondLst>
                            <p:childTnLst>
                              <p:par>
                                <p:cTn id="312" presetID="22" presetClass="entr" presetSubtype="8" fill="hold" grpId="0" nodeType="afterEffect">
                                  <p:stCondLst>
                                    <p:cond delay="0"/>
                                  </p:stCondLst>
                                  <p:iterate type="lt">
                                    <p:tmPct val="10000"/>
                                  </p:iterate>
                                  <p:childTnLst>
                                    <p:set>
                                      <p:cBhvr>
                                        <p:cTn id="313" dur="1" fill="hold">
                                          <p:stCondLst>
                                            <p:cond delay="0"/>
                                          </p:stCondLst>
                                        </p:cTn>
                                        <p:tgtEl>
                                          <p:spTgt spid="78"/>
                                        </p:tgtEl>
                                        <p:attrNameLst>
                                          <p:attrName>style.visibility</p:attrName>
                                        </p:attrNameLst>
                                      </p:cBhvr>
                                      <p:to>
                                        <p:strVal val="visible"/>
                                      </p:to>
                                    </p:set>
                                    <p:animEffect transition="in" filter="wipe(left)">
                                      <p:cBhvr>
                                        <p:cTn id="314" dur="500"/>
                                        <p:tgtEl>
                                          <p:spTgt spid="78"/>
                                        </p:tgtEl>
                                      </p:cBhvr>
                                    </p:animEffect>
                                  </p:childTnLst>
                                </p:cTn>
                              </p:par>
                              <p:par>
                                <p:cTn id="315" presetID="1" presetClass="entr" presetSubtype="0" fill="hold" grpId="1" nodeType="withEffect">
                                  <p:stCondLst>
                                    <p:cond delay="0"/>
                                  </p:stCondLst>
                                  <p:iterate type="lt">
                                    <p:tmAbs val="0"/>
                                  </p:iterate>
                                  <p:childTnLst>
                                    <p:set>
                                      <p:cBhvr>
                                        <p:cTn id="316" dur="1" fill="hold">
                                          <p:stCondLst>
                                            <p:cond delay="42499"/>
                                          </p:stCondLst>
                                        </p:cTn>
                                        <p:tgtEl>
                                          <p:spTgt spid="78"/>
                                        </p:tgtEl>
                                        <p:attrNameLst>
                                          <p:attrName>style.visibility</p:attrName>
                                        </p:attrNameLst>
                                      </p:cBhvr>
                                      <p:to>
                                        <p:strVal val="visible"/>
                                      </p:to>
                                    </p:set>
                                  </p:childTnLst>
                                  <p:subTnLst>
                                    <p:audio>
                                      <p:cMediaNode>
                                        <p:cTn display="0" masterRel="sameClick">
                                          <p:stCondLst>
                                            <p:cond evt="begin" delay="0">
                                              <p:tn val="315"/>
                                            </p:cond>
                                          </p:stCondLst>
                                          <p:endCondLst>
                                            <p:cond evt="onStopAudio" delay="0">
                                              <p:tgtEl>
                                                <p:sldTgt/>
                                              </p:tgtEl>
                                            </p:cond>
                                          </p:endCondLst>
                                        </p:cTn>
                                        <p:tgtEl>
                                          <p:sndTgt r:embed="rId10" name="L21S11_Clip_2_1.wav"/>
                                        </p:tgtEl>
                                      </p:cMediaNode>
                                    </p:audio>
                                  </p:subTnLst>
                                </p:cTn>
                              </p:par>
                              <p:par>
                                <p:cTn id="317" presetID="64" presetClass="path" presetSubtype="0" accel="50000" decel="50000" fill="hold" nodeType="withEffect">
                                  <p:stCondLst>
                                    <p:cond delay="0"/>
                                  </p:stCondLst>
                                  <p:childTnLst>
                                    <p:animMotion origin="layout" path="M 0.00799 0.0412 L 0.00799 -0.12963 " pathEditMode="fixed" rAng="0" ptsTypes="AA">
                                      <p:cBhvr>
                                        <p:cTn id="318" dur="1000" fill="hold"/>
                                        <p:tgtEl>
                                          <p:spTgt spid="41"/>
                                        </p:tgtEl>
                                        <p:attrNameLst>
                                          <p:attrName>ppt_x</p:attrName>
                                          <p:attrName>ppt_y</p:attrName>
                                        </p:attrNameLst>
                                      </p:cBhvr>
                                      <p:rCtr x="0" y="-8542"/>
                                    </p:animMotion>
                                  </p:childTnLst>
                                </p:cTn>
                              </p:par>
                              <p:par>
                                <p:cTn id="319" presetID="64" presetClass="path" presetSubtype="0" accel="50000" decel="50000" fill="hold" nodeType="withEffect">
                                  <p:stCondLst>
                                    <p:cond delay="0"/>
                                  </p:stCondLst>
                                  <p:childTnLst>
                                    <p:animMotion origin="layout" path="M 0.00799 0.04213 L 0.00799 -0.22939 " pathEditMode="fixed" rAng="0" ptsTypes="AA">
                                      <p:cBhvr>
                                        <p:cTn id="320" dur="1000" fill="hold"/>
                                        <p:tgtEl>
                                          <p:spTgt spid="54"/>
                                        </p:tgtEl>
                                        <p:attrNameLst>
                                          <p:attrName>ppt_x</p:attrName>
                                          <p:attrName>ppt_y</p:attrName>
                                        </p:attrNameLst>
                                      </p:cBhvr>
                                      <p:rCtr x="0" y="-13588"/>
                                    </p:animMotion>
                                  </p:childTnLst>
                                </p:cTn>
                              </p:par>
                              <p:par>
                                <p:cTn id="321" presetID="2" presetClass="exit" presetSubtype="4" fill="hold" nodeType="withEffect">
                                  <p:stCondLst>
                                    <p:cond delay="3600"/>
                                  </p:stCondLst>
                                  <p:childTnLst>
                                    <p:anim calcmode="lin" valueType="num">
                                      <p:cBhvr additive="base">
                                        <p:cTn id="322" dur="500"/>
                                        <p:tgtEl>
                                          <p:spTgt spid="41"/>
                                        </p:tgtEl>
                                        <p:attrNameLst>
                                          <p:attrName>ppt_x</p:attrName>
                                        </p:attrNameLst>
                                      </p:cBhvr>
                                      <p:tavLst>
                                        <p:tav tm="0">
                                          <p:val>
                                            <p:strVal val="ppt_x"/>
                                          </p:val>
                                        </p:tav>
                                        <p:tav tm="100000">
                                          <p:val>
                                            <p:strVal val="ppt_x"/>
                                          </p:val>
                                        </p:tav>
                                      </p:tavLst>
                                    </p:anim>
                                    <p:anim calcmode="lin" valueType="num">
                                      <p:cBhvr additive="base">
                                        <p:cTn id="323" dur="500"/>
                                        <p:tgtEl>
                                          <p:spTgt spid="41"/>
                                        </p:tgtEl>
                                        <p:attrNameLst>
                                          <p:attrName>ppt_y</p:attrName>
                                        </p:attrNameLst>
                                      </p:cBhvr>
                                      <p:tavLst>
                                        <p:tav tm="0">
                                          <p:val>
                                            <p:strVal val="ppt_y"/>
                                          </p:val>
                                        </p:tav>
                                        <p:tav tm="100000">
                                          <p:val>
                                            <p:strVal val="1+ppt_h/2"/>
                                          </p:val>
                                        </p:tav>
                                      </p:tavLst>
                                    </p:anim>
                                    <p:set>
                                      <p:cBhvr>
                                        <p:cTn id="324" dur="1" fill="hold">
                                          <p:stCondLst>
                                            <p:cond delay="499"/>
                                          </p:stCondLst>
                                        </p:cTn>
                                        <p:tgtEl>
                                          <p:spTgt spid="41"/>
                                        </p:tgtEl>
                                        <p:attrNameLst>
                                          <p:attrName>style.visibility</p:attrName>
                                        </p:attrNameLst>
                                      </p:cBhvr>
                                      <p:to>
                                        <p:strVal val="hidden"/>
                                      </p:to>
                                    </p:set>
                                  </p:childTnLst>
                                </p:cTn>
                              </p:par>
                              <p:par>
                                <p:cTn id="325" presetID="2" presetClass="exit" presetSubtype="4" fill="hold" nodeType="withEffect">
                                  <p:stCondLst>
                                    <p:cond delay="3600"/>
                                  </p:stCondLst>
                                  <p:childTnLst>
                                    <p:anim calcmode="lin" valueType="num">
                                      <p:cBhvr additive="base">
                                        <p:cTn id="326" dur="500"/>
                                        <p:tgtEl>
                                          <p:spTgt spid="54"/>
                                        </p:tgtEl>
                                        <p:attrNameLst>
                                          <p:attrName>ppt_x</p:attrName>
                                        </p:attrNameLst>
                                      </p:cBhvr>
                                      <p:tavLst>
                                        <p:tav tm="0">
                                          <p:val>
                                            <p:strVal val="ppt_x"/>
                                          </p:val>
                                        </p:tav>
                                        <p:tav tm="100000">
                                          <p:val>
                                            <p:strVal val="ppt_x"/>
                                          </p:val>
                                        </p:tav>
                                      </p:tavLst>
                                    </p:anim>
                                    <p:anim calcmode="lin" valueType="num">
                                      <p:cBhvr additive="base">
                                        <p:cTn id="327" dur="500"/>
                                        <p:tgtEl>
                                          <p:spTgt spid="54"/>
                                        </p:tgtEl>
                                        <p:attrNameLst>
                                          <p:attrName>ppt_y</p:attrName>
                                        </p:attrNameLst>
                                      </p:cBhvr>
                                      <p:tavLst>
                                        <p:tav tm="0">
                                          <p:val>
                                            <p:strVal val="ppt_y"/>
                                          </p:val>
                                        </p:tav>
                                        <p:tav tm="100000">
                                          <p:val>
                                            <p:strVal val="1+ppt_h/2"/>
                                          </p:val>
                                        </p:tav>
                                      </p:tavLst>
                                    </p:anim>
                                    <p:set>
                                      <p:cBhvr>
                                        <p:cTn id="328" dur="1" fill="hold">
                                          <p:stCondLst>
                                            <p:cond delay="499"/>
                                          </p:stCondLst>
                                        </p:cTn>
                                        <p:tgtEl>
                                          <p:spTgt spid="54"/>
                                        </p:tgtEl>
                                        <p:attrNameLst>
                                          <p:attrName>style.visibility</p:attrName>
                                        </p:attrNameLst>
                                      </p:cBhvr>
                                      <p:to>
                                        <p:strVal val="hidden"/>
                                      </p:to>
                                    </p:set>
                                  </p:childTnLst>
                                </p:cTn>
                              </p:par>
                              <p:par>
                                <p:cTn id="329" presetID="64" presetClass="path" presetSubtype="0" accel="50000" decel="50000" fill="hold" nodeType="withEffect">
                                  <p:stCondLst>
                                    <p:cond delay="4400"/>
                                  </p:stCondLst>
                                  <p:childTnLst>
                                    <p:animMotion origin="layout" path="M -0.01181 0.0412 L -0.01181 -0.12963 " pathEditMode="fixed" rAng="0" ptsTypes="AA">
                                      <p:cBhvr>
                                        <p:cTn id="330" dur="1000" fill="hold"/>
                                        <p:tgtEl>
                                          <p:spTgt spid="43"/>
                                        </p:tgtEl>
                                        <p:attrNameLst>
                                          <p:attrName>ppt_x</p:attrName>
                                          <p:attrName>ppt_y</p:attrName>
                                        </p:attrNameLst>
                                      </p:cBhvr>
                                      <p:rCtr x="0" y="-8542"/>
                                    </p:animMotion>
                                  </p:childTnLst>
                                </p:cTn>
                              </p:par>
                              <p:par>
                                <p:cTn id="331" presetID="64" presetClass="path" presetSubtype="0" accel="50000" decel="50000" fill="hold" nodeType="withEffect">
                                  <p:stCondLst>
                                    <p:cond delay="4400"/>
                                  </p:stCondLst>
                                  <p:childTnLst>
                                    <p:animMotion origin="layout" path="M -0.01181 0.04213 L -0.01181 -0.22939 " pathEditMode="fixed" rAng="0" ptsTypes="AA">
                                      <p:cBhvr>
                                        <p:cTn id="332" dur="1000" fill="hold"/>
                                        <p:tgtEl>
                                          <p:spTgt spid="55"/>
                                        </p:tgtEl>
                                        <p:attrNameLst>
                                          <p:attrName>ppt_x</p:attrName>
                                          <p:attrName>ppt_y</p:attrName>
                                        </p:attrNameLst>
                                      </p:cBhvr>
                                      <p:rCtr x="0" y="-13588"/>
                                    </p:animMotion>
                                  </p:childTnLst>
                                </p:cTn>
                              </p:par>
                              <p:par>
                                <p:cTn id="333" presetID="22" presetClass="entr" presetSubtype="8" fill="hold" grpId="0" nodeType="withEffect">
                                  <p:stCondLst>
                                    <p:cond delay="4400"/>
                                  </p:stCondLst>
                                  <p:childTnLst>
                                    <p:set>
                                      <p:cBhvr>
                                        <p:cTn id="334" dur="1" fill="hold">
                                          <p:stCondLst>
                                            <p:cond delay="0"/>
                                          </p:stCondLst>
                                        </p:cTn>
                                        <p:tgtEl>
                                          <p:spTgt spid="66"/>
                                        </p:tgtEl>
                                        <p:attrNameLst>
                                          <p:attrName>style.visibility</p:attrName>
                                        </p:attrNameLst>
                                      </p:cBhvr>
                                      <p:to>
                                        <p:strVal val="visible"/>
                                      </p:to>
                                    </p:set>
                                    <p:animEffect transition="in" filter="wipe(left)">
                                      <p:cBhvr>
                                        <p:cTn id="335" dur="2000"/>
                                        <p:tgtEl>
                                          <p:spTgt spid="66"/>
                                        </p:tgtEl>
                                      </p:cBhvr>
                                    </p:animEffect>
                                  </p:childTnLst>
                                </p:cTn>
                              </p:par>
                              <p:par>
                                <p:cTn id="336" presetID="22" presetClass="entr" presetSubtype="8" fill="hold" grpId="0" nodeType="withEffect">
                                  <p:stCondLst>
                                    <p:cond delay="7800"/>
                                  </p:stCondLst>
                                  <p:childTnLst>
                                    <p:set>
                                      <p:cBhvr>
                                        <p:cTn id="337" dur="1" fill="hold">
                                          <p:stCondLst>
                                            <p:cond delay="0"/>
                                          </p:stCondLst>
                                        </p:cTn>
                                        <p:tgtEl>
                                          <p:spTgt spid="20"/>
                                        </p:tgtEl>
                                        <p:attrNameLst>
                                          <p:attrName>style.visibility</p:attrName>
                                        </p:attrNameLst>
                                      </p:cBhvr>
                                      <p:to>
                                        <p:strVal val="visible"/>
                                      </p:to>
                                    </p:set>
                                    <p:animEffect transition="in" filter="wipe(left)">
                                      <p:cBhvr>
                                        <p:cTn id="338" dur="1500"/>
                                        <p:tgtEl>
                                          <p:spTgt spid="20"/>
                                        </p:tgtEl>
                                      </p:cBhvr>
                                    </p:animEffect>
                                  </p:childTnLst>
                                </p:cTn>
                              </p:par>
                              <p:par>
                                <p:cTn id="339" presetID="26" presetClass="emph" presetSubtype="0" fill="hold" grpId="1" nodeType="withEffect">
                                  <p:stCondLst>
                                    <p:cond delay="9300"/>
                                  </p:stCondLst>
                                  <p:childTnLst>
                                    <p:animEffect transition="out" filter="fade">
                                      <p:cBhvr>
                                        <p:cTn id="340" dur="500" tmFilter="0, 0; .2, .5; .8, .5; 1, 0"/>
                                        <p:tgtEl>
                                          <p:spTgt spid="20"/>
                                        </p:tgtEl>
                                      </p:cBhvr>
                                    </p:animEffect>
                                    <p:animScale>
                                      <p:cBhvr>
                                        <p:cTn id="341" dur="250" autoRev="1" fill="hold"/>
                                        <p:tgtEl>
                                          <p:spTgt spid="20"/>
                                        </p:tgtEl>
                                      </p:cBhvr>
                                      <p:by x="105000" y="105000"/>
                                    </p:animScale>
                                  </p:childTnLst>
                                </p:cTn>
                              </p:par>
                              <p:par>
                                <p:cTn id="342" presetID="16" presetClass="entr" presetSubtype="21" fill="hold" grpId="0" nodeType="withEffect">
                                  <p:stCondLst>
                                    <p:cond delay="10100"/>
                                  </p:stCondLst>
                                  <p:childTnLst>
                                    <p:set>
                                      <p:cBhvr>
                                        <p:cTn id="343" dur="1" fill="hold">
                                          <p:stCondLst>
                                            <p:cond delay="0"/>
                                          </p:stCondLst>
                                        </p:cTn>
                                        <p:tgtEl>
                                          <p:spTgt spid="27"/>
                                        </p:tgtEl>
                                        <p:attrNameLst>
                                          <p:attrName>style.visibility</p:attrName>
                                        </p:attrNameLst>
                                      </p:cBhvr>
                                      <p:to>
                                        <p:strVal val="visible"/>
                                      </p:to>
                                    </p:set>
                                    <p:animEffect transition="in" filter="barn(inVertical)">
                                      <p:cBhvr>
                                        <p:cTn id="344" dur="1000"/>
                                        <p:tgtEl>
                                          <p:spTgt spid="27"/>
                                        </p:tgtEl>
                                      </p:cBhvr>
                                    </p:animEffect>
                                  </p:childTnLst>
                                </p:cTn>
                              </p:par>
                              <p:par>
                                <p:cTn id="345" presetID="22" presetClass="entr" presetSubtype="2" fill="hold" grpId="0" nodeType="withEffect">
                                  <p:stCondLst>
                                    <p:cond delay="11100"/>
                                  </p:stCondLst>
                                  <p:childTnLst>
                                    <p:set>
                                      <p:cBhvr>
                                        <p:cTn id="346" dur="1" fill="hold">
                                          <p:stCondLst>
                                            <p:cond delay="0"/>
                                          </p:stCondLst>
                                        </p:cTn>
                                        <p:tgtEl>
                                          <p:spTgt spid="31"/>
                                        </p:tgtEl>
                                        <p:attrNameLst>
                                          <p:attrName>style.visibility</p:attrName>
                                        </p:attrNameLst>
                                      </p:cBhvr>
                                      <p:to>
                                        <p:strVal val="visible"/>
                                      </p:to>
                                    </p:set>
                                    <p:animEffect transition="in" filter="wipe(right)">
                                      <p:cBhvr>
                                        <p:cTn id="347" dur="1000"/>
                                        <p:tgtEl>
                                          <p:spTgt spid="31"/>
                                        </p:tgtEl>
                                      </p:cBhvr>
                                    </p:animEffect>
                                  </p:childTnLst>
                                </p:cTn>
                              </p:par>
                              <p:par>
                                <p:cTn id="348" presetID="22" presetClass="exit" presetSubtype="2" fill="hold" grpId="1" nodeType="withEffect">
                                  <p:stCondLst>
                                    <p:cond delay="12000"/>
                                  </p:stCondLst>
                                  <p:childTnLst>
                                    <p:animEffect transition="out" filter="wipe(right)">
                                      <p:cBhvr>
                                        <p:cTn id="349" dur="1000"/>
                                        <p:tgtEl>
                                          <p:spTgt spid="31"/>
                                        </p:tgtEl>
                                      </p:cBhvr>
                                    </p:animEffect>
                                    <p:set>
                                      <p:cBhvr>
                                        <p:cTn id="350" dur="1" fill="hold">
                                          <p:stCondLst>
                                            <p:cond delay="999"/>
                                          </p:stCondLst>
                                        </p:cTn>
                                        <p:tgtEl>
                                          <p:spTgt spid="31"/>
                                        </p:tgtEl>
                                        <p:attrNameLst>
                                          <p:attrName>style.visibility</p:attrName>
                                        </p:attrNameLst>
                                      </p:cBhvr>
                                      <p:to>
                                        <p:strVal val="hidden"/>
                                      </p:to>
                                    </p:set>
                                  </p:childTnLst>
                                </p:cTn>
                              </p:par>
                              <p:par>
                                <p:cTn id="351" presetID="22" presetClass="entr" presetSubtype="8" fill="hold" grpId="0" nodeType="withEffect">
                                  <p:stCondLst>
                                    <p:cond delay="12000"/>
                                  </p:stCondLst>
                                  <p:childTnLst>
                                    <p:set>
                                      <p:cBhvr>
                                        <p:cTn id="352" dur="1" fill="hold">
                                          <p:stCondLst>
                                            <p:cond delay="0"/>
                                          </p:stCondLst>
                                        </p:cTn>
                                        <p:tgtEl>
                                          <p:spTgt spid="28"/>
                                        </p:tgtEl>
                                        <p:attrNameLst>
                                          <p:attrName>style.visibility</p:attrName>
                                        </p:attrNameLst>
                                      </p:cBhvr>
                                      <p:to>
                                        <p:strVal val="visible"/>
                                      </p:to>
                                    </p:set>
                                    <p:animEffect transition="in" filter="wipe(left)">
                                      <p:cBhvr>
                                        <p:cTn id="353" dur="1500"/>
                                        <p:tgtEl>
                                          <p:spTgt spid="28"/>
                                        </p:tgtEl>
                                      </p:cBhvr>
                                    </p:animEffect>
                                  </p:childTnLst>
                                </p:cTn>
                              </p:par>
                              <p:par>
                                <p:cTn id="354" presetID="26" presetClass="emph" presetSubtype="0" fill="hold" grpId="1" nodeType="withEffect">
                                  <p:stCondLst>
                                    <p:cond delay="13500"/>
                                  </p:stCondLst>
                                  <p:childTnLst>
                                    <p:animEffect transition="out" filter="fade">
                                      <p:cBhvr>
                                        <p:cTn id="355" dur="500" tmFilter="0, 0; .2, .5; .8, .5; 1, 0"/>
                                        <p:tgtEl>
                                          <p:spTgt spid="28"/>
                                        </p:tgtEl>
                                      </p:cBhvr>
                                    </p:animEffect>
                                    <p:animScale>
                                      <p:cBhvr>
                                        <p:cTn id="356" dur="250" autoRev="1" fill="hold"/>
                                        <p:tgtEl>
                                          <p:spTgt spid="28"/>
                                        </p:tgtEl>
                                      </p:cBhvr>
                                      <p:by x="105000" y="105000"/>
                                    </p:animScale>
                                  </p:childTnLst>
                                </p:cTn>
                              </p:par>
                              <p:par>
                                <p:cTn id="357" presetID="16" presetClass="entr" presetSubtype="37" fill="hold" grpId="2" nodeType="withEffect">
                                  <p:stCondLst>
                                    <p:cond delay="13500"/>
                                  </p:stCondLst>
                                  <p:childTnLst>
                                    <p:set>
                                      <p:cBhvr>
                                        <p:cTn id="358" dur="1" fill="hold">
                                          <p:stCondLst>
                                            <p:cond delay="0"/>
                                          </p:stCondLst>
                                        </p:cTn>
                                        <p:tgtEl>
                                          <p:spTgt spid="32"/>
                                        </p:tgtEl>
                                        <p:attrNameLst>
                                          <p:attrName>style.visibility</p:attrName>
                                        </p:attrNameLst>
                                      </p:cBhvr>
                                      <p:to>
                                        <p:strVal val="visible"/>
                                      </p:to>
                                    </p:set>
                                    <p:animEffect transition="in" filter="barn(outVertical)">
                                      <p:cBhvr>
                                        <p:cTn id="359" dur="1000"/>
                                        <p:tgtEl>
                                          <p:spTgt spid="32"/>
                                        </p:tgtEl>
                                      </p:cBhvr>
                                    </p:animEffect>
                                  </p:childTnLst>
                                </p:cTn>
                              </p:par>
                              <p:par>
                                <p:cTn id="360" presetID="27" presetClass="emph" presetSubtype="0" fill="remove" grpId="0" nodeType="withEffect">
                                  <p:stCondLst>
                                    <p:cond delay="14500"/>
                                  </p:stCondLst>
                                  <p:childTnLst>
                                    <p:animClr clrSpc="rgb" dir="cw">
                                      <p:cBhvr override="childStyle">
                                        <p:cTn id="361" dur="500" autoRev="1" fill="remove"/>
                                        <p:tgtEl>
                                          <p:spTgt spid="32"/>
                                        </p:tgtEl>
                                        <p:attrNameLst>
                                          <p:attrName>style.color</p:attrName>
                                        </p:attrNameLst>
                                      </p:cBhvr>
                                      <p:to>
                                        <a:srgbClr val="7030A0"/>
                                      </p:to>
                                    </p:animClr>
                                    <p:animClr clrSpc="rgb" dir="cw">
                                      <p:cBhvr>
                                        <p:cTn id="362" dur="500" autoRev="1" fill="remove"/>
                                        <p:tgtEl>
                                          <p:spTgt spid="32"/>
                                        </p:tgtEl>
                                        <p:attrNameLst>
                                          <p:attrName>fillcolor</p:attrName>
                                        </p:attrNameLst>
                                      </p:cBhvr>
                                      <p:to>
                                        <a:srgbClr val="7030A0"/>
                                      </p:to>
                                    </p:animClr>
                                    <p:set>
                                      <p:cBhvr>
                                        <p:cTn id="363" dur="500" autoRev="1" fill="remove"/>
                                        <p:tgtEl>
                                          <p:spTgt spid="32"/>
                                        </p:tgtEl>
                                        <p:attrNameLst>
                                          <p:attrName>fill.type</p:attrName>
                                        </p:attrNameLst>
                                      </p:cBhvr>
                                      <p:to>
                                        <p:strVal val="solid"/>
                                      </p:to>
                                    </p:set>
                                    <p:set>
                                      <p:cBhvr>
                                        <p:cTn id="364" dur="500" autoRev="1" fill="remove"/>
                                        <p:tgtEl>
                                          <p:spTgt spid="32"/>
                                        </p:tgtEl>
                                        <p:attrNameLst>
                                          <p:attrName>fill.on</p:attrName>
                                        </p:attrNameLst>
                                      </p:cBhvr>
                                      <p:to>
                                        <p:strVal val="true"/>
                                      </p:to>
                                    </p:set>
                                  </p:childTnLst>
                                </p:cTn>
                              </p:par>
                              <p:par>
                                <p:cTn id="365" presetID="2" presetClass="exit" presetSubtype="4" fill="hold" nodeType="withEffect">
                                  <p:stCondLst>
                                    <p:cond delay="21600"/>
                                  </p:stCondLst>
                                  <p:childTnLst>
                                    <p:anim calcmode="lin" valueType="num">
                                      <p:cBhvr additive="base">
                                        <p:cTn id="366" dur="500"/>
                                        <p:tgtEl>
                                          <p:spTgt spid="43"/>
                                        </p:tgtEl>
                                        <p:attrNameLst>
                                          <p:attrName>ppt_x</p:attrName>
                                        </p:attrNameLst>
                                      </p:cBhvr>
                                      <p:tavLst>
                                        <p:tav tm="0">
                                          <p:val>
                                            <p:strVal val="ppt_x"/>
                                          </p:val>
                                        </p:tav>
                                        <p:tav tm="100000">
                                          <p:val>
                                            <p:strVal val="ppt_x"/>
                                          </p:val>
                                        </p:tav>
                                      </p:tavLst>
                                    </p:anim>
                                    <p:anim calcmode="lin" valueType="num">
                                      <p:cBhvr additive="base">
                                        <p:cTn id="367" dur="500"/>
                                        <p:tgtEl>
                                          <p:spTgt spid="43"/>
                                        </p:tgtEl>
                                        <p:attrNameLst>
                                          <p:attrName>ppt_y</p:attrName>
                                        </p:attrNameLst>
                                      </p:cBhvr>
                                      <p:tavLst>
                                        <p:tav tm="0">
                                          <p:val>
                                            <p:strVal val="ppt_y"/>
                                          </p:val>
                                        </p:tav>
                                        <p:tav tm="100000">
                                          <p:val>
                                            <p:strVal val="1+ppt_h/2"/>
                                          </p:val>
                                        </p:tav>
                                      </p:tavLst>
                                    </p:anim>
                                    <p:set>
                                      <p:cBhvr>
                                        <p:cTn id="368" dur="1" fill="hold">
                                          <p:stCondLst>
                                            <p:cond delay="499"/>
                                          </p:stCondLst>
                                        </p:cTn>
                                        <p:tgtEl>
                                          <p:spTgt spid="43"/>
                                        </p:tgtEl>
                                        <p:attrNameLst>
                                          <p:attrName>style.visibility</p:attrName>
                                        </p:attrNameLst>
                                      </p:cBhvr>
                                      <p:to>
                                        <p:strVal val="hidden"/>
                                      </p:to>
                                    </p:set>
                                  </p:childTnLst>
                                </p:cTn>
                              </p:par>
                              <p:par>
                                <p:cTn id="369" presetID="2" presetClass="exit" presetSubtype="4" fill="hold" nodeType="withEffect">
                                  <p:stCondLst>
                                    <p:cond delay="21600"/>
                                  </p:stCondLst>
                                  <p:childTnLst>
                                    <p:anim calcmode="lin" valueType="num">
                                      <p:cBhvr additive="base">
                                        <p:cTn id="370" dur="500"/>
                                        <p:tgtEl>
                                          <p:spTgt spid="55"/>
                                        </p:tgtEl>
                                        <p:attrNameLst>
                                          <p:attrName>ppt_x</p:attrName>
                                        </p:attrNameLst>
                                      </p:cBhvr>
                                      <p:tavLst>
                                        <p:tav tm="0">
                                          <p:val>
                                            <p:strVal val="ppt_x"/>
                                          </p:val>
                                        </p:tav>
                                        <p:tav tm="100000">
                                          <p:val>
                                            <p:strVal val="ppt_x"/>
                                          </p:val>
                                        </p:tav>
                                      </p:tavLst>
                                    </p:anim>
                                    <p:anim calcmode="lin" valueType="num">
                                      <p:cBhvr additive="base">
                                        <p:cTn id="371" dur="500"/>
                                        <p:tgtEl>
                                          <p:spTgt spid="55"/>
                                        </p:tgtEl>
                                        <p:attrNameLst>
                                          <p:attrName>ppt_y</p:attrName>
                                        </p:attrNameLst>
                                      </p:cBhvr>
                                      <p:tavLst>
                                        <p:tav tm="0">
                                          <p:val>
                                            <p:strVal val="ppt_y"/>
                                          </p:val>
                                        </p:tav>
                                        <p:tav tm="100000">
                                          <p:val>
                                            <p:strVal val="1+ppt_h/2"/>
                                          </p:val>
                                        </p:tav>
                                      </p:tavLst>
                                    </p:anim>
                                    <p:set>
                                      <p:cBhvr>
                                        <p:cTn id="372" dur="1" fill="hold">
                                          <p:stCondLst>
                                            <p:cond delay="499"/>
                                          </p:stCondLst>
                                        </p:cTn>
                                        <p:tgtEl>
                                          <p:spTgt spid="55"/>
                                        </p:tgtEl>
                                        <p:attrNameLst>
                                          <p:attrName>style.visibility</p:attrName>
                                        </p:attrNameLst>
                                      </p:cBhvr>
                                      <p:to>
                                        <p:strVal val="hidden"/>
                                      </p:to>
                                    </p:set>
                                  </p:childTnLst>
                                </p:cTn>
                              </p:par>
                              <p:par>
                                <p:cTn id="373" presetID="16" presetClass="exit" presetSubtype="21" fill="hold" grpId="1" nodeType="withEffect">
                                  <p:stCondLst>
                                    <p:cond delay="21600"/>
                                  </p:stCondLst>
                                  <p:childTnLst>
                                    <p:animEffect transition="out" filter="barn(inVertical)">
                                      <p:cBhvr>
                                        <p:cTn id="374" dur="1000"/>
                                        <p:tgtEl>
                                          <p:spTgt spid="27"/>
                                        </p:tgtEl>
                                      </p:cBhvr>
                                    </p:animEffect>
                                    <p:set>
                                      <p:cBhvr>
                                        <p:cTn id="375" dur="1" fill="hold">
                                          <p:stCondLst>
                                            <p:cond delay="999"/>
                                          </p:stCondLst>
                                        </p:cTn>
                                        <p:tgtEl>
                                          <p:spTgt spid="27"/>
                                        </p:tgtEl>
                                        <p:attrNameLst>
                                          <p:attrName>style.visibility</p:attrName>
                                        </p:attrNameLst>
                                      </p:cBhvr>
                                      <p:to>
                                        <p:strVal val="hidden"/>
                                      </p:to>
                                    </p:set>
                                  </p:childTnLst>
                                </p:cTn>
                              </p:par>
                              <p:par>
                                <p:cTn id="376" presetID="16" presetClass="exit" presetSubtype="21" fill="hold" grpId="1" nodeType="withEffect">
                                  <p:stCondLst>
                                    <p:cond delay="21600"/>
                                  </p:stCondLst>
                                  <p:childTnLst>
                                    <p:animEffect transition="out" filter="barn(inVertical)">
                                      <p:cBhvr>
                                        <p:cTn id="377" dur="1000"/>
                                        <p:tgtEl>
                                          <p:spTgt spid="32"/>
                                        </p:tgtEl>
                                      </p:cBhvr>
                                    </p:animEffect>
                                    <p:set>
                                      <p:cBhvr>
                                        <p:cTn id="378" dur="1" fill="hold">
                                          <p:stCondLst>
                                            <p:cond delay="999"/>
                                          </p:stCondLst>
                                        </p:cTn>
                                        <p:tgtEl>
                                          <p:spTgt spid="32"/>
                                        </p:tgtEl>
                                        <p:attrNameLst>
                                          <p:attrName>style.visibility</p:attrName>
                                        </p:attrNameLst>
                                      </p:cBhvr>
                                      <p:to>
                                        <p:strVal val="hidden"/>
                                      </p:to>
                                    </p:set>
                                  </p:childTnLst>
                                </p:cTn>
                              </p:par>
                              <p:par>
                                <p:cTn id="379" presetID="64" presetClass="path" presetSubtype="0" accel="50000" decel="50000" fill="hold" nodeType="withEffect">
                                  <p:stCondLst>
                                    <p:cond delay="22400"/>
                                  </p:stCondLst>
                                  <p:childTnLst>
                                    <p:animMotion origin="layout" path="M -0.03142 0.0412 L -0.03142 -0.12963 " pathEditMode="fixed" rAng="0" ptsTypes="AA">
                                      <p:cBhvr>
                                        <p:cTn id="380" dur="1000" fill="hold"/>
                                        <p:tgtEl>
                                          <p:spTgt spid="42"/>
                                        </p:tgtEl>
                                        <p:attrNameLst>
                                          <p:attrName>ppt_x</p:attrName>
                                          <p:attrName>ppt_y</p:attrName>
                                        </p:attrNameLst>
                                      </p:cBhvr>
                                      <p:rCtr x="0" y="-8542"/>
                                    </p:animMotion>
                                  </p:childTnLst>
                                </p:cTn>
                              </p:par>
                              <p:par>
                                <p:cTn id="381" presetID="64" presetClass="path" presetSubtype="0" accel="50000" decel="50000" fill="hold" nodeType="withEffect">
                                  <p:stCondLst>
                                    <p:cond delay="22400"/>
                                  </p:stCondLst>
                                  <p:childTnLst>
                                    <p:animMotion origin="layout" path="M -0.03142 0.04213 L -0.03142 -0.22939 " pathEditMode="fixed" rAng="0" ptsTypes="AA">
                                      <p:cBhvr>
                                        <p:cTn id="382" dur="1000" fill="hold"/>
                                        <p:tgtEl>
                                          <p:spTgt spid="56"/>
                                        </p:tgtEl>
                                        <p:attrNameLst>
                                          <p:attrName>ppt_x</p:attrName>
                                          <p:attrName>ppt_y</p:attrName>
                                        </p:attrNameLst>
                                      </p:cBhvr>
                                      <p:rCtr x="0" y="-13588"/>
                                    </p:animMotion>
                                  </p:childTnLst>
                                </p:cTn>
                              </p:par>
                              <p:par>
                                <p:cTn id="383" presetID="22" presetClass="entr" presetSubtype="8" fill="hold" grpId="0" nodeType="withEffect">
                                  <p:stCondLst>
                                    <p:cond delay="22400"/>
                                  </p:stCondLst>
                                  <p:childTnLst>
                                    <p:set>
                                      <p:cBhvr>
                                        <p:cTn id="384" dur="1" fill="hold">
                                          <p:stCondLst>
                                            <p:cond delay="0"/>
                                          </p:stCondLst>
                                        </p:cTn>
                                        <p:tgtEl>
                                          <p:spTgt spid="67"/>
                                        </p:tgtEl>
                                        <p:attrNameLst>
                                          <p:attrName>style.visibility</p:attrName>
                                        </p:attrNameLst>
                                      </p:cBhvr>
                                      <p:to>
                                        <p:strVal val="visible"/>
                                      </p:to>
                                    </p:set>
                                    <p:animEffect transition="in" filter="wipe(left)">
                                      <p:cBhvr>
                                        <p:cTn id="385" dur="2000"/>
                                        <p:tgtEl>
                                          <p:spTgt spid="67"/>
                                        </p:tgtEl>
                                      </p:cBhvr>
                                    </p:animEffect>
                                  </p:childTnLst>
                                </p:cTn>
                              </p:par>
                              <p:par>
                                <p:cTn id="386" presetID="22" presetClass="entr" presetSubtype="8" fill="hold" grpId="0" nodeType="withEffect">
                                  <p:stCondLst>
                                    <p:cond delay="28700"/>
                                  </p:stCondLst>
                                  <p:childTnLst>
                                    <p:set>
                                      <p:cBhvr>
                                        <p:cTn id="387" dur="1" fill="hold">
                                          <p:stCondLst>
                                            <p:cond delay="0"/>
                                          </p:stCondLst>
                                        </p:cTn>
                                        <p:tgtEl>
                                          <p:spTgt spid="21"/>
                                        </p:tgtEl>
                                        <p:attrNameLst>
                                          <p:attrName>style.visibility</p:attrName>
                                        </p:attrNameLst>
                                      </p:cBhvr>
                                      <p:to>
                                        <p:strVal val="visible"/>
                                      </p:to>
                                    </p:set>
                                    <p:animEffect transition="in" filter="wipe(left)">
                                      <p:cBhvr>
                                        <p:cTn id="388" dur="1500"/>
                                        <p:tgtEl>
                                          <p:spTgt spid="21"/>
                                        </p:tgtEl>
                                      </p:cBhvr>
                                    </p:animEffect>
                                  </p:childTnLst>
                                </p:cTn>
                              </p:par>
                              <p:par>
                                <p:cTn id="389" presetID="26" presetClass="emph" presetSubtype="0" fill="hold" grpId="1" nodeType="withEffect">
                                  <p:stCondLst>
                                    <p:cond delay="30200"/>
                                  </p:stCondLst>
                                  <p:childTnLst>
                                    <p:animEffect transition="out" filter="fade">
                                      <p:cBhvr>
                                        <p:cTn id="390" dur="500" tmFilter="0, 0; .2, .5; .8, .5; 1, 0"/>
                                        <p:tgtEl>
                                          <p:spTgt spid="21"/>
                                        </p:tgtEl>
                                      </p:cBhvr>
                                    </p:animEffect>
                                    <p:animScale>
                                      <p:cBhvr>
                                        <p:cTn id="391" dur="250" autoRev="1" fill="hold"/>
                                        <p:tgtEl>
                                          <p:spTgt spid="21"/>
                                        </p:tgtEl>
                                      </p:cBhvr>
                                      <p:by x="105000" y="105000"/>
                                    </p:animScale>
                                  </p:childTnLst>
                                </p:cTn>
                              </p:par>
                              <p:par>
                                <p:cTn id="392" presetID="16" presetClass="entr" presetSubtype="37" fill="hold" grpId="2" nodeType="withEffect">
                                  <p:stCondLst>
                                    <p:cond delay="30600"/>
                                  </p:stCondLst>
                                  <p:childTnLst>
                                    <p:set>
                                      <p:cBhvr>
                                        <p:cTn id="393" dur="1" fill="hold">
                                          <p:stCondLst>
                                            <p:cond delay="0"/>
                                          </p:stCondLst>
                                        </p:cTn>
                                        <p:tgtEl>
                                          <p:spTgt spid="33"/>
                                        </p:tgtEl>
                                        <p:attrNameLst>
                                          <p:attrName>style.visibility</p:attrName>
                                        </p:attrNameLst>
                                      </p:cBhvr>
                                      <p:to>
                                        <p:strVal val="visible"/>
                                      </p:to>
                                    </p:set>
                                    <p:animEffect transition="in" filter="barn(outVertical)">
                                      <p:cBhvr>
                                        <p:cTn id="394" dur="1000"/>
                                        <p:tgtEl>
                                          <p:spTgt spid="33"/>
                                        </p:tgtEl>
                                      </p:cBhvr>
                                    </p:animEffect>
                                  </p:childTnLst>
                                </p:cTn>
                              </p:par>
                              <p:par>
                                <p:cTn id="395" presetID="27" presetClass="emph" presetSubtype="0" fill="remove" grpId="0" nodeType="withEffect">
                                  <p:stCondLst>
                                    <p:cond delay="31600"/>
                                  </p:stCondLst>
                                  <p:childTnLst>
                                    <p:animClr clrSpc="rgb" dir="cw">
                                      <p:cBhvr override="childStyle">
                                        <p:cTn id="396" dur="500" autoRev="1" fill="remove"/>
                                        <p:tgtEl>
                                          <p:spTgt spid="33"/>
                                        </p:tgtEl>
                                        <p:attrNameLst>
                                          <p:attrName>style.color</p:attrName>
                                        </p:attrNameLst>
                                      </p:cBhvr>
                                      <p:to>
                                        <a:srgbClr val="7030A0"/>
                                      </p:to>
                                    </p:animClr>
                                    <p:animClr clrSpc="rgb" dir="cw">
                                      <p:cBhvr>
                                        <p:cTn id="397" dur="500" autoRev="1" fill="remove"/>
                                        <p:tgtEl>
                                          <p:spTgt spid="33"/>
                                        </p:tgtEl>
                                        <p:attrNameLst>
                                          <p:attrName>fillcolor</p:attrName>
                                        </p:attrNameLst>
                                      </p:cBhvr>
                                      <p:to>
                                        <a:srgbClr val="7030A0"/>
                                      </p:to>
                                    </p:animClr>
                                    <p:set>
                                      <p:cBhvr>
                                        <p:cTn id="398" dur="500" autoRev="1" fill="remove"/>
                                        <p:tgtEl>
                                          <p:spTgt spid="33"/>
                                        </p:tgtEl>
                                        <p:attrNameLst>
                                          <p:attrName>fill.type</p:attrName>
                                        </p:attrNameLst>
                                      </p:cBhvr>
                                      <p:to>
                                        <p:strVal val="solid"/>
                                      </p:to>
                                    </p:set>
                                    <p:set>
                                      <p:cBhvr>
                                        <p:cTn id="399" dur="500" autoRev="1" fill="remove"/>
                                        <p:tgtEl>
                                          <p:spTgt spid="33"/>
                                        </p:tgtEl>
                                        <p:attrNameLst>
                                          <p:attrName>fill.on</p:attrName>
                                        </p:attrNameLst>
                                      </p:cBhvr>
                                      <p:to>
                                        <p:strVal val="true"/>
                                      </p:to>
                                    </p:set>
                                  </p:childTnLst>
                                </p:cTn>
                              </p:par>
                            </p:childTnLst>
                          </p:cTn>
                        </p:par>
                        <p:par>
                          <p:cTn id="400" fill="hold">
                            <p:stCondLst>
                              <p:cond delay="87500"/>
                            </p:stCondLst>
                            <p:childTnLst>
                              <p:par>
                                <p:cTn id="401" presetID="2" presetClass="exit" presetSubtype="4" fill="hold" nodeType="afterEffect">
                                  <p:stCondLst>
                                    <p:cond delay="0"/>
                                  </p:stCondLst>
                                  <p:childTnLst>
                                    <p:anim calcmode="lin" valueType="num">
                                      <p:cBhvr additive="base">
                                        <p:cTn id="402" dur="500"/>
                                        <p:tgtEl>
                                          <p:spTgt spid="42"/>
                                        </p:tgtEl>
                                        <p:attrNameLst>
                                          <p:attrName>ppt_x</p:attrName>
                                        </p:attrNameLst>
                                      </p:cBhvr>
                                      <p:tavLst>
                                        <p:tav tm="0">
                                          <p:val>
                                            <p:strVal val="ppt_x"/>
                                          </p:val>
                                        </p:tav>
                                        <p:tav tm="100000">
                                          <p:val>
                                            <p:strVal val="ppt_x"/>
                                          </p:val>
                                        </p:tav>
                                      </p:tavLst>
                                    </p:anim>
                                    <p:anim calcmode="lin" valueType="num">
                                      <p:cBhvr additive="base">
                                        <p:cTn id="403" dur="500"/>
                                        <p:tgtEl>
                                          <p:spTgt spid="42"/>
                                        </p:tgtEl>
                                        <p:attrNameLst>
                                          <p:attrName>ppt_y</p:attrName>
                                        </p:attrNameLst>
                                      </p:cBhvr>
                                      <p:tavLst>
                                        <p:tav tm="0">
                                          <p:val>
                                            <p:strVal val="ppt_y"/>
                                          </p:val>
                                        </p:tav>
                                        <p:tav tm="100000">
                                          <p:val>
                                            <p:strVal val="1+ppt_h/2"/>
                                          </p:val>
                                        </p:tav>
                                      </p:tavLst>
                                    </p:anim>
                                    <p:set>
                                      <p:cBhvr>
                                        <p:cTn id="404" dur="1" fill="hold">
                                          <p:stCondLst>
                                            <p:cond delay="499"/>
                                          </p:stCondLst>
                                        </p:cTn>
                                        <p:tgtEl>
                                          <p:spTgt spid="42"/>
                                        </p:tgtEl>
                                        <p:attrNameLst>
                                          <p:attrName>style.visibility</p:attrName>
                                        </p:attrNameLst>
                                      </p:cBhvr>
                                      <p:to>
                                        <p:strVal val="hidden"/>
                                      </p:to>
                                    </p:set>
                                  </p:childTnLst>
                                </p:cTn>
                              </p:par>
                              <p:par>
                                <p:cTn id="405" presetID="2" presetClass="exit" presetSubtype="4" fill="hold" nodeType="withEffect">
                                  <p:stCondLst>
                                    <p:cond delay="0"/>
                                  </p:stCondLst>
                                  <p:childTnLst>
                                    <p:anim calcmode="lin" valueType="num">
                                      <p:cBhvr additive="base">
                                        <p:cTn id="406" dur="500"/>
                                        <p:tgtEl>
                                          <p:spTgt spid="56"/>
                                        </p:tgtEl>
                                        <p:attrNameLst>
                                          <p:attrName>ppt_x</p:attrName>
                                        </p:attrNameLst>
                                      </p:cBhvr>
                                      <p:tavLst>
                                        <p:tav tm="0">
                                          <p:val>
                                            <p:strVal val="ppt_x"/>
                                          </p:val>
                                        </p:tav>
                                        <p:tav tm="100000">
                                          <p:val>
                                            <p:strVal val="ppt_x"/>
                                          </p:val>
                                        </p:tav>
                                      </p:tavLst>
                                    </p:anim>
                                    <p:anim calcmode="lin" valueType="num">
                                      <p:cBhvr additive="base">
                                        <p:cTn id="407" dur="500"/>
                                        <p:tgtEl>
                                          <p:spTgt spid="56"/>
                                        </p:tgtEl>
                                        <p:attrNameLst>
                                          <p:attrName>ppt_y</p:attrName>
                                        </p:attrNameLst>
                                      </p:cBhvr>
                                      <p:tavLst>
                                        <p:tav tm="0">
                                          <p:val>
                                            <p:strVal val="ppt_y"/>
                                          </p:val>
                                        </p:tav>
                                        <p:tav tm="100000">
                                          <p:val>
                                            <p:strVal val="1+ppt_h/2"/>
                                          </p:val>
                                        </p:tav>
                                      </p:tavLst>
                                    </p:anim>
                                    <p:set>
                                      <p:cBhvr>
                                        <p:cTn id="408" dur="1" fill="hold">
                                          <p:stCondLst>
                                            <p:cond delay="499"/>
                                          </p:stCondLst>
                                        </p:cTn>
                                        <p:tgtEl>
                                          <p:spTgt spid="56"/>
                                        </p:tgtEl>
                                        <p:attrNameLst>
                                          <p:attrName>style.visibility</p:attrName>
                                        </p:attrNameLst>
                                      </p:cBhvr>
                                      <p:to>
                                        <p:strVal val="hidden"/>
                                      </p:to>
                                    </p:set>
                                  </p:childTnLst>
                                </p:cTn>
                              </p:par>
                              <p:par>
                                <p:cTn id="409" presetID="16" presetClass="exit" presetSubtype="21" fill="hold" grpId="1" nodeType="withEffect">
                                  <p:stCondLst>
                                    <p:cond delay="0"/>
                                  </p:stCondLst>
                                  <p:childTnLst>
                                    <p:animEffect transition="out" filter="barn(inVertical)">
                                      <p:cBhvr>
                                        <p:cTn id="410" dur="1000"/>
                                        <p:tgtEl>
                                          <p:spTgt spid="33"/>
                                        </p:tgtEl>
                                      </p:cBhvr>
                                    </p:animEffect>
                                    <p:set>
                                      <p:cBhvr>
                                        <p:cTn id="411" dur="1" fill="hold">
                                          <p:stCondLst>
                                            <p:cond delay="999"/>
                                          </p:stCondLst>
                                        </p:cTn>
                                        <p:tgtEl>
                                          <p:spTgt spid="33"/>
                                        </p:tgtEl>
                                        <p:attrNameLst>
                                          <p:attrName>style.visibility</p:attrName>
                                        </p:attrNameLst>
                                      </p:cBhvr>
                                      <p:to>
                                        <p:strVal val="hidden"/>
                                      </p:to>
                                    </p:set>
                                  </p:childTnLst>
                                </p:cTn>
                              </p:par>
                            </p:childTnLst>
                          </p:cTn>
                        </p:par>
                        <p:par>
                          <p:cTn id="412" fill="hold">
                            <p:stCondLst>
                              <p:cond delay="88500"/>
                            </p:stCondLst>
                            <p:childTnLst>
                              <p:par>
                                <p:cTn id="413" presetID="16" presetClass="emph" presetSubtype="0" fill="hold" grpId="2" nodeType="afterEffect">
                                  <p:stCondLst>
                                    <p:cond delay="0"/>
                                  </p:stCondLst>
                                  <p:iterate type="lt">
                                    <p:tmPct val="4000"/>
                                  </p:iterate>
                                  <p:childTnLst>
                                    <p:set>
                                      <p:cBhvr override="childStyle">
                                        <p:cTn id="414" dur="500" fill="hold"/>
                                        <p:tgtEl>
                                          <p:spTgt spid="57"/>
                                        </p:tgtEl>
                                        <p:attrNameLst>
                                          <p:attrName>style.color</p:attrName>
                                        </p:attrNameLst>
                                      </p:cBhvr>
                                      <p:to>
                                        <p:clrVal>
                                          <a:srgbClr val="C00000"/>
                                        </p:clrVal>
                                      </p:to>
                                    </p:set>
                                    <p:set>
                                      <p:cBhvr>
                                        <p:cTn id="415" dur="500" fill="hold"/>
                                        <p:tgtEl>
                                          <p:spTgt spid="57"/>
                                        </p:tgtEl>
                                        <p:attrNameLst>
                                          <p:attrName>fillcolor</p:attrName>
                                        </p:attrNameLst>
                                      </p:cBhvr>
                                      <p:to>
                                        <p:clrVal>
                                          <a:srgbClr val="C00000"/>
                                        </p:clrVal>
                                      </p:to>
                                    </p:set>
                                    <p:set>
                                      <p:cBhvr>
                                        <p:cTn id="416" dur="500" fill="hold"/>
                                        <p:tgtEl>
                                          <p:spTgt spid="57"/>
                                        </p:tgtEl>
                                        <p:attrNameLst>
                                          <p:attrName>fill.type</p:attrName>
                                        </p:attrNameLst>
                                      </p:cBhvr>
                                      <p:to>
                                        <p:strVal val="solid"/>
                                      </p:to>
                                    </p:set>
                                  </p:childTnLst>
                                </p:cTn>
                              </p:par>
                            </p:childTnLst>
                          </p:cTn>
                        </p:par>
                      </p:childTnLst>
                    </p:cTn>
                  </p:par>
                </p:childTnLst>
              </p:cTn>
              <p:nextCondLst>
                <p:cond evt="onClick" delay="0">
                  <p:tgtEl>
                    <p:spTgt spid="57"/>
                  </p:tgtEl>
                </p:cond>
              </p:nextCondLst>
            </p:seq>
          </p:childTnLst>
        </p:cTn>
      </p:par>
    </p:tnLst>
    <p:bldLst>
      <p:bldP spid="4" grpId="2"/>
      <p:bldP spid="4" grpId="3"/>
      <p:bldP spid="5" grpId="0" animBg="1"/>
      <p:bldP spid="5" grpId="1" animBg="1"/>
      <p:bldP spid="5" grpId="2" animBg="1"/>
      <p:bldP spid="29" grpId="0"/>
      <p:bldP spid="29" grpId="1"/>
      <p:bldP spid="35" grpId="0" animBg="1"/>
      <p:bldP spid="35" grpId="1" animBg="1"/>
      <p:bldP spid="37" grpId="0" animBg="1"/>
      <p:bldP spid="37" grpId="1" animBg="1"/>
      <p:bldP spid="38" grpId="0" animBg="1"/>
      <p:bldP spid="38" grpId="1" animBg="1"/>
      <p:bldP spid="39" grpId="0" animBg="1"/>
      <p:bldP spid="39" grpId="1" animBg="1"/>
      <p:bldP spid="40" grpId="0" animBg="1"/>
      <p:bldP spid="40" grpId="1" animBg="1"/>
      <p:bldP spid="41" grpId="0" animBg="1"/>
      <p:bldP spid="41" grpId="1" animBg="1"/>
      <p:bldP spid="43" grpId="0" animBg="1"/>
      <p:bldP spid="43" grpId="1" animBg="1"/>
      <p:bldP spid="42" grpId="0" animBg="1"/>
      <p:bldP spid="42" grpId="1" animBg="1"/>
      <p:bldP spid="45" grpId="0" animBg="1"/>
      <p:bldP spid="45" grpId="1" animBg="1"/>
      <p:bldP spid="50" grpId="0" animBg="1"/>
      <p:bldP spid="50" grpId="1" animBg="1"/>
      <p:bldP spid="51" grpId="0" animBg="1"/>
      <p:bldP spid="51" grpId="1" animBg="1"/>
      <p:bldP spid="52" grpId="0" animBg="1"/>
      <p:bldP spid="52" grpId="1" animBg="1"/>
      <p:bldP spid="53" grpId="0" animBg="1"/>
      <p:bldP spid="53" grpId="1" animBg="1"/>
      <p:bldP spid="54" grpId="0" animBg="1"/>
      <p:bldP spid="54" grpId="1" animBg="1"/>
      <p:bldP spid="55" grpId="0" animBg="1"/>
      <p:bldP spid="55" grpId="1" animBg="1"/>
      <p:bldP spid="56" grpId="0" animBg="1"/>
      <p:bldP spid="56" grpId="1" animBg="1"/>
      <p:bldP spid="16" grpId="0" animBg="1"/>
      <p:bldP spid="16" grpId="1" animBg="1"/>
      <p:bldP spid="16" grpId="3" animBg="1"/>
      <p:bldP spid="16" grpId="4" animBg="1"/>
      <p:bldP spid="59" grpId="0"/>
      <p:bldP spid="59" grpId="1"/>
      <p:bldP spid="57" grpId="0" animBg="1"/>
      <p:bldP spid="57" grpId="1" animBg="1"/>
      <p:bldP spid="57" grpId="2" animBg="1"/>
      <p:bldP spid="70" grpId="0"/>
      <p:bldP spid="70" grpId="1"/>
      <p:bldP spid="46" grpId="0"/>
      <p:bldP spid="46" grpId="1"/>
      <p:bldP spid="78" grpId="0"/>
      <p:bldP spid="78" grpId="1"/>
      <p:bldP spid="64" grpId="0"/>
      <p:bldP spid="64" grpId="1"/>
      <p:bldP spid="23" grpId="0"/>
      <p:bldP spid="23" grpId="1"/>
      <p:bldP spid="30" grpId="0"/>
      <p:bldP spid="30" grpId="1"/>
      <p:bldP spid="66" grpId="0"/>
      <p:bldP spid="67" grpId="0"/>
      <p:bldP spid="11" grpId="0" animBg="1"/>
      <p:bldP spid="11" grpId="1" animBg="1"/>
      <p:bldP spid="13" grpId="0" animBg="1"/>
      <p:bldP spid="13" grpId="1" animBg="1"/>
      <p:bldP spid="14" grpId="0" animBg="1"/>
      <p:bldP spid="14" grpId="1" animBg="1"/>
      <p:bldP spid="14" grpId="2" animBg="1"/>
      <p:bldP spid="15" grpId="0" animBg="1"/>
      <p:bldP spid="15" grpId="1" animBg="1"/>
      <p:bldP spid="15" grpId="2" animBg="1"/>
      <p:bldP spid="17" grpId="0" animBg="1"/>
      <p:bldP spid="17" grpId="1" animBg="1"/>
      <p:bldP spid="18" grpId="0"/>
      <p:bldP spid="18" grpId="1"/>
      <p:bldP spid="22" grpId="0" animBg="1"/>
      <p:bldP spid="22" grpId="1" animBg="1"/>
      <p:bldP spid="24" grpId="0" animBg="1"/>
      <p:bldP spid="24" grpId="1" animBg="1"/>
      <p:bldP spid="20" grpId="0"/>
      <p:bldP spid="20" grpId="1"/>
      <p:bldP spid="21" grpId="0"/>
      <p:bldP spid="21" grpId="1"/>
      <p:bldP spid="27" grpId="0" animBg="1"/>
      <p:bldP spid="27" grpId="1" animBg="1"/>
      <p:bldP spid="28" grpId="0"/>
      <p:bldP spid="28" grpId="1"/>
      <p:bldP spid="31" grpId="0" animBg="1"/>
      <p:bldP spid="31" grpId="1" animBg="1"/>
      <p:bldP spid="32" grpId="0" animBg="1"/>
      <p:bldP spid="32" grpId="1" animBg="1"/>
      <p:bldP spid="32" grpId="2" animBg="1"/>
      <p:bldP spid="33" grpId="0" animBg="1"/>
      <p:bldP spid="33" grpId="1" animBg="1"/>
      <p:bldP spid="33" grpId="2"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TextovéPole 59">
            <a:extLst>
              <a:ext uri="{FF2B5EF4-FFF2-40B4-BE49-F238E27FC236}">
                <a16:creationId xmlns:a16="http://schemas.microsoft.com/office/drawing/2014/main" id="{05FC8A4A-3761-4383-881C-9096ADBF4AD7}"/>
              </a:ext>
            </a:extLst>
          </p:cNvPr>
          <p:cNvSpPr txBox="1"/>
          <p:nvPr/>
        </p:nvSpPr>
        <p:spPr>
          <a:xfrm>
            <a:off x="1188000" y="4283905"/>
            <a:ext cx="7314888" cy="584775"/>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latin typeface="Cambria Math"/>
                <a:ea typeface="Cambria Math" panose="02040503050406030204" pitchFamily="18" charset="0"/>
              </a:rPr>
              <a:t>Dual-strike option: payoff is the higher intrinsic value of two options written on two different underlying assets		</a:t>
            </a:r>
            <a:endParaRPr lang="en-GB" sz="1600" dirty="0">
              <a:latin typeface="Cambria Math" panose="02040503050406030204" pitchFamily="18" charset="0"/>
              <a:ea typeface="Cambria Math" panose="02040503050406030204" pitchFamily="18" charset="0"/>
            </a:endParaRPr>
          </a:p>
        </p:txBody>
      </p:sp>
      <p:sp>
        <p:nvSpPr>
          <p:cNvPr id="2" name="Zástupný symbol pro zápatí 1"/>
          <p:cNvSpPr>
            <a:spLocks noGrp="1"/>
          </p:cNvSpPr>
          <p:nvPr>
            <p:ph type="ftr" sz="quarter" idx="11"/>
          </p:nvPr>
        </p:nvSpPr>
        <p:spPr>
          <a:xfrm>
            <a:off x="180000" y="6336000"/>
            <a:ext cx="3312000" cy="360000"/>
          </a:xfrm>
        </p:spPr>
        <p:txBody>
          <a:bodyPr/>
          <a:lstStyle/>
          <a:p>
            <a:r>
              <a:rPr lang="en-GB" dirty="0"/>
              <a:t>Exotic options</a:t>
            </a:r>
          </a:p>
        </p:txBody>
      </p:sp>
      <p:sp>
        <p:nvSpPr>
          <p:cNvPr id="3" name="Zástupný symbol pro číslo snímku 2"/>
          <p:cNvSpPr>
            <a:spLocks noGrp="1"/>
          </p:cNvSpPr>
          <p:nvPr>
            <p:ph type="sldNum" sz="quarter" idx="12"/>
          </p:nvPr>
        </p:nvSpPr>
        <p:spPr>
          <a:xfrm>
            <a:off x="7164000" y="6336000"/>
            <a:ext cx="1800000" cy="360000"/>
          </a:xfrm>
        </p:spPr>
        <p:txBody>
          <a:bodyPr/>
          <a:lstStyle/>
          <a:p>
            <a:pPr algn="r"/>
            <a:fld id="{DFE5482F-2F05-49C5-9E15-73F945A41231}" type="slidenum">
              <a:rPr lang="cs-CZ" smtClean="0"/>
              <a:pPr algn="r"/>
              <a:t>12</a:t>
            </a:fld>
            <a:endParaRPr lang="cs-CZ" dirty="0"/>
          </a:p>
        </p:txBody>
      </p:sp>
      <p:sp>
        <p:nvSpPr>
          <p:cNvPr id="4" name="Nadpis 3"/>
          <p:cNvSpPr>
            <a:spLocks noGrp="1"/>
          </p:cNvSpPr>
          <p:nvPr>
            <p:ph type="title"/>
          </p:nvPr>
        </p:nvSpPr>
        <p:spPr>
          <a:xfrm>
            <a:off x="144000" y="144000"/>
            <a:ext cx="3492000" cy="648072"/>
          </a:xfrm>
        </p:spPr>
        <p:txBody>
          <a:bodyPr/>
          <a:lstStyle/>
          <a:p>
            <a:r>
              <a:rPr lang="en-GB" dirty="0">
                <a:solidFill>
                  <a:srgbClr val="000000"/>
                </a:solidFill>
              </a:rPr>
              <a:t>Multi</a:t>
            </a:r>
            <a:r>
              <a:rPr lang="cs-CZ" dirty="0">
                <a:solidFill>
                  <a:srgbClr val="000000"/>
                </a:solidFill>
              </a:rPr>
              <a:t>-</a:t>
            </a:r>
            <a:r>
              <a:rPr lang="en-GB" dirty="0">
                <a:solidFill>
                  <a:srgbClr val="000000"/>
                </a:solidFill>
              </a:rPr>
              <a:t>asset options</a:t>
            </a:r>
          </a:p>
        </p:txBody>
      </p:sp>
      <p:sp>
        <p:nvSpPr>
          <p:cNvPr id="5" name="Tlačítko akce: Zvuk 4">
            <a:hlinkClick r:id="" action="ppaction://noaction" highlightClick="1"/>
          </p:cNvPr>
          <p:cNvSpPr/>
          <p:nvPr/>
        </p:nvSpPr>
        <p:spPr>
          <a:xfrm>
            <a:off x="268670" y="804443"/>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en-GB" sz="1200" b="1" dirty="0">
                <a:solidFill>
                  <a:srgbClr val="FFFF00"/>
                </a:solidFill>
              </a:rPr>
              <a:t>1</a:t>
            </a:r>
            <a:endParaRPr lang="en-GB" sz="800" dirty="0">
              <a:solidFill>
                <a:srgbClr val="FFFF00"/>
              </a:solidFill>
            </a:endParaRPr>
          </a:p>
        </p:txBody>
      </p:sp>
      <p:sp>
        <p:nvSpPr>
          <p:cNvPr id="29" name="TextovéPole 28"/>
          <p:cNvSpPr txBox="1"/>
          <p:nvPr/>
        </p:nvSpPr>
        <p:spPr>
          <a:xfrm>
            <a:off x="864000" y="864000"/>
            <a:ext cx="2267840"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Description</a:t>
            </a:r>
          </a:p>
        </p:txBody>
      </p:sp>
      <p:sp>
        <p:nvSpPr>
          <p:cNvPr id="35" name="TextovéPole 34"/>
          <p:cNvSpPr txBox="1">
            <a:spLocks/>
          </p:cNvSpPr>
          <p:nvPr/>
        </p:nvSpPr>
        <p:spPr>
          <a:xfrm>
            <a:off x="-7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p>
            <a:pPr lvl="0"/>
            <a:r>
              <a:rPr lang="cs-CZ" sz="1000" dirty="0" err="1"/>
              <a:t>Víceaktivové</a:t>
            </a:r>
            <a:r>
              <a:rPr lang="cs-CZ" sz="1000" dirty="0"/>
              <a:t> opce tvoří velmi širokou třídu exotických opcí.</a:t>
            </a:r>
          </a:p>
        </p:txBody>
      </p:sp>
      <p:sp>
        <p:nvSpPr>
          <p:cNvPr id="37" name="TextovéPole 36"/>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lvl="0"/>
            <a:r>
              <a:rPr lang="cs-CZ" dirty="0"/>
              <a:t>Společným znakem této opční třídy je závislost opční výplaty na dvou, někdy i větším počtu ekonomických proměnných. Nejčastěji to bývají ceny podkladových aktiv. Konvenční opce mají pouze jedno podkladové aktivum.</a:t>
            </a:r>
          </a:p>
        </p:txBody>
      </p:sp>
      <p:sp>
        <p:nvSpPr>
          <p:cNvPr id="38" name="TextovéPole 37"/>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r>
              <a:rPr lang="cs-CZ" dirty="0"/>
              <a:t>Důležitou proměnnou při stanovení prémie těchto opcí je korelace mezi hodnotami podkladových veličin. To je důvod, proč těmto opcím říkáme rovněž korelační opce. Valuačními otázkami se zde ale zabývat nebudeme.</a:t>
            </a:r>
          </a:p>
        </p:txBody>
      </p:sp>
      <p:sp>
        <p:nvSpPr>
          <p:cNvPr id="39" name="TextovéPole 38"/>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marL="0" lvl="1"/>
            <a:r>
              <a:rPr lang="cs-CZ" sz="1000" dirty="0"/>
              <a:t>Následuje přehled některých typických příkladů </a:t>
            </a:r>
            <a:r>
              <a:rPr lang="cs-CZ" sz="1000" dirty="0" err="1"/>
              <a:t>víceaktivových</a:t>
            </a:r>
            <a:r>
              <a:rPr lang="cs-CZ" sz="1000" dirty="0"/>
              <a:t> opcí. Jejich výplatní formule názorně objasňují jejich náplň.</a:t>
            </a:r>
          </a:p>
        </p:txBody>
      </p:sp>
      <p:sp>
        <p:nvSpPr>
          <p:cNvPr id="40" name="TextovéPole 39"/>
          <p:cNvSpPr txBox="1">
            <a:spLocks/>
          </p:cNvSpPr>
          <p:nvPr/>
        </p:nvSpPr>
        <p:spPr>
          <a:xfrm>
            <a:off x="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r>
              <a:rPr lang="cs-CZ" dirty="0"/>
              <a:t>Uplatňovací cena košové opce je porovnávána s váženým průměrem tržních cen většího počtu podkladových aktiv. Tyto opce můžeme dále klasifikovat podle typu podkladových aktiv, z jejichž cen je průměr počítán. To mohou být akcie, akciové indexy, měny a tak dále.</a:t>
            </a:r>
          </a:p>
        </p:txBody>
      </p:sp>
      <p:sp>
        <p:nvSpPr>
          <p:cNvPr id="41" name="TextovéPole 40"/>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Uplatňovací cena </a:t>
            </a:r>
            <a:r>
              <a:rPr lang="cs-CZ" dirty="0" err="1"/>
              <a:t>spreadové</a:t>
            </a:r>
            <a:r>
              <a:rPr lang="cs-CZ" dirty="0"/>
              <a:t> opce je porovnávána s rozdílem dvou cen. Opět pak závisí na tom, jaké ceny použijeme. Často to bývá spread dvou úrokových sazeb. Může to ale být např. i rozdíl mezi cenami surové a rafinované ropy. Nebo rozdíl cen ropy ve dvou různých lokalitách. Vyhledat by se daly mnohé další příklady.</a:t>
            </a:r>
            <a:endParaRPr lang="en-GB" dirty="0"/>
          </a:p>
        </p:txBody>
      </p:sp>
      <p:sp>
        <p:nvSpPr>
          <p:cNvPr id="43" name="TextovéPole 42"/>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indent="9525"/>
            <a:r>
              <a:rPr lang="cs-CZ" sz="1000" dirty="0"/>
              <a:t>Uplatňovací cena součinové opce, jak název napovídá, se porovnává se součinem dvou ekonomických veličin. Jako příklad lze uvést součin exportu a měnového kurzu, který dává velikost zahraničních prodejů v domácí měně. Podobně součin prodaných výrobků a realizované ceny dává objem tržeb.</a:t>
            </a:r>
          </a:p>
        </p:txBody>
      </p:sp>
      <p:sp>
        <p:nvSpPr>
          <p:cNvPr id="42" name="TextovéPole 41"/>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Zmínit můžeme i </a:t>
            </a:r>
            <a:r>
              <a:rPr lang="cs-CZ" dirty="0" err="1"/>
              <a:t>dvouuplatňovací</a:t>
            </a:r>
            <a:r>
              <a:rPr lang="cs-CZ" dirty="0"/>
              <a:t> opci. Výplata této opce se rovná větší ze dvou výplat dvou opcí vypsaných na dvě různá podkladová aktiva.</a:t>
            </a:r>
            <a:endParaRPr lang="en-GB" dirty="0"/>
          </a:p>
        </p:txBody>
      </p:sp>
      <p:sp>
        <p:nvSpPr>
          <p:cNvPr id="44" name="TextovéPole 43"/>
          <p:cNvSpPr txBox="1">
            <a:spLocks/>
          </p:cNvSpPr>
          <p:nvPr/>
        </p:nvSpPr>
        <p:spPr>
          <a:xfrm>
            <a:off x="7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marL="0" lvl="1"/>
            <a:r>
              <a:rPr lang="cs-CZ" sz="1000" dirty="0"/>
              <a:t>Existuje též duhová opce, která konstruuje svoji výplatu jako větší zhodnocení mezi dvěma podkladovými indexy vůči referenční hodnotě.</a:t>
            </a:r>
          </a:p>
        </p:txBody>
      </p:sp>
      <p:sp>
        <p:nvSpPr>
          <p:cNvPr id="45" name="TextovéPole 44">
            <a:extLst>
              <a:ext uri="{FF2B5EF4-FFF2-40B4-BE49-F238E27FC236}">
                <a16:creationId xmlns:a16="http://schemas.microsoft.com/office/drawing/2014/main" id="{A9121DDB-F615-4525-8C21-5EF00A2541D9}"/>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Multi-asset options form a very broad class of exotic options.</a:t>
            </a:r>
            <a:endParaRPr lang="cs-CZ" sz="1000" dirty="0"/>
          </a:p>
        </p:txBody>
      </p:sp>
      <p:sp>
        <p:nvSpPr>
          <p:cNvPr id="8" name="Tlačítko akce: Prázdné 7">
            <a:hlinkClick r:id="" action="ppaction://noaction" highlightClick="1"/>
            <a:extLst>
              <a:ext uri="{FF2B5EF4-FFF2-40B4-BE49-F238E27FC236}">
                <a16:creationId xmlns:a16="http://schemas.microsoft.com/office/drawing/2014/main" id="{275C0E42-70BC-4264-A5E1-82788B00D55D}"/>
              </a:ext>
            </a:extLst>
          </p:cNvPr>
          <p:cNvSpPr/>
          <p:nvPr/>
        </p:nvSpPr>
        <p:spPr>
          <a:xfrm>
            <a:off x="763156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800" b="1" dirty="0" err="1">
                <a:solidFill>
                  <a:srgbClr val="FFFF00"/>
                </a:solidFill>
              </a:rPr>
              <a:t>Cz</a:t>
            </a:r>
            <a:endParaRPr lang="cs-CZ" sz="800" b="1" dirty="0">
              <a:solidFill>
                <a:srgbClr val="FFFF00"/>
              </a:solidFill>
            </a:endParaRPr>
          </a:p>
        </p:txBody>
      </p:sp>
      <p:sp>
        <p:nvSpPr>
          <p:cNvPr id="47" name="Tlačítko akce: Prázdné 46">
            <a:hlinkClick r:id="" action="ppaction://noaction" highlightClick="1"/>
            <a:extLst>
              <a:ext uri="{FF2B5EF4-FFF2-40B4-BE49-F238E27FC236}">
                <a16:creationId xmlns:a16="http://schemas.microsoft.com/office/drawing/2014/main" id="{B4013041-73BA-4A05-962E-FA9DF338FC80}"/>
              </a:ext>
            </a:extLst>
          </p:cNvPr>
          <p:cNvSpPr/>
          <p:nvPr/>
        </p:nvSpPr>
        <p:spPr>
          <a:xfrm>
            <a:off x="802848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800" b="1" dirty="0">
                <a:solidFill>
                  <a:srgbClr val="FFFF00"/>
                </a:solidFill>
              </a:rPr>
              <a:t>En</a:t>
            </a:r>
          </a:p>
        </p:txBody>
      </p:sp>
      <p:sp>
        <p:nvSpPr>
          <p:cNvPr id="48" name="Tlačítko akce: Prázdné 47">
            <a:hlinkClick r:id="" action="ppaction://noaction" highlightClick="1"/>
            <a:extLst>
              <a:ext uri="{FF2B5EF4-FFF2-40B4-BE49-F238E27FC236}">
                <a16:creationId xmlns:a16="http://schemas.microsoft.com/office/drawing/2014/main" id="{D8BD8555-5AC4-4F9E-B5A5-8E95C47F64EE}"/>
              </a:ext>
            </a:extLst>
          </p:cNvPr>
          <p:cNvSpPr/>
          <p:nvPr/>
        </p:nvSpPr>
        <p:spPr>
          <a:xfrm>
            <a:off x="8423648" y="360000"/>
            <a:ext cx="360000" cy="180000"/>
          </a:xfrm>
          <a:prstGeom prst="actionButtonBlank">
            <a:avLst/>
          </a:prstGeom>
          <a:solidFill>
            <a:schemeClr val="accent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cs-CZ" sz="800" b="1" dirty="0" err="1">
                <a:solidFill>
                  <a:srgbClr val="FFFF00"/>
                </a:solidFill>
              </a:rPr>
              <a:t>None</a:t>
            </a:r>
            <a:endParaRPr lang="cs-CZ" sz="800" b="1" dirty="0">
              <a:solidFill>
                <a:srgbClr val="FFFF00"/>
              </a:solidFill>
            </a:endParaRPr>
          </a:p>
        </p:txBody>
      </p:sp>
      <p:sp>
        <p:nvSpPr>
          <p:cNvPr id="49" name="Zástupný symbol pro zápatí 1">
            <a:extLst>
              <a:ext uri="{FF2B5EF4-FFF2-40B4-BE49-F238E27FC236}">
                <a16:creationId xmlns:a16="http://schemas.microsoft.com/office/drawing/2014/main" id="{EC23C8D8-6279-477A-9E8F-E8BD8016FBC3}"/>
              </a:ext>
            </a:extLst>
          </p:cNvPr>
          <p:cNvSpPr txBox="1">
            <a:spLocks/>
          </p:cNvSpPr>
          <p:nvPr/>
        </p:nvSpPr>
        <p:spPr>
          <a:xfrm>
            <a:off x="7631480" y="188640"/>
            <a:ext cx="1152168" cy="156738"/>
          </a:xfrm>
          <a:prstGeom prst="rect">
            <a:avLst/>
          </a:prstGeom>
        </p:spPr>
        <p:txBody>
          <a:bodyPr vert="horz" lIns="91440" tIns="45720" rIns="91440" bIns="45720" rtlCol="0" anchor="ctr"/>
          <a:lstStyle>
            <a:defPPr>
              <a:defRPr lang="cs-CZ"/>
            </a:defPPr>
            <a:lvl1pPr marL="0" algn="l" defTabSz="914400" rtl="0" eaLnBrk="1" latinLnBrk="0" hangingPunct="1">
              <a:defRPr sz="1100" b="1"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800" kern="800" spc="130" dirty="0"/>
              <a:t>Subtitles</a:t>
            </a:r>
          </a:p>
        </p:txBody>
      </p:sp>
      <p:sp>
        <p:nvSpPr>
          <p:cNvPr id="50" name="TextovéPole 49">
            <a:extLst>
              <a:ext uri="{FF2B5EF4-FFF2-40B4-BE49-F238E27FC236}">
                <a16:creationId xmlns:a16="http://schemas.microsoft.com/office/drawing/2014/main" id="{582BF5C3-B2E5-4880-8AB0-046C7D2F4B74}"/>
              </a:ext>
            </a:extLst>
          </p:cNvPr>
          <p:cNvSpPr txBox="1">
            <a:spLocks/>
          </p:cNvSpPr>
          <p:nvPr/>
        </p:nvSpPr>
        <p:spPr>
          <a:xfrm>
            <a:off x="-54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The common feature of this option class is the dependence of the option payoff on two, sometimes more, economic variables. These are most often the prices of the underlying assets. Conventional options have only one underlying asset.</a:t>
            </a:r>
            <a:endParaRPr lang="cs-CZ" sz="1000" dirty="0"/>
          </a:p>
        </p:txBody>
      </p:sp>
      <p:sp>
        <p:nvSpPr>
          <p:cNvPr id="51" name="TextovéPole 50">
            <a:extLst>
              <a:ext uri="{FF2B5EF4-FFF2-40B4-BE49-F238E27FC236}">
                <a16:creationId xmlns:a16="http://schemas.microsoft.com/office/drawing/2014/main" id="{E173B7C4-EA77-48C1-BEFE-9FD89F6F5C7B}"/>
              </a:ext>
            </a:extLst>
          </p:cNvPr>
          <p:cNvSpPr txBox="1">
            <a:spLocks/>
          </p:cNvSpPr>
          <p:nvPr/>
        </p:nvSpPr>
        <p:spPr>
          <a:xfrm>
            <a:off x="-36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An important variable in determining the premium of these options is the correlation between the values of the underlying quantities. This is why we also call these options correlation options. However, we will not deal with valuation issues here.</a:t>
            </a:r>
            <a:endParaRPr lang="cs-CZ" sz="1000" dirty="0"/>
          </a:p>
        </p:txBody>
      </p:sp>
      <p:sp>
        <p:nvSpPr>
          <p:cNvPr id="52" name="TextovéPole 51">
            <a:extLst>
              <a:ext uri="{FF2B5EF4-FFF2-40B4-BE49-F238E27FC236}">
                <a16:creationId xmlns:a16="http://schemas.microsoft.com/office/drawing/2014/main" id="{808CC445-5549-48D6-AA91-CA10B0978274}"/>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The following is an overview of some typical multi-asset options. Their payment formulas clearly explain their content.</a:t>
            </a:r>
            <a:endParaRPr lang="cs-CZ" sz="1000" dirty="0"/>
          </a:p>
        </p:txBody>
      </p:sp>
      <p:sp>
        <p:nvSpPr>
          <p:cNvPr id="53" name="TextovéPole 52">
            <a:extLst>
              <a:ext uri="{FF2B5EF4-FFF2-40B4-BE49-F238E27FC236}">
                <a16:creationId xmlns:a16="http://schemas.microsoft.com/office/drawing/2014/main" id="{81154FF5-6A68-4935-8A30-25F092A0F6AE}"/>
              </a:ext>
            </a:extLst>
          </p:cNvPr>
          <p:cNvSpPr txBox="1">
            <a:spLocks/>
          </p:cNvSpPr>
          <p:nvPr/>
        </p:nvSpPr>
        <p:spPr>
          <a:xfrm>
            <a:off x="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The exercise price of a basket option is compared to a weighted average of the market prices of a larger number of the underlying assets. We can further classify these options according to the type of underlying assets from whose prices the average is calculated. These can be stocks, stock indices, currencies and so on.</a:t>
            </a:r>
            <a:endParaRPr lang="cs-CZ" sz="1000" dirty="0"/>
          </a:p>
        </p:txBody>
      </p:sp>
      <p:sp>
        <p:nvSpPr>
          <p:cNvPr id="54" name="TextovéPole 53">
            <a:extLst>
              <a:ext uri="{FF2B5EF4-FFF2-40B4-BE49-F238E27FC236}">
                <a16:creationId xmlns:a16="http://schemas.microsoft.com/office/drawing/2014/main" id="{C0EA8493-864E-43CD-A076-15D5D4376985}"/>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The exercise price of a spread option is compared to the difference between two prices. Again, it depends on what prices we use. It is often the spread of two interest rates. But it can also be, for example, the difference between the prices of crude and refined oil. Or the difference in oil prices in two different locations. Many other examples could be found.</a:t>
            </a:r>
            <a:endParaRPr lang="cs-CZ" sz="1000" dirty="0"/>
          </a:p>
        </p:txBody>
      </p:sp>
      <p:sp>
        <p:nvSpPr>
          <p:cNvPr id="55" name="TextovéPole 54">
            <a:extLst>
              <a:ext uri="{FF2B5EF4-FFF2-40B4-BE49-F238E27FC236}">
                <a16:creationId xmlns:a16="http://schemas.microsoft.com/office/drawing/2014/main" id="{78FABDBD-F6B5-43AA-B4D7-57742B27BE42}"/>
              </a:ext>
            </a:extLst>
          </p:cNvPr>
          <p:cNvSpPr txBox="1">
            <a:spLocks/>
          </p:cNvSpPr>
          <p:nvPr/>
        </p:nvSpPr>
        <p:spPr>
          <a:xfrm>
            <a:off x="36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The exercise price of a product option, as the name suggests, is compared to the product of two economic quantities. An example is the product of exports and the exchange rate, which gives the size of foreign sales in the domestic currency. Similarly, the product of the goods sold and the realized price gives the volume of sales.</a:t>
            </a:r>
            <a:endParaRPr lang="cs-CZ" sz="1000" dirty="0"/>
          </a:p>
        </p:txBody>
      </p:sp>
      <p:sp>
        <p:nvSpPr>
          <p:cNvPr id="56" name="TextovéPole 55">
            <a:extLst>
              <a:ext uri="{FF2B5EF4-FFF2-40B4-BE49-F238E27FC236}">
                <a16:creationId xmlns:a16="http://schemas.microsoft.com/office/drawing/2014/main" id="{672F4AEE-6B49-4567-B8D2-A28B94FE75DD}"/>
              </a:ext>
            </a:extLst>
          </p:cNvPr>
          <p:cNvSpPr txBox="1">
            <a:spLocks/>
          </p:cNvSpPr>
          <p:nvPr/>
        </p:nvSpPr>
        <p:spPr>
          <a:xfrm>
            <a:off x="5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We can also mention the dual-strike option. The payoff of this option is equal to the greater of the two payoffs of two options written on two different underlying assets.</a:t>
            </a:r>
            <a:endParaRPr lang="cs-CZ" sz="1000" dirty="0"/>
          </a:p>
        </p:txBody>
      </p:sp>
      <p:sp>
        <p:nvSpPr>
          <p:cNvPr id="58" name="TextovéPole 57">
            <a:extLst>
              <a:ext uri="{FF2B5EF4-FFF2-40B4-BE49-F238E27FC236}">
                <a16:creationId xmlns:a16="http://schemas.microsoft.com/office/drawing/2014/main" id="{61FD3BCC-A1BE-41C5-99E3-CD31699BA527}"/>
              </a:ext>
            </a:extLst>
          </p:cNvPr>
          <p:cNvSpPr txBox="1">
            <a:spLocks/>
          </p:cNvSpPr>
          <p:nvPr/>
        </p:nvSpPr>
        <p:spPr>
          <a:xfrm>
            <a:off x="72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There is also a rainbow option that designs its payoff as a larger appreciation between the two underlying indices relative to the benchmark.</a:t>
            </a:r>
            <a:endParaRPr lang="cs-CZ" sz="1000" dirty="0"/>
          </a:p>
        </p:txBody>
      </p:sp>
      <p:sp>
        <p:nvSpPr>
          <p:cNvPr id="16" name="Obdélník 15">
            <a:extLst>
              <a:ext uri="{FF2B5EF4-FFF2-40B4-BE49-F238E27FC236}">
                <a16:creationId xmlns:a16="http://schemas.microsoft.com/office/drawing/2014/main" id="{4208F63B-65BD-4911-BC69-409EE450C347}"/>
              </a:ext>
            </a:extLst>
          </p:cNvPr>
          <p:cNvSpPr/>
          <p:nvPr/>
        </p:nvSpPr>
        <p:spPr>
          <a:xfrm>
            <a:off x="7524480" y="180000"/>
            <a:ext cx="1368000" cy="396000"/>
          </a:xfrm>
          <a:prstGeom prst="rect">
            <a:avLst/>
          </a:prstGeom>
          <a:solidFill>
            <a:schemeClr val="accent1">
              <a:alpha val="40000"/>
            </a:schemeClr>
          </a:solid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9" name="TextovéPole 58"/>
          <p:cNvSpPr txBox="1"/>
          <p:nvPr/>
        </p:nvSpPr>
        <p:spPr>
          <a:xfrm>
            <a:off x="1187623" y="1193093"/>
            <a:ext cx="7776377" cy="646331"/>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solidFill>
                  <a:srgbClr val="7030A0"/>
                </a:solidFill>
                <a:latin typeface="Cambria Math" panose="02040503050406030204" pitchFamily="18" charset="0"/>
                <a:ea typeface="Cambria Math" panose="02040503050406030204" pitchFamily="18" charset="0"/>
              </a:rPr>
              <a:t>Mult</a:t>
            </a:r>
            <a:r>
              <a:rPr lang="cs-CZ" dirty="0">
                <a:solidFill>
                  <a:srgbClr val="7030A0"/>
                </a:solidFill>
                <a:latin typeface="Cambria Math" panose="02040503050406030204" pitchFamily="18" charset="0"/>
                <a:ea typeface="Cambria Math" panose="02040503050406030204" pitchFamily="18" charset="0"/>
              </a:rPr>
              <a:t>i</a:t>
            </a:r>
            <a:r>
              <a:rPr lang="en-GB" dirty="0">
                <a:solidFill>
                  <a:srgbClr val="7030A0"/>
                </a:solidFill>
                <a:latin typeface="Cambria Math" panose="02040503050406030204" pitchFamily="18" charset="0"/>
                <a:ea typeface="Cambria Math" panose="02040503050406030204" pitchFamily="18" charset="0"/>
              </a:rPr>
              <a:t>-asset (correlation) options </a:t>
            </a:r>
            <a:r>
              <a:rPr lang="en-GB" dirty="0">
                <a:latin typeface="Cambria Math" panose="02040503050406030204" pitchFamily="18" charset="0"/>
                <a:ea typeface="Cambria Math" panose="02040503050406030204" pitchFamily="18" charset="0"/>
              </a:rPr>
              <a:t>provide payoffs that depend on prices of two or more assets rather than on the price of a single asset</a:t>
            </a:r>
          </a:p>
        </p:txBody>
      </p:sp>
      <p:sp>
        <p:nvSpPr>
          <p:cNvPr id="57" name="Tlačítko akce: Zvuk 56">
            <a:hlinkClick r:id="" action="ppaction://noaction" highlightClick="1"/>
          </p:cNvPr>
          <p:cNvSpPr/>
          <p:nvPr/>
        </p:nvSpPr>
        <p:spPr>
          <a:xfrm>
            <a:off x="251520" y="2286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en-GB" sz="1200" b="1" dirty="0">
                <a:solidFill>
                  <a:srgbClr val="FFFF00"/>
                </a:solidFill>
              </a:rPr>
              <a:t>2</a:t>
            </a:r>
            <a:endParaRPr lang="en-GB" sz="800" dirty="0">
              <a:solidFill>
                <a:srgbClr val="FFFF00"/>
              </a:solidFill>
            </a:endParaRPr>
          </a:p>
        </p:txBody>
      </p:sp>
      <p:sp>
        <p:nvSpPr>
          <p:cNvPr id="70" name="TextovéPole 69"/>
          <p:cNvSpPr txBox="1"/>
          <p:nvPr/>
        </p:nvSpPr>
        <p:spPr>
          <a:xfrm>
            <a:off x="864000" y="2340000"/>
            <a:ext cx="1763784"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Examples</a:t>
            </a:r>
          </a:p>
        </p:txBody>
      </p:sp>
      <p:sp>
        <p:nvSpPr>
          <p:cNvPr id="46" name="TextovéPole 45"/>
          <p:cNvSpPr txBox="1"/>
          <p:nvPr/>
        </p:nvSpPr>
        <p:spPr>
          <a:xfrm>
            <a:off x="1187624" y="1750588"/>
            <a:ext cx="7812376" cy="646331"/>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The important variable in valuing these options is the correlation between the prices of the underlying assets</a:t>
            </a:r>
          </a:p>
        </p:txBody>
      </p:sp>
      <p:sp>
        <p:nvSpPr>
          <p:cNvPr id="79" name="TextovéPole 78">
            <a:extLst>
              <a:ext uri="{FF2B5EF4-FFF2-40B4-BE49-F238E27FC236}">
                <a16:creationId xmlns:a16="http://schemas.microsoft.com/office/drawing/2014/main" id="{05FC8A4A-3761-4383-881C-9096ADBF4AD7}"/>
              </a:ext>
            </a:extLst>
          </p:cNvPr>
          <p:cNvSpPr txBox="1"/>
          <p:nvPr/>
        </p:nvSpPr>
        <p:spPr>
          <a:xfrm>
            <a:off x="1188000" y="2672693"/>
            <a:ext cx="7128000" cy="584775"/>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latin typeface="Cambria Math"/>
                <a:ea typeface="Cambria Math" panose="02040503050406030204" pitchFamily="18" charset="0"/>
              </a:rPr>
              <a:t>Basket option: payoff depends on the total performance of a portfolio (shares, stock indexes, currencies, etc.)</a:t>
            </a:r>
            <a:endParaRPr lang="en-GB" sz="1600" dirty="0">
              <a:latin typeface="Cambria Math" panose="02040503050406030204" pitchFamily="18" charset="0"/>
              <a:ea typeface="Cambria Math" panose="02040503050406030204" pitchFamily="18" charset="0"/>
            </a:endParaRPr>
          </a:p>
        </p:txBody>
      </p:sp>
      <mc:AlternateContent xmlns:mc="http://schemas.openxmlformats.org/markup-compatibility/2006" xmlns:a14="http://schemas.microsoft.com/office/drawing/2010/main">
        <mc:Choice Requires="a14">
          <p:sp>
            <p:nvSpPr>
              <p:cNvPr id="64" name="TextovéPole 63"/>
              <p:cNvSpPr txBox="1"/>
              <p:nvPr/>
            </p:nvSpPr>
            <p:spPr>
              <a:xfrm>
                <a:off x="5688000" y="3020611"/>
                <a:ext cx="2197589" cy="246221"/>
              </a:xfrm>
              <a:prstGeom prst="rect">
                <a:avLst/>
              </a:prstGeom>
              <a:noFill/>
            </p:spPr>
            <p:txBody>
              <a:bodyPr wrap="none" lIns="0" tIns="0" rIns="0" bIns="0" rtlCol="0">
                <a:spAutoFit/>
              </a:bodyPr>
              <a:lstStyle/>
              <a:p>
                <a:pPr algn="ctr"/>
                <a14:m>
                  <m:oMathPara xmlns:m="http://schemas.openxmlformats.org/officeDocument/2006/math">
                    <m:oMathParaPr>
                      <m:jc m:val="centerGroup"/>
                    </m:oMathParaPr>
                    <m:oMath xmlns:m="http://schemas.openxmlformats.org/officeDocument/2006/math">
                      <m:r>
                        <a:rPr lang="cs-CZ" sz="1600" b="0" i="1" smtClean="0">
                          <a:latin typeface="Cambria Math" panose="02040503050406030204" pitchFamily="18" charset="0"/>
                          <a:ea typeface="Cambria Math" panose="02040503050406030204" pitchFamily="18" charset="0"/>
                        </a:rPr>
                        <m:t>𝑉</m:t>
                      </m:r>
                      <m:r>
                        <a:rPr lang="cs-CZ" sz="1600" b="0" i="1" smtClean="0">
                          <a:latin typeface="Cambria Math" panose="02040503050406030204" pitchFamily="18" charset="0"/>
                          <a:ea typeface="Cambria Math" panose="02040503050406030204" pitchFamily="18" charset="0"/>
                        </a:rPr>
                        <m:t>=</m:t>
                      </m:r>
                      <m:r>
                        <m:rPr>
                          <m:nor/>
                        </m:rPr>
                        <a:rPr lang="cs-CZ" sz="1600" b="0" i="0" smtClean="0">
                          <a:latin typeface="Cambria Math" panose="02040503050406030204" pitchFamily="18" charset="0"/>
                          <a:ea typeface="Cambria Math" panose="02040503050406030204" pitchFamily="18" charset="0"/>
                        </a:rPr>
                        <m:t>max</m:t>
                      </m:r>
                      <m:r>
                        <m:rPr>
                          <m:nor/>
                        </m:rPr>
                        <a:rPr lang="en-US" sz="1600" b="0" i="0" smtClean="0">
                          <a:latin typeface="Cambria Math" panose="02040503050406030204" pitchFamily="18" charset="0"/>
                          <a:ea typeface="Cambria Math" panose="02040503050406030204" pitchFamily="18" charset="0"/>
                        </a:rPr>
                        <m:t>[</m:t>
                      </m:r>
                      <m:d>
                        <m:dPr>
                          <m:ctrlPr>
                            <a:rPr lang="cs-CZ" sz="1600" b="0" i="1" smtClean="0">
                              <a:latin typeface="Cambria Math" panose="02040503050406030204" pitchFamily="18" charset="0"/>
                              <a:ea typeface="Cambria Math" panose="02040503050406030204" pitchFamily="18" charset="0"/>
                            </a:rPr>
                          </m:ctrlPr>
                        </m:dPr>
                        <m:e>
                          <m:sSub>
                            <m:sSubPr>
                              <m:ctrlPr>
                                <a:rPr lang="en-US" sz="1600" b="0" i="1" smtClean="0">
                                  <a:latin typeface="Cambria Math" panose="02040503050406030204" pitchFamily="18" charset="0"/>
                                  <a:ea typeface="Cambria Math" panose="02040503050406030204" pitchFamily="18" charset="0"/>
                                </a:rPr>
                              </m:ctrlPr>
                            </m:sSubPr>
                            <m:e>
                              <m:r>
                                <m:rPr>
                                  <m:sty m:val="p"/>
                                </m:rPr>
                                <a:rPr lang="el-GR" sz="1600" b="0" i="1" smtClean="0">
                                  <a:latin typeface="Cambria Math" panose="02040503050406030204" pitchFamily="18" charset="0"/>
                                  <a:ea typeface="Cambria Math" panose="02040503050406030204" pitchFamily="18" charset="0"/>
                                </a:rPr>
                                <m:t>Σ</m:t>
                              </m:r>
                              <m:r>
                                <a:rPr lang="cs-CZ" sz="1600" b="0" i="1" smtClean="0">
                                  <a:latin typeface="Cambria Math" panose="02040503050406030204" pitchFamily="18" charset="0"/>
                                  <a:ea typeface="Cambria Math" panose="02040503050406030204" pitchFamily="18" charset="0"/>
                                </a:rPr>
                                <m:t>𝑤</m:t>
                              </m:r>
                            </m:e>
                            <m:sub>
                              <m:r>
                                <a:rPr lang="cs-CZ" sz="1600" b="0" i="1" smtClean="0">
                                  <a:latin typeface="Cambria Math" panose="02040503050406030204" pitchFamily="18" charset="0"/>
                                  <a:ea typeface="Cambria Math" panose="02040503050406030204" pitchFamily="18" charset="0"/>
                                </a:rPr>
                                <m:t>𝑖</m:t>
                              </m:r>
                            </m:sub>
                          </m:sSub>
                          <m:sSub>
                            <m:sSubPr>
                              <m:ctrlPr>
                                <a:rPr lang="cs-CZ" sz="1600" b="0" i="1" smtClean="0">
                                  <a:latin typeface="Cambria Math" panose="02040503050406030204" pitchFamily="18" charset="0"/>
                                  <a:ea typeface="Cambria Math" panose="02040503050406030204" pitchFamily="18" charset="0"/>
                                </a:rPr>
                              </m:ctrlPr>
                            </m:sSubPr>
                            <m:e>
                              <m:r>
                                <a:rPr lang="cs-CZ" sz="1600" b="0" i="1" smtClean="0">
                                  <a:latin typeface="Cambria Math" panose="02040503050406030204" pitchFamily="18" charset="0"/>
                                  <a:ea typeface="Cambria Math" panose="02040503050406030204" pitchFamily="18" charset="0"/>
                                </a:rPr>
                                <m:t>𝑆</m:t>
                              </m:r>
                            </m:e>
                            <m:sub>
                              <m:r>
                                <a:rPr lang="cs-CZ" sz="1600" b="0" i="1" smtClean="0">
                                  <a:latin typeface="Cambria Math" panose="02040503050406030204" pitchFamily="18" charset="0"/>
                                  <a:ea typeface="Cambria Math" panose="02040503050406030204" pitchFamily="18" charset="0"/>
                                </a:rPr>
                                <m:t>𝑖</m:t>
                              </m:r>
                            </m:sub>
                          </m:sSub>
                          <m:r>
                            <a:rPr lang="cs-CZ" sz="1600" b="0" i="1" smtClean="0">
                              <a:latin typeface="Cambria Math" panose="02040503050406030204" pitchFamily="18" charset="0"/>
                              <a:ea typeface="Cambria Math" panose="02040503050406030204" pitchFamily="18" charset="0"/>
                            </a:rPr>
                            <m:t>−</m:t>
                          </m:r>
                          <m:r>
                            <a:rPr lang="cs-CZ" sz="1600" b="0" i="1" smtClean="0">
                              <a:latin typeface="Cambria Math" panose="02040503050406030204" pitchFamily="18" charset="0"/>
                              <a:ea typeface="Cambria Math" panose="02040503050406030204" pitchFamily="18" charset="0"/>
                            </a:rPr>
                            <m:t>𝑋</m:t>
                          </m:r>
                        </m:e>
                      </m:d>
                      <m:r>
                        <a:rPr lang="cs-CZ" sz="1600" b="0" i="1" smtClean="0">
                          <a:latin typeface="Cambria Math" panose="02040503050406030204" pitchFamily="18" charset="0"/>
                          <a:ea typeface="Cambria Math" panose="02040503050406030204" pitchFamily="18" charset="0"/>
                        </a:rPr>
                        <m:t>,0]</m:t>
                      </m:r>
                    </m:oMath>
                  </m:oMathPara>
                </a14:m>
                <a:endParaRPr lang="cs-CZ" sz="1600" i="1" dirty="0">
                  <a:latin typeface="Cambria Math"/>
                  <a:ea typeface="Cambria Math" panose="02040503050406030204" pitchFamily="18" charset="0"/>
                </a:endParaRPr>
              </a:p>
            </p:txBody>
          </p:sp>
        </mc:Choice>
        <mc:Fallback xmlns="">
          <p:sp>
            <p:nvSpPr>
              <p:cNvPr id="64" name="TextovéPole 63"/>
              <p:cNvSpPr txBox="1">
                <a:spLocks noRot="1" noChangeAspect="1" noMove="1" noResize="1" noEditPoints="1" noAdjustHandles="1" noChangeArrowheads="1" noChangeShapeType="1" noTextEdit="1"/>
              </p:cNvSpPr>
              <p:nvPr/>
            </p:nvSpPr>
            <p:spPr>
              <a:xfrm>
                <a:off x="5688000" y="3020611"/>
                <a:ext cx="2197589" cy="246221"/>
              </a:xfrm>
              <a:prstGeom prst="rect">
                <a:avLst/>
              </a:prstGeom>
              <a:blipFill>
                <a:blip r:embed="rId13"/>
                <a:stretch>
                  <a:fillRect l="-2770" r="-1662" b="-35000"/>
                </a:stretch>
              </a:blipFill>
            </p:spPr>
            <p:txBody>
              <a:bodyPr/>
              <a:lstStyle/>
              <a:p>
                <a:r>
                  <a:rPr lang="en-GB">
                    <a:noFill/>
                  </a:rPr>
                  <a:t> </a:t>
                </a:r>
              </a:p>
            </p:txBody>
          </p:sp>
        </mc:Fallback>
      </mc:AlternateContent>
      <p:sp>
        <p:nvSpPr>
          <p:cNvPr id="63" name="TextovéPole 62">
            <a:extLst>
              <a:ext uri="{FF2B5EF4-FFF2-40B4-BE49-F238E27FC236}">
                <a16:creationId xmlns:a16="http://schemas.microsoft.com/office/drawing/2014/main" id="{05FC8A4A-3761-4383-881C-9096ADBF4AD7}"/>
              </a:ext>
            </a:extLst>
          </p:cNvPr>
          <p:cNvSpPr txBox="1"/>
          <p:nvPr/>
        </p:nvSpPr>
        <p:spPr>
          <a:xfrm>
            <a:off x="1188000" y="3215169"/>
            <a:ext cx="7128000" cy="584775"/>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latin typeface="Cambria Math"/>
                <a:ea typeface="Cambria Math" panose="02040503050406030204" pitchFamily="18" charset="0"/>
              </a:rPr>
              <a:t>Spread option: payoff depends on the difference (spread) between two prices (interest rates, raw and refined oil, etc.)</a:t>
            </a:r>
            <a:endParaRPr lang="en-GB" sz="1600" dirty="0">
              <a:latin typeface="Cambria Math" panose="02040503050406030204" pitchFamily="18" charset="0"/>
              <a:ea typeface="Cambria Math" panose="02040503050406030204" pitchFamily="18" charset="0"/>
            </a:endParaRPr>
          </a:p>
        </p:txBody>
      </p:sp>
      <mc:AlternateContent xmlns:mc="http://schemas.openxmlformats.org/markup-compatibility/2006" xmlns:a14="http://schemas.microsoft.com/office/drawing/2010/main">
        <mc:Choice Requires="a14">
          <p:sp>
            <p:nvSpPr>
              <p:cNvPr id="66" name="TextovéPole 65"/>
              <p:cNvSpPr txBox="1"/>
              <p:nvPr/>
            </p:nvSpPr>
            <p:spPr>
              <a:xfrm>
                <a:off x="5688000" y="3558464"/>
                <a:ext cx="2430089" cy="277961"/>
              </a:xfrm>
              <a:prstGeom prst="rect">
                <a:avLst/>
              </a:prstGeom>
              <a:noFill/>
            </p:spPr>
            <p:txBody>
              <a:bodyPr wrap="none" lIns="0" tIns="0" rIns="0" bIns="0" rtlCol="0">
                <a:spAutoFit/>
              </a:bodyPr>
              <a:lstStyle/>
              <a:p>
                <a:pPr algn="ctr"/>
                <a14:m>
                  <m:oMathPara xmlns:m="http://schemas.openxmlformats.org/officeDocument/2006/math">
                    <m:oMathParaPr>
                      <m:jc m:val="centerGroup"/>
                    </m:oMathParaPr>
                    <m:oMath xmlns:m="http://schemas.openxmlformats.org/officeDocument/2006/math">
                      <m:r>
                        <a:rPr lang="cs-CZ" sz="1600" b="0" i="1" smtClean="0">
                          <a:latin typeface="Cambria Math" panose="02040503050406030204" pitchFamily="18" charset="0"/>
                          <a:ea typeface="Cambria Math" panose="02040503050406030204" pitchFamily="18" charset="0"/>
                        </a:rPr>
                        <m:t>𝑉</m:t>
                      </m:r>
                      <m:r>
                        <a:rPr lang="cs-CZ" sz="1600" b="0" i="1" smtClean="0">
                          <a:latin typeface="Cambria Math" panose="02040503050406030204" pitchFamily="18" charset="0"/>
                          <a:ea typeface="Cambria Math" panose="02040503050406030204" pitchFamily="18" charset="0"/>
                        </a:rPr>
                        <m:t>=</m:t>
                      </m:r>
                      <m:r>
                        <m:rPr>
                          <m:nor/>
                        </m:rPr>
                        <a:rPr lang="cs-CZ" sz="1600" b="0" i="0" smtClean="0">
                          <a:latin typeface="Cambria Math" panose="02040503050406030204" pitchFamily="18" charset="0"/>
                          <a:ea typeface="Cambria Math" panose="02040503050406030204" pitchFamily="18" charset="0"/>
                        </a:rPr>
                        <m:t>max</m:t>
                      </m:r>
                      <m:r>
                        <m:rPr>
                          <m:nor/>
                        </m:rPr>
                        <a:rPr lang="en-US" sz="1600" b="0" i="0" smtClean="0">
                          <a:latin typeface="Cambria Math" panose="02040503050406030204" pitchFamily="18" charset="0"/>
                          <a:ea typeface="Cambria Math" panose="02040503050406030204" pitchFamily="18" charset="0"/>
                        </a:rPr>
                        <m:t>[</m:t>
                      </m:r>
                      <m:d>
                        <m:dPr>
                          <m:ctrlPr>
                            <a:rPr lang="cs-CZ" sz="1600" b="0" i="1" smtClean="0">
                              <a:latin typeface="Cambria Math" panose="02040503050406030204" pitchFamily="18" charset="0"/>
                              <a:ea typeface="Cambria Math" panose="02040503050406030204" pitchFamily="18" charset="0"/>
                            </a:rPr>
                          </m:ctrlPr>
                        </m:dPr>
                        <m:e>
                          <m:sSub>
                            <m:sSubPr>
                              <m:ctrlPr>
                                <a:rPr lang="cs-CZ" sz="1600" b="0" i="1" smtClean="0">
                                  <a:latin typeface="Cambria Math" panose="02040503050406030204" pitchFamily="18" charset="0"/>
                                  <a:ea typeface="Cambria Math" panose="02040503050406030204" pitchFamily="18" charset="0"/>
                                </a:rPr>
                              </m:ctrlPr>
                            </m:sSubPr>
                            <m:e>
                              <m:r>
                                <a:rPr lang="cs-CZ" sz="1600" b="0" i="1" smtClean="0">
                                  <a:latin typeface="Cambria Math" panose="02040503050406030204" pitchFamily="18" charset="0"/>
                                  <a:ea typeface="Cambria Math" panose="02040503050406030204" pitchFamily="18" charset="0"/>
                                </a:rPr>
                                <m:t>(</m:t>
                              </m:r>
                              <m:r>
                                <a:rPr lang="cs-CZ" sz="1600" b="0" i="1" smtClean="0">
                                  <a:latin typeface="Cambria Math" panose="02040503050406030204" pitchFamily="18" charset="0"/>
                                  <a:ea typeface="Cambria Math" panose="02040503050406030204" pitchFamily="18" charset="0"/>
                                </a:rPr>
                                <m:t>𝑆</m:t>
                              </m:r>
                            </m:e>
                            <m:sub>
                              <m:r>
                                <a:rPr lang="cs-CZ" sz="1600" b="0" i="1" smtClean="0">
                                  <a:latin typeface="Cambria Math" panose="02040503050406030204" pitchFamily="18" charset="0"/>
                                  <a:ea typeface="Cambria Math" panose="02040503050406030204" pitchFamily="18" charset="0"/>
                                </a:rPr>
                                <m:t>1</m:t>
                              </m:r>
                            </m:sub>
                          </m:sSub>
                          <m:r>
                            <a:rPr lang="cs-CZ" sz="1600" b="0" i="1" smtClean="0">
                              <a:latin typeface="Cambria Math" panose="02040503050406030204" pitchFamily="18" charset="0"/>
                              <a:ea typeface="Cambria Math" panose="02040503050406030204" pitchFamily="18" charset="0"/>
                            </a:rPr>
                            <m:t>−</m:t>
                          </m:r>
                          <m:sSub>
                            <m:sSubPr>
                              <m:ctrlPr>
                                <a:rPr lang="cs-CZ" sz="1600" b="0" i="1" smtClean="0">
                                  <a:latin typeface="Cambria Math" panose="02040503050406030204" pitchFamily="18" charset="0"/>
                                  <a:ea typeface="Cambria Math" panose="02040503050406030204" pitchFamily="18" charset="0"/>
                                </a:rPr>
                              </m:ctrlPr>
                            </m:sSubPr>
                            <m:e>
                              <m:r>
                                <a:rPr lang="cs-CZ" sz="1600" b="0" i="1" smtClean="0">
                                  <a:latin typeface="Cambria Math" panose="02040503050406030204" pitchFamily="18" charset="0"/>
                                  <a:ea typeface="Cambria Math" panose="02040503050406030204" pitchFamily="18" charset="0"/>
                                </a:rPr>
                                <m:t>𝑆</m:t>
                              </m:r>
                            </m:e>
                            <m:sub>
                              <m:r>
                                <a:rPr lang="cs-CZ" sz="1600" b="0" i="1" smtClean="0">
                                  <a:latin typeface="Cambria Math" panose="02040503050406030204" pitchFamily="18" charset="0"/>
                                  <a:ea typeface="Cambria Math" panose="02040503050406030204" pitchFamily="18" charset="0"/>
                                </a:rPr>
                                <m:t>2</m:t>
                              </m:r>
                            </m:sub>
                          </m:sSub>
                          <m:r>
                            <a:rPr lang="cs-CZ" sz="1600" b="0" i="1" smtClean="0">
                              <a:latin typeface="Cambria Math" panose="02040503050406030204" pitchFamily="18" charset="0"/>
                              <a:ea typeface="Cambria Math" panose="02040503050406030204" pitchFamily="18" charset="0"/>
                            </a:rPr>
                            <m:t>)−</m:t>
                          </m:r>
                          <m:r>
                            <a:rPr lang="cs-CZ" sz="1600" b="0" i="1" smtClean="0">
                              <a:latin typeface="Cambria Math" panose="02040503050406030204" pitchFamily="18" charset="0"/>
                              <a:ea typeface="Cambria Math" panose="02040503050406030204" pitchFamily="18" charset="0"/>
                            </a:rPr>
                            <m:t>𝑋</m:t>
                          </m:r>
                        </m:e>
                      </m:d>
                      <m:r>
                        <a:rPr lang="cs-CZ" sz="1600" b="0" i="1" smtClean="0">
                          <a:latin typeface="Cambria Math" panose="02040503050406030204" pitchFamily="18" charset="0"/>
                          <a:ea typeface="Cambria Math" panose="02040503050406030204" pitchFamily="18" charset="0"/>
                        </a:rPr>
                        <m:t>,0]</m:t>
                      </m:r>
                    </m:oMath>
                  </m:oMathPara>
                </a14:m>
                <a:endParaRPr lang="cs-CZ" sz="1600" i="1" dirty="0">
                  <a:latin typeface="Cambria Math"/>
                  <a:ea typeface="Cambria Math" panose="02040503050406030204" pitchFamily="18" charset="0"/>
                </a:endParaRPr>
              </a:p>
            </p:txBody>
          </p:sp>
        </mc:Choice>
        <mc:Fallback xmlns="">
          <p:sp>
            <p:nvSpPr>
              <p:cNvPr id="66" name="TextovéPole 65"/>
              <p:cNvSpPr txBox="1">
                <a:spLocks noRot="1" noChangeAspect="1" noMove="1" noResize="1" noEditPoints="1" noAdjustHandles="1" noChangeArrowheads="1" noChangeShapeType="1" noTextEdit="1"/>
              </p:cNvSpPr>
              <p:nvPr/>
            </p:nvSpPr>
            <p:spPr>
              <a:xfrm>
                <a:off x="5688000" y="3558464"/>
                <a:ext cx="2430089" cy="277961"/>
              </a:xfrm>
              <a:prstGeom prst="rect">
                <a:avLst/>
              </a:prstGeom>
              <a:blipFill>
                <a:blip r:embed="rId14"/>
                <a:stretch>
                  <a:fillRect l="-2506" r="-1504" b="-26667"/>
                </a:stretch>
              </a:blipFill>
            </p:spPr>
            <p:txBody>
              <a:bodyPr/>
              <a:lstStyle/>
              <a:p>
                <a:r>
                  <a:rPr lang="en-GB">
                    <a:noFill/>
                  </a:rPr>
                  <a:t> </a:t>
                </a:r>
              </a:p>
            </p:txBody>
          </p:sp>
        </mc:Fallback>
      </mc:AlternateContent>
      <p:sp>
        <p:nvSpPr>
          <p:cNvPr id="67" name="TextovéPole 66">
            <a:extLst>
              <a:ext uri="{FF2B5EF4-FFF2-40B4-BE49-F238E27FC236}">
                <a16:creationId xmlns:a16="http://schemas.microsoft.com/office/drawing/2014/main" id="{05FC8A4A-3761-4383-881C-9096ADBF4AD7}"/>
              </a:ext>
            </a:extLst>
          </p:cNvPr>
          <p:cNvSpPr txBox="1"/>
          <p:nvPr/>
        </p:nvSpPr>
        <p:spPr>
          <a:xfrm>
            <a:off x="1188000" y="3753466"/>
            <a:ext cx="7314888" cy="584775"/>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latin typeface="Cambria Math"/>
                <a:ea typeface="Cambria Math" panose="02040503050406030204" pitchFamily="18" charset="0"/>
              </a:rPr>
              <a:t>Product option: exercise price is equal to the product of two economic variables (exports × exchange rate, sales × price, etc.)</a:t>
            </a:r>
            <a:endParaRPr lang="en-GB" sz="1600" dirty="0">
              <a:latin typeface="Cambria Math" panose="02040503050406030204" pitchFamily="18" charset="0"/>
              <a:ea typeface="Cambria Math" panose="02040503050406030204" pitchFamily="18" charset="0"/>
            </a:endParaRPr>
          </a:p>
        </p:txBody>
      </p:sp>
      <mc:AlternateContent xmlns:mc="http://schemas.openxmlformats.org/markup-compatibility/2006" xmlns:a14="http://schemas.microsoft.com/office/drawing/2010/main">
        <mc:Choice Requires="a14">
          <p:sp>
            <p:nvSpPr>
              <p:cNvPr id="68" name="TextovéPole 67"/>
              <p:cNvSpPr txBox="1"/>
              <p:nvPr/>
            </p:nvSpPr>
            <p:spPr>
              <a:xfrm>
                <a:off x="5688000" y="4630948"/>
                <a:ext cx="2623154" cy="246221"/>
              </a:xfrm>
              <a:prstGeom prst="rect">
                <a:avLst/>
              </a:prstGeom>
              <a:noFill/>
            </p:spPr>
            <p:txBody>
              <a:bodyPr wrap="none" lIns="0" tIns="0" rIns="0" bIns="0" rtlCol="0">
                <a:spAutoFit/>
              </a:bodyPr>
              <a:lstStyle/>
              <a:p>
                <a:pPr algn="ctr"/>
                <a14:m>
                  <m:oMathPara xmlns:m="http://schemas.openxmlformats.org/officeDocument/2006/math">
                    <m:oMathParaPr>
                      <m:jc m:val="centerGroup"/>
                    </m:oMathParaPr>
                    <m:oMath xmlns:m="http://schemas.openxmlformats.org/officeDocument/2006/math">
                      <m:r>
                        <a:rPr lang="cs-CZ" sz="1600" b="0" i="1" smtClean="0">
                          <a:latin typeface="Cambria Math" panose="02040503050406030204" pitchFamily="18" charset="0"/>
                          <a:ea typeface="Cambria Math" panose="02040503050406030204" pitchFamily="18" charset="0"/>
                        </a:rPr>
                        <m:t>𝑉</m:t>
                      </m:r>
                      <m:r>
                        <a:rPr lang="cs-CZ" sz="1600" b="0" i="1" smtClean="0">
                          <a:latin typeface="Cambria Math" panose="02040503050406030204" pitchFamily="18" charset="0"/>
                          <a:ea typeface="Cambria Math" panose="02040503050406030204" pitchFamily="18" charset="0"/>
                        </a:rPr>
                        <m:t>=</m:t>
                      </m:r>
                      <m:r>
                        <m:rPr>
                          <m:nor/>
                        </m:rPr>
                        <a:rPr lang="cs-CZ" sz="1600" b="0" i="0" smtClean="0">
                          <a:latin typeface="Cambria Math" panose="02040503050406030204" pitchFamily="18" charset="0"/>
                          <a:ea typeface="Cambria Math" panose="02040503050406030204" pitchFamily="18" charset="0"/>
                        </a:rPr>
                        <m:t>max</m:t>
                      </m:r>
                      <m:r>
                        <m:rPr>
                          <m:nor/>
                        </m:rPr>
                        <a:rPr lang="en-US" sz="1600" b="0" i="0" smtClean="0">
                          <a:latin typeface="Cambria Math" panose="02040503050406030204" pitchFamily="18" charset="0"/>
                          <a:ea typeface="Cambria Math" panose="02040503050406030204" pitchFamily="18" charset="0"/>
                        </a:rPr>
                        <m:t>[</m:t>
                      </m:r>
                      <m:r>
                        <a:rPr lang="cs-CZ" sz="1600" b="0" i="1" smtClean="0">
                          <a:latin typeface="Cambria Math" panose="02040503050406030204" pitchFamily="18" charset="0"/>
                          <a:ea typeface="Cambria Math" panose="02040503050406030204" pitchFamily="18" charset="0"/>
                        </a:rPr>
                        <m:t>(</m:t>
                      </m:r>
                      <m:sSub>
                        <m:sSubPr>
                          <m:ctrlPr>
                            <a:rPr lang="cs-CZ" sz="1600" b="0" i="1" smtClean="0">
                              <a:latin typeface="Cambria Math" panose="02040503050406030204" pitchFamily="18" charset="0"/>
                              <a:ea typeface="Cambria Math" panose="02040503050406030204" pitchFamily="18" charset="0"/>
                            </a:rPr>
                          </m:ctrlPr>
                        </m:sSubPr>
                        <m:e>
                          <m:r>
                            <a:rPr lang="cs-CZ" sz="1600" b="0" i="1" smtClean="0">
                              <a:latin typeface="Cambria Math" panose="02040503050406030204" pitchFamily="18" charset="0"/>
                              <a:ea typeface="Cambria Math" panose="02040503050406030204" pitchFamily="18" charset="0"/>
                            </a:rPr>
                            <m:t>𝑆</m:t>
                          </m:r>
                        </m:e>
                        <m:sub>
                          <m:r>
                            <a:rPr lang="cs-CZ" sz="1600" b="0" i="1" smtClean="0">
                              <a:latin typeface="Cambria Math" panose="02040503050406030204" pitchFamily="18" charset="0"/>
                              <a:ea typeface="Cambria Math" panose="02040503050406030204" pitchFamily="18" charset="0"/>
                            </a:rPr>
                            <m:t>1</m:t>
                          </m:r>
                        </m:sub>
                      </m:sSub>
                      <m:r>
                        <a:rPr lang="cs-CZ" sz="1600" b="0" i="1" smtClean="0">
                          <a:latin typeface="Cambria Math" panose="02040503050406030204" pitchFamily="18" charset="0"/>
                          <a:ea typeface="Cambria Math" panose="02040503050406030204" pitchFamily="18" charset="0"/>
                        </a:rPr>
                        <m:t>−</m:t>
                      </m:r>
                      <m:sSub>
                        <m:sSubPr>
                          <m:ctrlPr>
                            <a:rPr lang="cs-CZ" sz="1600" b="0" i="1" smtClean="0">
                              <a:latin typeface="Cambria Math" panose="02040503050406030204" pitchFamily="18" charset="0"/>
                              <a:ea typeface="Cambria Math" panose="02040503050406030204" pitchFamily="18" charset="0"/>
                            </a:rPr>
                          </m:ctrlPr>
                        </m:sSubPr>
                        <m:e>
                          <m:r>
                            <a:rPr lang="cs-CZ" sz="1600" b="0" i="1" smtClean="0">
                              <a:latin typeface="Cambria Math" panose="02040503050406030204" pitchFamily="18" charset="0"/>
                              <a:ea typeface="Cambria Math" panose="02040503050406030204" pitchFamily="18" charset="0"/>
                            </a:rPr>
                            <m:t>𝑋</m:t>
                          </m:r>
                        </m:e>
                        <m:sub>
                          <m:r>
                            <a:rPr lang="cs-CZ" sz="1600" b="0" i="1" smtClean="0">
                              <a:latin typeface="Cambria Math" panose="02040503050406030204" pitchFamily="18" charset="0"/>
                              <a:ea typeface="Cambria Math" panose="02040503050406030204" pitchFamily="18" charset="0"/>
                            </a:rPr>
                            <m:t>1</m:t>
                          </m:r>
                        </m:sub>
                      </m:sSub>
                      <m:r>
                        <a:rPr lang="cs-CZ" sz="1600" b="0" i="1" smtClean="0">
                          <a:latin typeface="Cambria Math" panose="02040503050406030204" pitchFamily="18" charset="0"/>
                          <a:ea typeface="Cambria Math" panose="02040503050406030204" pitchFamily="18" charset="0"/>
                        </a:rPr>
                        <m:t>,</m:t>
                      </m:r>
                      <m:sSub>
                        <m:sSubPr>
                          <m:ctrlPr>
                            <a:rPr lang="cs-CZ" sz="1600" b="0" i="1" smtClean="0">
                              <a:latin typeface="Cambria Math" panose="02040503050406030204" pitchFamily="18" charset="0"/>
                              <a:ea typeface="Cambria Math" panose="02040503050406030204" pitchFamily="18" charset="0"/>
                            </a:rPr>
                          </m:ctrlPr>
                        </m:sSubPr>
                        <m:e>
                          <m:r>
                            <a:rPr lang="cs-CZ" sz="1600" b="0" i="1" smtClean="0">
                              <a:latin typeface="Cambria Math" panose="02040503050406030204" pitchFamily="18" charset="0"/>
                              <a:ea typeface="Cambria Math" panose="02040503050406030204" pitchFamily="18" charset="0"/>
                            </a:rPr>
                            <m:t>𝑆</m:t>
                          </m:r>
                        </m:e>
                        <m:sub>
                          <m:r>
                            <a:rPr lang="cs-CZ" sz="1600" b="0" i="1" smtClean="0">
                              <a:latin typeface="Cambria Math" panose="02040503050406030204" pitchFamily="18" charset="0"/>
                              <a:ea typeface="Cambria Math" panose="02040503050406030204" pitchFamily="18" charset="0"/>
                            </a:rPr>
                            <m:t>2</m:t>
                          </m:r>
                        </m:sub>
                      </m:sSub>
                      <m:r>
                        <a:rPr lang="cs-CZ" sz="1600" b="0" i="1" smtClean="0">
                          <a:latin typeface="Cambria Math" panose="02040503050406030204" pitchFamily="18" charset="0"/>
                          <a:ea typeface="Cambria Math" panose="02040503050406030204" pitchFamily="18" charset="0"/>
                        </a:rPr>
                        <m:t>−</m:t>
                      </m:r>
                      <m:sSub>
                        <m:sSubPr>
                          <m:ctrlPr>
                            <a:rPr lang="cs-CZ" sz="1600" b="0" i="1" smtClean="0">
                              <a:latin typeface="Cambria Math" panose="02040503050406030204" pitchFamily="18" charset="0"/>
                              <a:ea typeface="Cambria Math" panose="02040503050406030204" pitchFamily="18" charset="0"/>
                            </a:rPr>
                          </m:ctrlPr>
                        </m:sSubPr>
                        <m:e>
                          <m:r>
                            <a:rPr lang="cs-CZ" sz="1600" b="0" i="1" smtClean="0">
                              <a:latin typeface="Cambria Math" panose="02040503050406030204" pitchFamily="18" charset="0"/>
                              <a:ea typeface="Cambria Math" panose="02040503050406030204" pitchFamily="18" charset="0"/>
                            </a:rPr>
                            <m:t>𝑋</m:t>
                          </m:r>
                        </m:e>
                        <m:sub>
                          <m:r>
                            <a:rPr lang="cs-CZ" sz="1600" b="0" i="1" smtClean="0">
                              <a:latin typeface="Cambria Math" panose="02040503050406030204" pitchFamily="18" charset="0"/>
                              <a:ea typeface="Cambria Math" panose="02040503050406030204" pitchFamily="18" charset="0"/>
                            </a:rPr>
                            <m:t>2</m:t>
                          </m:r>
                        </m:sub>
                      </m:sSub>
                      <m:r>
                        <a:rPr lang="cs-CZ" sz="1600" b="0" i="1" smtClean="0">
                          <a:latin typeface="Cambria Math" panose="02040503050406030204" pitchFamily="18" charset="0"/>
                          <a:ea typeface="Cambria Math" panose="02040503050406030204" pitchFamily="18" charset="0"/>
                        </a:rPr>
                        <m:t>,0]</m:t>
                      </m:r>
                    </m:oMath>
                  </m:oMathPara>
                </a14:m>
                <a:endParaRPr lang="cs-CZ" sz="1600" i="1" dirty="0">
                  <a:latin typeface="Cambria Math"/>
                  <a:ea typeface="Cambria Math" panose="02040503050406030204" pitchFamily="18" charset="0"/>
                </a:endParaRPr>
              </a:p>
            </p:txBody>
          </p:sp>
        </mc:Choice>
        <mc:Fallback xmlns="">
          <p:sp>
            <p:nvSpPr>
              <p:cNvPr id="68" name="TextovéPole 67"/>
              <p:cNvSpPr txBox="1">
                <a:spLocks noRot="1" noChangeAspect="1" noMove="1" noResize="1" noEditPoints="1" noAdjustHandles="1" noChangeArrowheads="1" noChangeShapeType="1" noTextEdit="1"/>
              </p:cNvSpPr>
              <p:nvPr/>
            </p:nvSpPr>
            <p:spPr>
              <a:xfrm>
                <a:off x="5688000" y="4630948"/>
                <a:ext cx="2623154" cy="246221"/>
              </a:xfrm>
              <a:prstGeom prst="rect">
                <a:avLst/>
              </a:prstGeom>
              <a:blipFill>
                <a:blip r:embed="rId15"/>
                <a:stretch>
                  <a:fillRect l="-2093" r="-1628" b="-3500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61" name="TextovéPole 60"/>
              <p:cNvSpPr txBox="1"/>
              <p:nvPr/>
            </p:nvSpPr>
            <p:spPr>
              <a:xfrm>
                <a:off x="5688000" y="4097380"/>
                <a:ext cx="2283254" cy="246221"/>
              </a:xfrm>
              <a:prstGeom prst="rect">
                <a:avLst/>
              </a:prstGeom>
              <a:noFill/>
            </p:spPr>
            <p:txBody>
              <a:bodyPr wrap="none" lIns="0" tIns="0" rIns="0" bIns="0" rtlCol="0">
                <a:spAutoFit/>
              </a:bodyPr>
              <a:lstStyle/>
              <a:p>
                <a:pPr algn="ctr"/>
                <a14:m>
                  <m:oMathPara xmlns:m="http://schemas.openxmlformats.org/officeDocument/2006/math">
                    <m:oMathParaPr>
                      <m:jc m:val="centerGroup"/>
                    </m:oMathParaPr>
                    <m:oMath xmlns:m="http://schemas.openxmlformats.org/officeDocument/2006/math">
                      <m:r>
                        <a:rPr lang="cs-CZ" sz="1600" b="0" i="1" smtClean="0">
                          <a:latin typeface="Cambria Math" panose="02040503050406030204" pitchFamily="18" charset="0"/>
                          <a:ea typeface="Cambria Math" panose="02040503050406030204" pitchFamily="18" charset="0"/>
                        </a:rPr>
                        <m:t>𝑉</m:t>
                      </m:r>
                      <m:r>
                        <a:rPr lang="cs-CZ" sz="1600" b="0" i="1" smtClean="0">
                          <a:latin typeface="Cambria Math" panose="02040503050406030204" pitchFamily="18" charset="0"/>
                          <a:ea typeface="Cambria Math" panose="02040503050406030204" pitchFamily="18" charset="0"/>
                        </a:rPr>
                        <m:t>=</m:t>
                      </m:r>
                      <m:r>
                        <m:rPr>
                          <m:nor/>
                        </m:rPr>
                        <a:rPr lang="cs-CZ" sz="1600" b="0" i="0" smtClean="0">
                          <a:latin typeface="Cambria Math" panose="02040503050406030204" pitchFamily="18" charset="0"/>
                          <a:ea typeface="Cambria Math" panose="02040503050406030204" pitchFamily="18" charset="0"/>
                        </a:rPr>
                        <m:t>max</m:t>
                      </m:r>
                      <m:r>
                        <m:rPr>
                          <m:nor/>
                        </m:rPr>
                        <a:rPr lang="en-US" sz="1600" b="0" i="0" smtClean="0">
                          <a:latin typeface="Cambria Math" panose="02040503050406030204" pitchFamily="18" charset="0"/>
                          <a:ea typeface="Cambria Math" panose="02040503050406030204" pitchFamily="18" charset="0"/>
                        </a:rPr>
                        <m:t>[</m:t>
                      </m:r>
                      <m:sSub>
                        <m:sSubPr>
                          <m:ctrlPr>
                            <a:rPr lang="cs-CZ" sz="1600" i="1">
                              <a:latin typeface="Cambria Math" panose="02040503050406030204" pitchFamily="18" charset="0"/>
                              <a:ea typeface="Cambria Math" panose="02040503050406030204" pitchFamily="18" charset="0"/>
                            </a:rPr>
                          </m:ctrlPr>
                        </m:sSubPr>
                        <m:e>
                          <m:r>
                            <a:rPr lang="cs-CZ" sz="1600" i="1">
                              <a:latin typeface="Cambria Math" panose="02040503050406030204" pitchFamily="18" charset="0"/>
                              <a:ea typeface="Cambria Math" panose="02040503050406030204" pitchFamily="18" charset="0"/>
                            </a:rPr>
                            <m:t>(</m:t>
                          </m:r>
                          <m:r>
                            <a:rPr lang="cs-CZ" sz="1600" i="1">
                              <a:latin typeface="Cambria Math" panose="02040503050406030204" pitchFamily="18" charset="0"/>
                              <a:ea typeface="Cambria Math" panose="02040503050406030204" pitchFamily="18" charset="0"/>
                            </a:rPr>
                            <m:t>𝑆</m:t>
                          </m:r>
                        </m:e>
                        <m:sub>
                          <m:r>
                            <a:rPr lang="cs-CZ" sz="1600" i="1">
                              <a:latin typeface="Cambria Math" panose="02040503050406030204" pitchFamily="18" charset="0"/>
                              <a:ea typeface="Cambria Math" panose="02040503050406030204" pitchFamily="18" charset="0"/>
                            </a:rPr>
                            <m:t>1</m:t>
                          </m:r>
                        </m:sub>
                      </m:sSub>
                      <m:r>
                        <a:rPr lang="cs-CZ" sz="1600" i="1">
                          <a:latin typeface="Cambria Math" panose="02040503050406030204" pitchFamily="18" charset="0"/>
                          <a:ea typeface="Cambria Math" panose="02040503050406030204" pitchFamily="18" charset="0"/>
                        </a:rPr>
                        <m:t>×</m:t>
                      </m:r>
                      <m:sSub>
                        <m:sSubPr>
                          <m:ctrlPr>
                            <a:rPr lang="cs-CZ" sz="1600" i="1">
                              <a:latin typeface="Cambria Math" panose="02040503050406030204" pitchFamily="18" charset="0"/>
                              <a:ea typeface="Cambria Math" panose="02040503050406030204" pitchFamily="18" charset="0"/>
                            </a:rPr>
                          </m:ctrlPr>
                        </m:sSubPr>
                        <m:e>
                          <m:r>
                            <a:rPr lang="cs-CZ" sz="1600" i="1">
                              <a:latin typeface="Cambria Math" panose="02040503050406030204" pitchFamily="18" charset="0"/>
                              <a:ea typeface="Cambria Math" panose="02040503050406030204" pitchFamily="18" charset="0"/>
                            </a:rPr>
                            <m:t>𝑆</m:t>
                          </m:r>
                        </m:e>
                        <m:sub>
                          <m:r>
                            <a:rPr lang="cs-CZ" sz="1600" i="1">
                              <a:latin typeface="Cambria Math" panose="02040503050406030204" pitchFamily="18" charset="0"/>
                              <a:ea typeface="Cambria Math" panose="02040503050406030204" pitchFamily="18" charset="0"/>
                            </a:rPr>
                            <m:t>2</m:t>
                          </m:r>
                        </m:sub>
                      </m:sSub>
                      <m:r>
                        <a:rPr lang="cs-CZ" sz="1600" b="0" i="1" smtClean="0">
                          <a:latin typeface="Cambria Math" panose="02040503050406030204" pitchFamily="18" charset="0"/>
                          <a:ea typeface="Cambria Math" panose="02040503050406030204" pitchFamily="18" charset="0"/>
                        </a:rPr>
                        <m:t>−</m:t>
                      </m:r>
                      <m:r>
                        <a:rPr lang="cs-CZ" sz="1600" b="0" i="1" smtClean="0">
                          <a:latin typeface="Cambria Math" panose="02040503050406030204" pitchFamily="18" charset="0"/>
                          <a:ea typeface="Cambria Math" panose="02040503050406030204" pitchFamily="18" charset="0"/>
                        </a:rPr>
                        <m:t>𝑋</m:t>
                      </m:r>
                      <m:r>
                        <a:rPr lang="cs-CZ" sz="1600" i="1">
                          <a:latin typeface="Cambria Math" panose="02040503050406030204" pitchFamily="18" charset="0"/>
                          <a:ea typeface="Cambria Math" panose="02040503050406030204" pitchFamily="18" charset="0"/>
                        </a:rPr>
                        <m:t>)</m:t>
                      </m:r>
                      <m:r>
                        <a:rPr lang="cs-CZ" sz="1600" b="0" i="1" smtClean="0">
                          <a:latin typeface="Cambria Math" panose="02040503050406030204" pitchFamily="18" charset="0"/>
                          <a:ea typeface="Cambria Math" panose="02040503050406030204" pitchFamily="18" charset="0"/>
                        </a:rPr>
                        <m:t>,0]</m:t>
                      </m:r>
                    </m:oMath>
                  </m:oMathPara>
                </a14:m>
                <a:endParaRPr lang="cs-CZ" sz="1600" i="1" dirty="0">
                  <a:latin typeface="Cambria Math"/>
                  <a:ea typeface="Cambria Math" panose="02040503050406030204" pitchFamily="18" charset="0"/>
                </a:endParaRPr>
              </a:p>
            </p:txBody>
          </p:sp>
        </mc:Choice>
        <mc:Fallback xmlns="">
          <p:sp>
            <p:nvSpPr>
              <p:cNvPr id="61" name="TextovéPole 60"/>
              <p:cNvSpPr txBox="1">
                <a:spLocks noRot="1" noChangeAspect="1" noMove="1" noResize="1" noEditPoints="1" noAdjustHandles="1" noChangeArrowheads="1" noChangeShapeType="1" noTextEdit="1"/>
              </p:cNvSpPr>
              <p:nvPr/>
            </p:nvSpPr>
            <p:spPr>
              <a:xfrm>
                <a:off x="5688000" y="4097380"/>
                <a:ext cx="2283254" cy="246221"/>
              </a:xfrm>
              <a:prstGeom prst="rect">
                <a:avLst/>
              </a:prstGeom>
              <a:blipFill>
                <a:blip r:embed="rId16"/>
                <a:stretch>
                  <a:fillRect l="-2667" r="-1600" b="-34146"/>
                </a:stretch>
              </a:blipFill>
            </p:spPr>
            <p:txBody>
              <a:bodyPr/>
              <a:lstStyle/>
              <a:p>
                <a:r>
                  <a:rPr lang="en-GB">
                    <a:noFill/>
                  </a:rPr>
                  <a:t> </a:t>
                </a:r>
              </a:p>
            </p:txBody>
          </p:sp>
        </mc:Fallback>
      </mc:AlternateContent>
      <p:sp>
        <p:nvSpPr>
          <p:cNvPr id="62" name="TextovéPole 61">
            <a:extLst>
              <a:ext uri="{FF2B5EF4-FFF2-40B4-BE49-F238E27FC236}">
                <a16:creationId xmlns:a16="http://schemas.microsoft.com/office/drawing/2014/main" id="{05FC8A4A-3761-4383-881C-9096ADBF4AD7}"/>
              </a:ext>
            </a:extLst>
          </p:cNvPr>
          <p:cNvSpPr txBox="1"/>
          <p:nvPr/>
        </p:nvSpPr>
        <p:spPr>
          <a:xfrm>
            <a:off x="1188000" y="4815519"/>
            <a:ext cx="7501292" cy="584775"/>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latin typeface="Cambria Math"/>
                <a:ea typeface="Cambria Math" panose="02040503050406030204" pitchFamily="18" charset="0"/>
              </a:rPr>
              <a:t>Rainbow option: payoff is the highest appreciation index among two or more indexes</a:t>
            </a:r>
            <a:endParaRPr lang="en-GB" sz="1600" dirty="0">
              <a:latin typeface="Cambria Math" panose="02040503050406030204" pitchFamily="18" charset="0"/>
              <a:ea typeface="Cambria Math" panose="02040503050406030204" pitchFamily="18" charset="0"/>
            </a:endParaRPr>
          </a:p>
        </p:txBody>
      </p:sp>
      <mc:AlternateContent xmlns:mc="http://schemas.openxmlformats.org/markup-compatibility/2006" xmlns:a14="http://schemas.microsoft.com/office/drawing/2010/main">
        <mc:Choice Requires="a14">
          <p:sp>
            <p:nvSpPr>
              <p:cNvPr id="65" name="TextovéPole 64"/>
              <p:cNvSpPr txBox="1"/>
              <p:nvPr/>
            </p:nvSpPr>
            <p:spPr>
              <a:xfrm>
                <a:off x="5688000" y="5169667"/>
                <a:ext cx="2419765" cy="246221"/>
              </a:xfrm>
              <a:prstGeom prst="rect">
                <a:avLst/>
              </a:prstGeom>
              <a:noFill/>
            </p:spPr>
            <p:txBody>
              <a:bodyPr wrap="none" lIns="0" tIns="0" rIns="0" bIns="0" rtlCol="0">
                <a:spAutoFit/>
              </a:bodyPr>
              <a:lstStyle/>
              <a:p>
                <a:pPr algn="ctr"/>
                <a14:m>
                  <m:oMathPara xmlns:m="http://schemas.openxmlformats.org/officeDocument/2006/math">
                    <m:oMathParaPr>
                      <m:jc m:val="centerGroup"/>
                    </m:oMathParaPr>
                    <m:oMath xmlns:m="http://schemas.openxmlformats.org/officeDocument/2006/math">
                      <m:r>
                        <a:rPr lang="cs-CZ" sz="1600" b="0" i="1" smtClean="0">
                          <a:latin typeface="Cambria Math" panose="02040503050406030204" pitchFamily="18" charset="0"/>
                          <a:ea typeface="Cambria Math" panose="02040503050406030204" pitchFamily="18" charset="0"/>
                        </a:rPr>
                        <m:t>𝑉</m:t>
                      </m:r>
                      <m:r>
                        <a:rPr lang="cs-CZ" sz="1600" b="0" i="1" smtClean="0">
                          <a:latin typeface="Cambria Math" panose="02040503050406030204" pitchFamily="18" charset="0"/>
                          <a:ea typeface="Cambria Math" panose="02040503050406030204" pitchFamily="18" charset="0"/>
                        </a:rPr>
                        <m:t>=</m:t>
                      </m:r>
                      <m:r>
                        <m:rPr>
                          <m:nor/>
                        </m:rPr>
                        <a:rPr lang="cs-CZ" sz="1600" b="0" i="0" smtClean="0">
                          <a:latin typeface="Cambria Math" panose="02040503050406030204" pitchFamily="18" charset="0"/>
                          <a:ea typeface="Cambria Math" panose="02040503050406030204" pitchFamily="18" charset="0"/>
                        </a:rPr>
                        <m:t>max</m:t>
                      </m:r>
                      <m:r>
                        <m:rPr>
                          <m:nor/>
                        </m:rPr>
                        <a:rPr lang="en-US" sz="1600" b="0" i="0" smtClean="0">
                          <a:latin typeface="Cambria Math" panose="02040503050406030204" pitchFamily="18" charset="0"/>
                          <a:ea typeface="Cambria Math" panose="02040503050406030204" pitchFamily="18" charset="0"/>
                        </a:rPr>
                        <m:t>[</m:t>
                      </m:r>
                      <m:r>
                        <m:rPr>
                          <m:nor/>
                        </m:rPr>
                        <a:rPr lang="cs-CZ" sz="1600" b="0" i="0" smtClean="0">
                          <a:latin typeface="Cambria Math" panose="02040503050406030204" pitchFamily="18" charset="0"/>
                          <a:ea typeface="Cambria Math" panose="02040503050406030204" pitchFamily="18" charset="0"/>
                        </a:rPr>
                        <m:t>max</m:t>
                      </m:r>
                      <m:r>
                        <a:rPr lang="cs-CZ" sz="1600" b="0" i="1" smtClean="0">
                          <a:latin typeface="Cambria Math" panose="02040503050406030204" pitchFamily="18" charset="0"/>
                          <a:ea typeface="Cambria Math" panose="02040503050406030204" pitchFamily="18" charset="0"/>
                        </a:rPr>
                        <m:t>(</m:t>
                      </m:r>
                      <m:sSub>
                        <m:sSubPr>
                          <m:ctrlPr>
                            <a:rPr lang="cs-CZ" sz="1600" b="0" i="1" smtClean="0">
                              <a:latin typeface="Cambria Math" panose="02040503050406030204" pitchFamily="18" charset="0"/>
                              <a:ea typeface="Cambria Math" panose="02040503050406030204" pitchFamily="18" charset="0"/>
                            </a:rPr>
                          </m:ctrlPr>
                        </m:sSubPr>
                        <m:e>
                          <m:r>
                            <a:rPr lang="cs-CZ" sz="1600" b="0" i="1" smtClean="0">
                              <a:latin typeface="Cambria Math" panose="02040503050406030204" pitchFamily="18" charset="0"/>
                              <a:ea typeface="Cambria Math" panose="02040503050406030204" pitchFamily="18" charset="0"/>
                            </a:rPr>
                            <m:t>𝐼</m:t>
                          </m:r>
                        </m:e>
                        <m:sub>
                          <m:r>
                            <a:rPr lang="cs-CZ" sz="1600" b="0" i="1" smtClean="0">
                              <a:latin typeface="Cambria Math" panose="02040503050406030204" pitchFamily="18" charset="0"/>
                              <a:ea typeface="Cambria Math" panose="02040503050406030204" pitchFamily="18" charset="0"/>
                            </a:rPr>
                            <m:t>1</m:t>
                          </m:r>
                        </m:sub>
                      </m:sSub>
                      <m:r>
                        <a:rPr lang="cs-CZ" sz="1600" b="0" i="1" smtClean="0">
                          <a:latin typeface="Cambria Math" panose="02040503050406030204" pitchFamily="18" charset="0"/>
                          <a:ea typeface="Cambria Math" panose="02040503050406030204" pitchFamily="18" charset="0"/>
                        </a:rPr>
                        <m:t>,</m:t>
                      </m:r>
                      <m:sSub>
                        <m:sSubPr>
                          <m:ctrlPr>
                            <a:rPr lang="cs-CZ" sz="1600" b="0" i="1" smtClean="0">
                              <a:latin typeface="Cambria Math" panose="02040503050406030204" pitchFamily="18" charset="0"/>
                              <a:ea typeface="Cambria Math" panose="02040503050406030204" pitchFamily="18" charset="0"/>
                            </a:rPr>
                          </m:ctrlPr>
                        </m:sSubPr>
                        <m:e>
                          <m:r>
                            <a:rPr lang="cs-CZ" sz="1600" b="0" i="1" smtClean="0">
                              <a:latin typeface="Cambria Math" panose="02040503050406030204" pitchFamily="18" charset="0"/>
                              <a:ea typeface="Cambria Math" panose="02040503050406030204" pitchFamily="18" charset="0"/>
                            </a:rPr>
                            <m:t>𝐼</m:t>
                          </m:r>
                        </m:e>
                        <m:sub>
                          <m:r>
                            <a:rPr lang="cs-CZ" sz="1600" b="0" i="1" smtClean="0">
                              <a:latin typeface="Cambria Math" panose="02040503050406030204" pitchFamily="18" charset="0"/>
                              <a:ea typeface="Cambria Math" panose="02040503050406030204" pitchFamily="18" charset="0"/>
                            </a:rPr>
                            <m:t>2</m:t>
                          </m:r>
                        </m:sub>
                      </m:sSub>
                      <m:r>
                        <a:rPr lang="cs-CZ" sz="1600" b="0" i="1" smtClean="0">
                          <a:latin typeface="Cambria Math" panose="02040503050406030204" pitchFamily="18" charset="0"/>
                          <a:ea typeface="Cambria Math" panose="02040503050406030204" pitchFamily="18" charset="0"/>
                        </a:rPr>
                        <m:t>)−</m:t>
                      </m:r>
                      <m:r>
                        <a:rPr lang="cs-CZ" sz="1600" b="0" i="1" smtClean="0">
                          <a:latin typeface="Cambria Math" panose="02040503050406030204" pitchFamily="18" charset="0"/>
                          <a:ea typeface="Cambria Math" panose="02040503050406030204" pitchFamily="18" charset="0"/>
                        </a:rPr>
                        <m:t>𝐼</m:t>
                      </m:r>
                      <m:r>
                        <a:rPr lang="cs-CZ" sz="1600" b="0" i="1" smtClean="0">
                          <a:latin typeface="Cambria Math" panose="02040503050406030204" pitchFamily="18" charset="0"/>
                          <a:ea typeface="Cambria Math" panose="02040503050406030204" pitchFamily="18" charset="0"/>
                        </a:rPr>
                        <m:t>,0]</m:t>
                      </m:r>
                    </m:oMath>
                  </m:oMathPara>
                </a14:m>
                <a:endParaRPr lang="cs-CZ" sz="1600" i="1" dirty="0">
                  <a:latin typeface="Cambria Math"/>
                  <a:ea typeface="Cambria Math" panose="02040503050406030204" pitchFamily="18" charset="0"/>
                </a:endParaRPr>
              </a:p>
            </p:txBody>
          </p:sp>
        </mc:Choice>
        <mc:Fallback xmlns="">
          <p:sp>
            <p:nvSpPr>
              <p:cNvPr id="65" name="TextovéPole 64"/>
              <p:cNvSpPr txBox="1">
                <a:spLocks noRot="1" noChangeAspect="1" noMove="1" noResize="1" noEditPoints="1" noAdjustHandles="1" noChangeArrowheads="1" noChangeShapeType="1" noTextEdit="1"/>
              </p:cNvSpPr>
              <p:nvPr/>
            </p:nvSpPr>
            <p:spPr>
              <a:xfrm>
                <a:off x="5688000" y="5169667"/>
                <a:ext cx="2419765" cy="246221"/>
              </a:xfrm>
              <a:prstGeom prst="rect">
                <a:avLst/>
              </a:prstGeom>
              <a:blipFill>
                <a:blip r:embed="rId17"/>
                <a:stretch>
                  <a:fillRect l="-2267" r="-1763" b="-37500"/>
                </a:stretch>
              </a:blipFill>
            </p:spPr>
            <p:txBody>
              <a:bodyPr/>
              <a:lstStyle/>
              <a:p>
                <a:r>
                  <a:rPr lang="en-GB">
                    <a:noFill/>
                  </a:rPr>
                  <a:t> </a:t>
                </a:r>
              </a:p>
            </p:txBody>
          </p:sp>
        </mc:Fallback>
      </mc:AlternateContent>
      <p:sp>
        <p:nvSpPr>
          <p:cNvPr id="69" name="TextovéPole 68">
            <a:extLst>
              <a:ext uri="{FF2B5EF4-FFF2-40B4-BE49-F238E27FC236}">
                <a16:creationId xmlns:a16="http://schemas.microsoft.com/office/drawing/2014/main" id="{05FC8A4A-3761-4383-881C-9096ADBF4AD7}"/>
              </a:ext>
            </a:extLst>
          </p:cNvPr>
          <p:cNvSpPr txBox="1"/>
          <p:nvPr/>
        </p:nvSpPr>
        <p:spPr>
          <a:xfrm>
            <a:off x="1188000" y="5350258"/>
            <a:ext cx="7501292" cy="584775"/>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latin typeface="Cambria Math"/>
                <a:ea typeface="Cambria Math" panose="02040503050406030204" pitchFamily="18" charset="0"/>
              </a:rPr>
              <a:t>Exchange option: payoff consists of the exchange of one unit of an asset for one unit of another asset (shares of two companies)</a:t>
            </a:r>
            <a:endParaRPr lang="en-GB" sz="1600" dirty="0">
              <a:latin typeface="Cambria Math" panose="02040503050406030204" pitchFamily="18" charset="0"/>
              <a:ea typeface="Cambria Math" panose="02040503050406030204" pitchFamily="18" charset="0"/>
            </a:endParaRPr>
          </a:p>
        </p:txBody>
      </p:sp>
      <mc:AlternateContent xmlns:mc="http://schemas.openxmlformats.org/markup-compatibility/2006" xmlns:a14="http://schemas.microsoft.com/office/drawing/2010/main">
        <mc:Choice Requires="a14">
          <p:sp>
            <p:nvSpPr>
              <p:cNvPr id="71" name="TextovéPole 70"/>
              <p:cNvSpPr txBox="1"/>
              <p:nvPr/>
            </p:nvSpPr>
            <p:spPr>
              <a:xfrm>
                <a:off x="5688000" y="5688000"/>
                <a:ext cx="1953740" cy="246221"/>
              </a:xfrm>
              <a:prstGeom prst="rect">
                <a:avLst/>
              </a:prstGeom>
              <a:noFill/>
            </p:spPr>
            <p:txBody>
              <a:bodyPr wrap="none" lIns="0" tIns="0" rIns="0" bIns="0" rtlCol="0">
                <a:spAutoFit/>
              </a:bodyPr>
              <a:lstStyle/>
              <a:p>
                <a:pPr algn="ctr"/>
                <a14:m>
                  <m:oMathPara xmlns:m="http://schemas.openxmlformats.org/officeDocument/2006/math">
                    <m:oMathParaPr>
                      <m:jc m:val="centerGroup"/>
                    </m:oMathParaPr>
                    <m:oMath xmlns:m="http://schemas.openxmlformats.org/officeDocument/2006/math">
                      <m:r>
                        <a:rPr lang="cs-CZ" sz="1600" b="0" i="1" smtClean="0">
                          <a:latin typeface="Cambria Math" panose="02040503050406030204" pitchFamily="18" charset="0"/>
                          <a:ea typeface="Cambria Math" panose="02040503050406030204" pitchFamily="18" charset="0"/>
                        </a:rPr>
                        <m:t>𝑉</m:t>
                      </m:r>
                      <m:r>
                        <a:rPr lang="cs-CZ" sz="1600" b="0" i="1" smtClean="0">
                          <a:latin typeface="Cambria Math" panose="02040503050406030204" pitchFamily="18" charset="0"/>
                          <a:ea typeface="Cambria Math" panose="02040503050406030204" pitchFamily="18" charset="0"/>
                        </a:rPr>
                        <m:t>=</m:t>
                      </m:r>
                      <m:r>
                        <m:rPr>
                          <m:nor/>
                        </m:rPr>
                        <a:rPr lang="cs-CZ" sz="1600" b="0" i="0" smtClean="0">
                          <a:latin typeface="Cambria Math" panose="02040503050406030204" pitchFamily="18" charset="0"/>
                          <a:ea typeface="Cambria Math" panose="02040503050406030204" pitchFamily="18" charset="0"/>
                        </a:rPr>
                        <m:t>max</m:t>
                      </m:r>
                      <m:r>
                        <m:rPr>
                          <m:nor/>
                        </m:rPr>
                        <a:rPr lang="en-US" sz="1600" b="0" i="0" smtClean="0">
                          <a:latin typeface="Cambria Math" panose="02040503050406030204" pitchFamily="18" charset="0"/>
                          <a:ea typeface="Cambria Math" panose="02040503050406030204" pitchFamily="18" charset="0"/>
                        </a:rPr>
                        <m:t>[</m:t>
                      </m:r>
                      <m:r>
                        <a:rPr lang="cs-CZ" sz="1600" b="0" i="1" smtClean="0">
                          <a:latin typeface="Cambria Math" panose="02040503050406030204" pitchFamily="18" charset="0"/>
                          <a:ea typeface="Cambria Math" panose="02040503050406030204" pitchFamily="18" charset="0"/>
                        </a:rPr>
                        <m:t>(</m:t>
                      </m:r>
                      <m:sSub>
                        <m:sSubPr>
                          <m:ctrlPr>
                            <a:rPr lang="cs-CZ" sz="1600" b="0" i="1" smtClean="0">
                              <a:latin typeface="Cambria Math" panose="02040503050406030204" pitchFamily="18" charset="0"/>
                              <a:ea typeface="Cambria Math" panose="02040503050406030204" pitchFamily="18" charset="0"/>
                            </a:rPr>
                          </m:ctrlPr>
                        </m:sSubPr>
                        <m:e>
                          <m:r>
                            <a:rPr lang="cs-CZ" sz="1600" b="0" i="1" smtClean="0">
                              <a:latin typeface="Cambria Math" panose="02040503050406030204" pitchFamily="18" charset="0"/>
                              <a:ea typeface="Cambria Math" panose="02040503050406030204" pitchFamily="18" charset="0"/>
                            </a:rPr>
                            <m:t>𝑆</m:t>
                          </m:r>
                        </m:e>
                        <m:sub>
                          <m:r>
                            <a:rPr lang="cs-CZ" sz="1600" b="0" i="1" smtClean="0">
                              <a:latin typeface="Cambria Math" panose="02040503050406030204" pitchFamily="18" charset="0"/>
                              <a:ea typeface="Cambria Math" panose="02040503050406030204" pitchFamily="18" charset="0"/>
                            </a:rPr>
                            <m:t>1</m:t>
                          </m:r>
                        </m:sub>
                      </m:sSub>
                      <m:r>
                        <a:rPr lang="cs-CZ" sz="1600" b="0" i="1" smtClean="0">
                          <a:latin typeface="Cambria Math" panose="02040503050406030204" pitchFamily="18" charset="0"/>
                          <a:ea typeface="Cambria Math" panose="02040503050406030204" pitchFamily="18" charset="0"/>
                        </a:rPr>
                        <m:t>−</m:t>
                      </m:r>
                      <m:sSub>
                        <m:sSubPr>
                          <m:ctrlPr>
                            <a:rPr lang="cs-CZ" sz="1600" b="0" i="1" smtClean="0">
                              <a:latin typeface="Cambria Math" panose="02040503050406030204" pitchFamily="18" charset="0"/>
                              <a:ea typeface="Cambria Math" panose="02040503050406030204" pitchFamily="18" charset="0"/>
                            </a:rPr>
                          </m:ctrlPr>
                        </m:sSubPr>
                        <m:e>
                          <m:r>
                            <a:rPr lang="cs-CZ" sz="1600" b="0" i="1" smtClean="0">
                              <a:latin typeface="Cambria Math" panose="02040503050406030204" pitchFamily="18" charset="0"/>
                              <a:ea typeface="Cambria Math" panose="02040503050406030204" pitchFamily="18" charset="0"/>
                            </a:rPr>
                            <m:t>𝑆</m:t>
                          </m:r>
                        </m:e>
                        <m:sub>
                          <m:r>
                            <a:rPr lang="cs-CZ" sz="1600" b="0" i="1" smtClean="0">
                              <a:latin typeface="Cambria Math" panose="02040503050406030204" pitchFamily="18" charset="0"/>
                              <a:ea typeface="Cambria Math" panose="02040503050406030204" pitchFamily="18" charset="0"/>
                            </a:rPr>
                            <m:t>2</m:t>
                          </m:r>
                        </m:sub>
                      </m:sSub>
                      <m:r>
                        <a:rPr lang="cs-CZ" sz="1600" b="0" i="1" smtClean="0">
                          <a:latin typeface="Cambria Math" panose="02040503050406030204" pitchFamily="18" charset="0"/>
                          <a:ea typeface="Cambria Math" panose="02040503050406030204" pitchFamily="18" charset="0"/>
                        </a:rPr>
                        <m:t>),0]</m:t>
                      </m:r>
                    </m:oMath>
                  </m:oMathPara>
                </a14:m>
                <a:endParaRPr lang="cs-CZ" sz="1600" i="1" dirty="0">
                  <a:latin typeface="Cambria Math"/>
                  <a:ea typeface="Cambria Math" panose="02040503050406030204" pitchFamily="18" charset="0"/>
                </a:endParaRPr>
              </a:p>
            </p:txBody>
          </p:sp>
        </mc:Choice>
        <mc:Fallback xmlns="">
          <p:sp>
            <p:nvSpPr>
              <p:cNvPr id="71" name="TextovéPole 70"/>
              <p:cNvSpPr txBox="1">
                <a:spLocks noRot="1" noChangeAspect="1" noMove="1" noResize="1" noEditPoints="1" noAdjustHandles="1" noChangeArrowheads="1" noChangeShapeType="1" noTextEdit="1"/>
              </p:cNvSpPr>
              <p:nvPr/>
            </p:nvSpPr>
            <p:spPr>
              <a:xfrm>
                <a:off x="5688000" y="5688000"/>
                <a:ext cx="1953740" cy="246221"/>
              </a:xfrm>
              <a:prstGeom prst="rect">
                <a:avLst/>
              </a:prstGeom>
              <a:blipFill>
                <a:blip r:embed="rId18"/>
                <a:stretch>
                  <a:fillRect l="-3115" r="-1869" b="-37500"/>
                </a:stretch>
              </a:blipFill>
            </p:spPr>
            <p:txBody>
              <a:bodyPr/>
              <a:lstStyle/>
              <a:p>
                <a:r>
                  <a:rPr lang="en-GB">
                    <a:noFill/>
                  </a:rPr>
                  <a:t> </a:t>
                </a:r>
              </a:p>
            </p:txBody>
          </p:sp>
        </mc:Fallback>
      </mc:AlternateContent>
      <p:sp>
        <p:nvSpPr>
          <p:cNvPr id="6" name="TextovéPole 5">
            <a:extLst>
              <a:ext uri="{FF2B5EF4-FFF2-40B4-BE49-F238E27FC236}">
                <a16:creationId xmlns:a16="http://schemas.microsoft.com/office/drawing/2014/main" id="{DEF6CD68-ACE8-737E-876E-73A8775F9DAF}"/>
              </a:ext>
            </a:extLst>
          </p:cNvPr>
          <p:cNvSpPr txBox="1">
            <a:spLocks/>
          </p:cNvSpPr>
          <p:nvPr/>
        </p:nvSpPr>
        <p:spPr>
          <a:xfrm>
            <a:off x="90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Náš seznam korelačních opcí uzavřeme výměnnou opcí. Výplata této opce spočívá ve výměně jedné jednotky daného aktiva za jednu jednotku jiného aktiva. Představit si můžeme například výměnu jedné akcie jedné společnosti za jednu akcii jiné společnosti. Peněžní výplata této opce se tudíž rovná rozdílu cen těchto dvou aktiv.</a:t>
            </a:r>
            <a:endParaRPr lang="en-GB" dirty="0"/>
          </a:p>
        </p:txBody>
      </p:sp>
      <p:sp>
        <p:nvSpPr>
          <p:cNvPr id="7" name="TextovéPole 6">
            <a:extLst>
              <a:ext uri="{FF2B5EF4-FFF2-40B4-BE49-F238E27FC236}">
                <a16:creationId xmlns:a16="http://schemas.microsoft.com/office/drawing/2014/main" id="{98B0D062-7272-C8D1-891D-4A243EBFAEE9}"/>
              </a:ext>
            </a:extLst>
          </p:cNvPr>
          <p:cNvSpPr txBox="1">
            <a:spLocks/>
          </p:cNvSpPr>
          <p:nvPr/>
        </p:nvSpPr>
        <p:spPr>
          <a:xfrm>
            <a:off x="10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marL="0" lvl="1"/>
            <a:r>
              <a:rPr lang="cs-CZ" sz="1000" dirty="0"/>
              <a:t>Jak je vidět z uvedených výplatních formulí, všechny uvedené </a:t>
            </a:r>
            <a:r>
              <a:rPr lang="cs-CZ" sz="1000" dirty="0" err="1"/>
              <a:t>víceaktivové</a:t>
            </a:r>
            <a:r>
              <a:rPr lang="cs-CZ" sz="1000" dirty="0"/>
              <a:t> opce jsou nákupní opce. Není těžké uvést jejich prodejní protějšky.</a:t>
            </a:r>
          </a:p>
        </p:txBody>
      </p:sp>
      <p:sp>
        <p:nvSpPr>
          <p:cNvPr id="9" name="TextovéPole 8">
            <a:extLst>
              <a:ext uri="{FF2B5EF4-FFF2-40B4-BE49-F238E27FC236}">
                <a16:creationId xmlns:a16="http://schemas.microsoft.com/office/drawing/2014/main" id="{03CB6152-4A8A-2CD4-1F67-A7030BA95D6B}"/>
              </a:ext>
            </a:extLst>
          </p:cNvPr>
          <p:cNvSpPr txBox="1">
            <a:spLocks/>
          </p:cNvSpPr>
          <p:nvPr/>
        </p:nvSpPr>
        <p:spPr>
          <a:xfrm>
            <a:off x="90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We conclude our list of correlation options with an exchange option. The payoff of this option consists of the exchange of one unit of an asset for one unit of another asset. An example of this is exchanging a share of one company for a share of another company. The monetary payoff of this option is therefore equal to the difference of the prices of the two assets.</a:t>
            </a:r>
            <a:endParaRPr lang="cs-CZ" sz="1000" dirty="0"/>
          </a:p>
        </p:txBody>
      </p:sp>
      <p:sp>
        <p:nvSpPr>
          <p:cNvPr id="10" name="TextovéPole 9">
            <a:extLst>
              <a:ext uri="{FF2B5EF4-FFF2-40B4-BE49-F238E27FC236}">
                <a16:creationId xmlns:a16="http://schemas.microsoft.com/office/drawing/2014/main" id="{209DE8BF-50BF-9D32-BABF-122D70EB1167}"/>
              </a:ext>
            </a:extLst>
          </p:cNvPr>
          <p:cNvSpPr txBox="1">
            <a:spLocks/>
          </p:cNvSpPr>
          <p:nvPr/>
        </p:nvSpPr>
        <p:spPr>
          <a:xfrm>
            <a:off x="108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As can be seen from these payoff formulas, all of the multi-asset options are call options. It is not difficult to show their put counterparts.</a:t>
            </a:r>
            <a:endParaRPr lang="cs-CZ" sz="1000" dirty="0"/>
          </a:p>
        </p:txBody>
      </p:sp>
      <p:sp>
        <p:nvSpPr>
          <p:cNvPr id="11" name="Obdélník 10">
            <a:extLst>
              <a:ext uri="{FF2B5EF4-FFF2-40B4-BE49-F238E27FC236}">
                <a16:creationId xmlns:a16="http://schemas.microsoft.com/office/drawing/2014/main" id="{E69EAB8F-F5B6-1EF0-5797-214B78176829}"/>
              </a:ext>
            </a:extLst>
          </p:cNvPr>
          <p:cNvSpPr/>
          <p:nvPr/>
        </p:nvSpPr>
        <p:spPr>
          <a:xfrm>
            <a:off x="9253649" y="-14242"/>
            <a:ext cx="466351" cy="180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2a</a:t>
            </a:r>
          </a:p>
        </p:txBody>
      </p:sp>
      <p:sp>
        <p:nvSpPr>
          <p:cNvPr id="12" name="Obdélník 11">
            <a:extLst>
              <a:ext uri="{FF2B5EF4-FFF2-40B4-BE49-F238E27FC236}">
                <a16:creationId xmlns:a16="http://schemas.microsoft.com/office/drawing/2014/main" id="{24AE904E-68EB-7317-48C4-796B4037E3A4}"/>
              </a:ext>
            </a:extLst>
          </p:cNvPr>
          <p:cNvSpPr/>
          <p:nvPr/>
        </p:nvSpPr>
        <p:spPr>
          <a:xfrm>
            <a:off x="9252000" y="360000"/>
            <a:ext cx="466351" cy="180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2b</a:t>
            </a:r>
          </a:p>
        </p:txBody>
      </p:sp>
      <p:sp>
        <p:nvSpPr>
          <p:cNvPr id="13" name="Obdélník 12">
            <a:extLst>
              <a:ext uri="{FF2B5EF4-FFF2-40B4-BE49-F238E27FC236}">
                <a16:creationId xmlns:a16="http://schemas.microsoft.com/office/drawing/2014/main" id="{B29EF7F0-D41C-8801-F320-63826D6E9F88}"/>
              </a:ext>
            </a:extLst>
          </p:cNvPr>
          <p:cNvSpPr/>
          <p:nvPr/>
        </p:nvSpPr>
        <p:spPr>
          <a:xfrm>
            <a:off x="9252001" y="720000"/>
            <a:ext cx="432000" cy="180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2c</a:t>
            </a:r>
          </a:p>
        </p:txBody>
      </p:sp>
    </p:spTree>
    <p:extLst>
      <p:ext uri="{BB962C8B-B14F-4D97-AF65-F5344CB8AC3E}">
        <p14:creationId xmlns:p14="http://schemas.microsoft.com/office/powerpoint/2010/main" val="2095950959"/>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0" nodeType="withEffect">
                                  <p:stCondLst>
                                    <p:cond delay="0"/>
                                  </p:stCondLst>
                                  <p:childTnLst>
                                    <p:set>
                                      <p:cBhvr>
                                        <p:cTn id="6" dur="1" fill="hold">
                                          <p:stCondLst>
                                            <p:cond delay="0"/>
                                          </p:stCondLst>
                                        </p:cTn>
                                        <p:tgtEl>
                                          <p:spTgt spid="45"/>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50"/>
                                        </p:tgtEl>
                                        <p:attrNameLst>
                                          <p:attrName>style.visibility</p:attrName>
                                        </p:attrNameLst>
                                      </p:cBhvr>
                                      <p:to>
                                        <p:strVal val="hidden"/>
                                      </p:to>
                                    </p:set>
                                  </p:childTnLst>
                                </p:cTn>
                              </p:par>
                              <p:par>
                                <p:cTn id="9" presetID="1" presetClass="exit" presetSubtype="0" fill="hold" grpId="0" nodeType="withEffect">
                                  <p:stCondLst>
                                    <p:cond delay="0"/>
                                  </p:stCondLst>
                                  <p:childTnLst>
                                    <p:set>
                                      <p:cBhvr>
                                        <p:cTn id="10" dur="1" fill="hold">
                                          <p:stCondLst>
                                            <p:cond delay="0"/>
                                          </p:stCondLst>
                                        </p:cTn>
                                        <p:tgtEl>
                                          <p:spTgt spid="51"/>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52"/>
                                        </p:tgtEl>
                                        <p:attrNameLst>
                                          <p:attrName>style.visibility</p:attrName>
                                        </p:attrNameLst>
                                      </p:cBhvr>
                                      <p:to>
                                        <p:strVal val="hidden"/>
                                      </p:to>
                                    </p:set>
                                  </p:childTnLst>
                                </p:cTn>
                              </p:par>
                              <p:par>
                                <p:cTn id="13" presetID="1" presetClass="exit" presetSubtype="0" fill="hold" grpId="0" nodeType="withEffect">
                                  <p:stCondLst>
                                    <p:cond delay="0"/>
                                  </p:stCondLst>
                                  <p:childTnLst>
                                    <p:set>
                                      <p:cBhvr>
                                        <p:cTn id="14" dur="1" fill="hold">
                                          <p:stCondLst>
                                            <p:cond delay="0"/>
                                          </p:stCondLst>
                                        </p:cTn>
                                        <p:tgtEl>
                                          <p:spTgt spid="53"/>
                                        </p:tgtEl>
                                        <p:attrNameLst>
                                          <p:attrName>style.visibility</p:attrName>
                                        </p:attrNameLst>
                                      </p:cBhvr>
                                      <p:to>
                                        <p:strVal val="hidden"/>
                                      </p:to>
                                    </p:set>
                                  </p:childTnLst>
                                </p:cTn>
                              </p:par>
                              <p:par>
                                <p:cTn id="15" presetID="1" presetClass="exit" presetSubtype="0" fill="hold" grpId="0" nodeType="withEffect">
                                  <p:stCondLst>
                                    <p:cond delay="0"/>
                                  </p:stCondLst>
                                  <p:childTnLst>
                                    <p:set>
                                      <p:cBhvr>
                                        <p:cTn id="16" dur="1" fill="hold">
                                          <p:stCondLst>
                                            <p:cond delay="0"/>
                                          </p:stCondLst>
                                        </p:cTn>
                                        <p:tgtEl>
                                          <p:spTgt spid="54"/>
                                        </p:tgtEl>
                                        <p:attrNameLst>
                                          <p:attrName>style.visibility</p:attrName>
                                        </p:attrNameLst>
                                      </p:cBhvr>
                                      <p:to>
                                        <p:strVal val="hidden"/>
                                      </p:to>
                                    </p:set>
                                  </p:childTnLst>
                                </p:cTn>
                              </p:par>
                              <p:par>
                                <p:cTn id="17" presetID="1" presetClass="exit" presetSubtype="0" fill="hold" grpId="0" nodeType="withEffect">
                                  <p:stCondLst>
                                    <p:cond delay="0"/>
                                  </p:stCondLst>
                                  <p:childTnLst>
                                    <p:set>
                                      <p:cBhvr>
                                        <p:cTn id="18" dur="1" fill="hold">
                                          <p:stCondLst>
                                            <p:cond delay="0"/>
                                          </p:stCondLst>
                                        </p:cTn>
                                        <p:tgtEl>
                                          <p:spTgt spid="55"/>
                                        </p:tgtEl>
                                        <p:attrNameLst>
                                          <p:attrName>style.visibility</p:attrName>
                                        </p:attrNameLst>
                                      </p:cBhvr>
                                      <p:to>
                                        <p:strVal val="hidden"/>
                                      </p:to>
                                    </p:set>
                                  </p:childTnLst>
                                </p:cTn>
                              </p:par>
                              <p:par>
                                <p:cTn id="19" presetID="1" presetClass="exit" presetSubtype="0" fill="hold" grpId="0" nodeType="withEffect">
                                  <p:stCondLst>
                                    <p:cond delay="0"/>
                                  </p:stCondLst>
                                  <p:childTnLst>
                                    <p:set>
                                      <p:cBhvr>
                                        <p:cTn id="20" dur="1" fill="hold">
                                          <p:stCondLst>
                                            <p:cond delay="0"/>
                                          </p:stCondLst>
                                        </p:cTn>
                                        <p:tgtEl>
                                          <p:spTgt spid="56"/>
                                        </p:tgtEl>
                                        <p:attrNameLst>
                                          <p:attrName>style.visibility</p:attrName>
                                        </p:attrNameLst>
                                      </p:cBhvr>
                                      <p:to>
                                        <p:strVal val="hidden"/>
                                      </p:to>
                                    </p:set>
                                  </p:childTnLst>
                                </p:cTn>
                              </p:par>
                              <p:par>
                                <p:cTn id="21" presetID="1" presetClass="exit" presetSubtype="0" fill="hold" grpId="0" nodeType="withEffect">
                                  <p:stCondLst>
                                    <p:cond delay="0"/>
                                  </p:stCondLst>
                                  <p:childTnLst>
                                    <p:set>
                                      <p:cBhvr>
                                        <p:cTn id="22" dur="1" fill="hold">
                                          <p:stCondLst>
                                            <p:cond delay="0"/>
                                          </p:stCondLst>
                                        </p:cTn>
                                        <p:tgtEl>
                                          <p:spTgt spid="58"/>
                                        </p:tgtEl>
                                        <p:attrNameLst>
                                          <p:attrName>style.visibility</p:attrName>
                                        </p:attrNameLst>
                                      </p:cBhvr>
                                      <p:to>
                                        <p:strVal val="hidden"/>
                                      </p:to>
                                    </p:set>
                                  </p:childTnLst>
                                </p:cTn>
                              </p:par>
                              <p:par>
                                <p:cTn id="23" presetID="1" presetClass="exit" presetSubtype="0" fill="hold" grpId="0" nodeType="withEffect">
                                  <p:stCondLst>
                                    <p:cond delay="0"/>
                                  </p:stCondLst>
                                  <p:childTnLst>
                                    <p:set>
                                      <p:cBhvr>
                                        <p:cTn id="24" dur="1" fill="hold">
                                          <p:stCondLst>
                                            <p:cond delay="0"/>
                                          </p:stCondLst>
                                        </p:cTn>
                                        <p:tgtEl>
                                          <p:spTgt spid="35"/>
                                        </p:tgtEl>
                                        <p:attrNameLst>
                                          <p:attrName>style.visibility</p:attrName>
                                        </p:attrNameLst>
                                      </p:cBhvr>
                                      <p:to>
                                        <p:strVal val="hidden"/>
                                      </p:to>
                                    </p:set>
                                  </p:childTnLst>
                                </p:cTn>
                              </p:par>
                              <p:par>
                                <p:cTn id="25" presetID="1" presetClass="exit" presetSubtype="0" fill="hold" grpId="0" nodeType="withEffect">
                                  <p:stCondLst>
                                    <p:cond delay="0"/>
                                  </p:stCondLst>
                                  <p:childTnLst>
                                    <p:set>
                                      <p:cBhvr>
                                        <p:cTn id="26" dur="1" fill="hold">
                                          <p:stCondLst>
                                            <p:cond delay="0"/>
                                          </p:stCondLst>
                                        </p:cTn>
                                        <p:tgtEl>
                                          <p:spTgt spid="37"/>
                                        </p:tgtEl>
                                        <p:attrNameLst>
                                          <p:attrName>style.visibility</p:attrName>
                                        </p:attrNameLst>
                                      </p:cBhvr>
                                      <p:to>
                                        <p:strVal val="hidden"/>
                                      </p:to>
                                    </p:set>
                                  </p:childTnLst>
                                </p:cTn>
                              </p:par>
                              <p:par>
                                <p:cTn id="27" presetID="1" presetClass="exit" presetSubtype="0" fill="hold" grpId="0" nodeType="withEffect">
                                  <p:stCondLst>
                                    <p:cond delay="0"/>
                                  </p:stCondLst>
                                  <p:childTnLst>
                                    <p:set>
                                      <p:cBhvr>
                                        <p:cTn id="28" dur="1" fill="hold">
                                          <p:stCondLst>
                                            <p:cond delay="0"/>
                                          </p:stCondLst>
                                        </p:cTn>
                                        <p:tgtEl>
                                          <p:spTgt spid="38"/>
                                        </p:tgtEl>
                                        <p:attrNameLst>
                                          <p:attrName>style.visibility</p:attrName>
                                        </p:attrNameLst>
                                      </p:cBhvr>
                                      <p:to>
                                        <p:strVal val="hidden"/>
                                      </p:to>
                                    </p:set>
                                  </p:childTnLst>
                                </p:cTn>
                              </p:par>
                              <p:par>
                                <p:cTn id="29" presetID="1" presetClass="exit" presetSubtype="0" fill="hold" grpId="0" nodeType="withEffect">
                                  <p:stCondLst>
                                    <p:cond delay="0"/>
                                  </p:stCondLst>
                                  <p:childTnLst>
                                    <p:set>
                                      <p:cBhvr>
                                        <p:cTn id="30" dur="1" fill="hold">
                                          <p:stCondLst>
                                            <p:cond delay="0"/>
                                          </p:stCondLst>
                                        </p:cTn>
                                        <p:tgtEl>
                                          <p:spTgt spid="39"/>
                                        </p:tgtEl>
                                        <p:attrNameLst>
                                          <p:attrName>style.visibility</p:attrName>
                                        </p:attrNameLst>
                                      </p:cBhvr>
                                      <p:to>
                                        <p:strVal val="hidden"/>
                                      </p:to>
                                    </p:set>
                                  </p:childTnLst>
                                </p:cTn>
                              </p:par>
                              <p:par>
                                <p:cTn id="31" presetID="1" presetClass="exit" presetSubtype="0" fill="hold" grpId="0" nodeType="withEffect">
                                  <p:stCondLst>
                                    <p:cond delay="0"/>
                                  </p:stCondLst>
                                  <p:childTnLst>
                                    <p:set>
                                      <p:cBhvr>
                                        <p:cTn id="32" dur="1" fill="hold">
                                          <p:stCondLst>
                                            <p:cond delay="0"/>
                                          </p:stCondLst>
                                        </p:cTn>
                                        <p:tgtEl>
                                          <p:spTgt spid="40"/>
                                        </p:tgtEl>
                                        <p:attrNameLst>
                                          <p:attrName>style.visibility</p:attrName>
                                        </p:attrNameLst>
                                      </p:cBhvr>
                                      <p:to>
                                        <p:strVal val="hidden"/>
                                      </p:to>
                                    </p:set>
                                  </p:childTnLst>
                                </p:cTn>
                              </p:par>
                              <p:par>
                                <p:cTn id="33" presetID="1" presetClass="exit" presetSubtype="0" fill="hold" grpId="0" nodeType="withEffect">
                                  <p:stCondLst>
                                    <p:cond delay="0"/>
                                  </p:stCondLst>
                                  <p:childTnLst>
                                    <p:set>
                                      <p:cBhvr>
                                        <p:cTn id="34" dur="1" fill="hold">
                                          <p:stCondLst>
                                            <p:cond delay="0"/>
                                          </p:stCondLst>
                                        </p:cTn>
                                        <p:tgtEl>
                                          <p:spTgt spid="41"/>
                                        </p:tgtEl>
                                        <p:attrNameLst>
                                          <p:attrName>style.visibility</p:attrName>
                                        </p:attrNameLst>
                                      </p:cBhvr>
                                      <p:to>
                                        <p:strVal val="hidden"/>
                                      </p:to>
                                    </p:set>
                                  </p:childTnLst>
                                </p:cTn>
                              </p:par>
                              <p:par>
                                <p:cTn id="35" presetID="1" presetClass="exit" presetSubtype="0" fill="hold" grpId="0" nodeType="withEffect">
                                  <p:stCondLst>
                                    <p:cond delay="0"/>
                                  </p:stCondLst>
                                  <p:childTnLst>
                                    <p:set>
                                      <p:cBhvr>
                                        <p:cTn id="36" dur="1" fill="hold">
                                          <p:stCondLst>
                                            <p:cond delay="0"/>
                                          </p:stCondLst>
                                        </p:cTn>
                                        <p:tgtEl>
                                          <p:spTgt spid="43"/>
                                        </p:tgtEl>
                                        <p:attrNameLst>
                                          <p:attrName>style.visibility</p:attrName>
                                        </p:attrNameLst>
                                      </p:cBhvr>
                                      <p:to>
                                        <p:strVal val="hidden"/>
                                      </p:to>
                                    </p:set>
                                  </p:childTnLst>
                                </p:cTn>
                              </p:par>
                              <p:par>
                                <p:cTn id="37" presetID="1" presetClass="exit" presetSubtype="0" fill="hold" grpId="0" nodeType="withEffect">
                                  <p:stCondLst>
                                    <p:cond delay="0"/>
                                  </p:stCondLst>
                                  <p:childTnLst>
                                    <p:set>
                                      <p:cBhvr>
                                        <p:cTn id="38" dur="1" fill="hold">
                                          <p:stCondLst>
                                            <p:cond delay="0"/>
                                          </p:stCondLst>
                                        </p:cTn>
                                        <p:tgtEl>
                                          <p:spTgt spid="42"/>
                                        </p:tgtEl>
                                        <p:attrNameLst>
                                          <p:attrName>style.visibility</p:attrName>
                                        </p:attrNameLst>
                                      </p:cBhvr>
                                      <p:to>
                                        <p:strVal val="hidden"/>
                                      </p:to>
                                    </p:set>
                                  </p:childTnLst>
                                </p:cTn>
                              </p:par>
                              <p:par>
                                <p:cTn id="39" presetID="1" presetClass="exit" presetSubtype="0" fill="hold" grpId="0" nodeType="withEffect">
                                  <p:stCondLst>
                                    <p:cond delay="0"/>
                                  </p:stCondLst>
                                  <p:childTnLst>
                                    <p:set>
                                      <p:cBhvr>
                                        <p:cTn id="40" dur="1" fill="hold">
                                          <p:stCondLst>
                                            <p:cond delay="0"/>
                                          </p:stCondLst>
                                        </p:cTn>
                                        <p:tgtEl>
                                          <p:spTgt spid="44"/>
                                        </p:tgtEl>
                                        <p:attrNameLst>
                                          <p:attrName>style.visibility</p:attrName>
                                        </p:attrNameLst>
                                      </p:cBhvr>
                                      <p:to>
                                        <p:strVal val="hidden"/>
                                      </p:to>
                                    </p:set>
                                  </p:childTnLst>
                                </p:cTn>
                              </p:par>
                              <p:par>
                                <p:cTn id="41" presetID="1" presetClass="exit" presetSubtype="0" fill="hold" grpId="0" nodeType="withEffect">
                                  <p:stCondLst>
                                    <p:cond delay="0"/>
                                  </p:stCondLst>
                                  <p:childTnLst>
                                    <p:set>
                                      <p:cBhvr>
                                        <p:cTn id="42" dur="1" fill="hold">
                                          <p:stCondLst>
                                            <p:cond delay="0"/>
                                          </p:stCondLst>
                                        </p:cTn>
                                        <p:tgtEl>
                                          <p:spTgt spid="6"/>
                                        </p:tgtEl>
                                        <p:attrNameLst>
                                          <p:attrName>style.visibility</p:attrName>
                                        </p:attrNameLst>
                                      </p:cBhvr>
                                      <p:to>
                                        <p:strVal val="hidden"/>
                                      </p:to>
                                    </p:set>
                                  </p:childTnLst>
                                </p:cTn>
                              </p:par>
                              <p:par>
                                <p:cTn id="43" presetID="1" presetClass="exit" presetSubtype="0" fill="hold" grpId="0" nodeType="withEffect">
                                  <p:stCondLst>
                                    <p:cond delay="0"/>
                                  </p:stCondLst>
                                  <p:childTnLst>
                                    <p:set>
                                      <p:cBhvr>
                                        <p:cTn id="44" dur="1" fill="hold">
                                          <p:stCondLst>
                                            <p:cond delay="0"/>
                                          </p:stCondLst>
                                        </p:cTn>
                                        <p:tgtEl>
                                          <p:spTgt spid="7"/>
                                        </p:tgtEl>
                                        <p:attrNameLst>
                                          <p:attrName>style.visibility</p:attrName>
                                        </p:attrNameLst>
                                      </p:cBhvr>
                                      <p:to>
                                        <p:strVal val="hidden"/>
                                      </p:to>
                                    </p:set>
                                  </p:childTnLst>
                                </p:cTn>
                              </p:par>
                              <p:par>
                                <p:cTn id="45" presetID="1" presetClass="exit" presetSubtype="0" fill="hold" grpId="0" nodeType="withEffect">
                                  <p:stCondLst>
                                    <p:cond delay="0"/>
                                  </p:stCondLst>
                                  <p:childTnLst>
                                    <p:set>
                                      <p:cBhvr>
                                        <p:cTn id="46" dur="1" fill="hold">
                                          <p:stCondLst>
                                            <p:cond delay="0"/>
                                          </p:stCondLst>
                                        </p:cTn>
                                        <p:tgtEl>
                                          <p:spTgt spid="9"/>
                                        </p:tgtEl>
                                        <p:attrNameLst>
                                          <p:attrName>style.visibility</p:attrName>
                                        </p:attrNameLst>
                                      </p:cBhvr>
                                      <p:to>
                                        <p:strVal val="hidden"/>
                                      </p:to>
                                    </p:set>
                                  </p:childTnLst>
                                </p:cTn>
                              </p:par>
                              <p:par>
                                <p:cTn id="47" presetID="1" presetClass="exit" presetSubtype="0" fill="hold" grpId="0" nodeType="withEffect">
                                  <p:stCondLst>
                                    <p:cond delay="0"/>
                                  </p:stCondLst>
                                  <p:childTnLst>
                                    <p:set>
                                      <p:cBhvr>
                                        <p:cTn id="48" dur="1" fill="hold">
                                          <p:stCondLst>
                                            <p:cond delay="0"/>
                                          </p:stCondLst>
                                        </p:cTn>
                                        <p:tgtEl>
                                          <p:spTgt spid="10"/>
                                        </p:tgtEl>
                                        <p:attrNameLst>
                                          <p:attrName>style.visibility</p:attrName>
                                        </p:attrNameLst>
                                      </p:cBhvr>
                                      <p:to>
                                        <p:strVal val="hidden"/>
                                      </p:to>
                                    </p:set>
                                  </p:childTnLst>
                                </p:cTn>
                              </p:par>
                              <p:par>
                                <p:cTn id="49" presetID="2" presetClass="entr" presetSubtype="8" fill="hold" grpId="0" nodeType="withEffect">
                                  <p:stCondLst>
                                    <p:cond delay="0"/>
                                  </p:stCondLst>
                                  <p:iterate type="lt">
                                    <p:tmPct val="0"/>
                                  </p:iterate>
                                  <p:childTnLst>
                                    <p:set>
                                      <p:cBhvr>
                                        <p:cTn id="50" dur="1" fill="hold">
                                          <p:stCondLst>
                                            <p:cond delay="0"/>
                                          </p:stCondLst>
                                        </p:cTn>
                                        <p:tgtEl>
                                          <p:spTgt spid="5"/>
                                        </p:tgtEl>
                                        <p:attrNameLst>
                                          <p:attrName>style.visibility</p:attrName>
                                        </p:attrNameLst>
                                      </p:cBhvr>
                                      <p:to>
                                        <p:strVal val="visible"/>
                                      </p:to>
                                    </p:set>
                                    <p:anim calcmode="lin" valueType="num">
                                      <p:cBhvr additive="base">
                                        <p:cTn id="51" dur="500" fill="hold"/>
                                        <p:tgtEl>
                                          <p:spTgt spid="5"/>
                                        </p:tgtEl>
                                        <p:attrNameLst>
                                          <p:attrName>ppt_x</p:attrName>
                                        </p:attrNameLst>
                                      </p:cBhvr>
                                      <p:tavLst>
                                        <p:tav tm="0">
                                          <p:val>
                                            <p:strVal val="0-#ppt_w/2"/>
                                          </p:val>
                                        </p:tav>
                                        <p:tav tm="100000">
                                          <p:val>
                                            <p:strVal val="#ppt_x"/>
                                          </p:val>
                                        </p:tav>
                                      </p:tavLst>
                                    </p:anim>
                                    <p:anim calcmode="lin" valueType="num">
                                      <p:cBhvr additive="base">
                                        <p:cTn id="52" dur="500" fill="hold"/>
                                        <p:tgtEl>
                                          <p:spTgt spid="5"/>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9"/>
                                            </p:cond>
                                          </p:stCondLst>
                                          <p:endCondLst>
                                            <p:cond evt="onStopAudio" delay="0">
                                              <p:tgtEl>
                                                <p:sldTgt/>
                                              </p:tgtEl>
                                            </p:cond>
                                          </p:endCondLst>
                                        </p:cTn>
                                        <p:tgtEl>
                                          <p:sndTgt r:embed="rId3" name="WhizzLeft.wav"/>
                                        </p:tgtEl>
                                      </p:cMediaNode>
                                    </p:audio>
                                  </p:subTnLst>
                                </p:cTn>
                              </p:par>
                              <p:par>
                                <p:cTn id="53" presetID="2" presetClass="entr" presetSubtype="8" fill="hold" grpId="0" nodeType="withEffect">
                                  <p:stCondLst>
                                    <p:cond delay="1500"/>
                                  </p:stCondLst>
                                  <p:iterate type="lt">
                                    <p:tmPct val="0"/>
                                  </p:iterate>
                                  <p:childTnLst>
                                    <p:set>
                                      <p:cBhvr>
                                        <p:cTn id="54" dur="1" fill="hold">
                                          <p:stCondLst>
                                            <p:cond delay="0"/>
                                          </p:stCondLst>
                                        </p:cTn>
                                        <p:tgtEl>
                                          <p:spTgt spid="57"/>
                                        </p:tgtEl>
                                        <p:attrNameLst>
                                          <p:attrName>style.visibility</p:attrName>
                                        </p:attrNameLst>
                                      </p:cBhvr>
                                      <p:to>
                                        <p:strVal val="visible"/>
                                      </p:to>
                                    </p:set>
                                    <p:anim calcmode="lin" valueType="num">
                                      <p:cBhvr additive="base">
                                        <p:cTn id="55" dur="500" fill="hold"/>
                                        <p:tgtEl>
                                          <p:spTgt spid="57"/>
                                        </p:tgtEl>
                                        <p:attrNameLst>
                                          <p:attrName>ppt_x</p:attrName>
                                        </p:attrNameLst>
                                      </p:cBhvr>
                                      <p:tavLst>
                                        <p:tav tm="0">
                                          <p:val>
                                            <p:strVal val="0-#ppt_w/2"/>
                                          </p:val>
                                        </p:tav>
                                        <p:tav tm="100000">
                                          <p:val>
                                            <p:strVal val="#ppt_x"/>
                                          </p:val>
                                        </p:tav>
                                      </p:tavLst>
                                    </p:anim>
                                    <p:anim calcmode="lin" valueType="num">
                                      <p:cBhvr additive="base">
                                        <p:cTn id="56" dur="500" fill="hold"/>
                                        <p:tgtEl>
                                          <p:spTgt spid="57"/>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3"/>
                                            </p:cond>
                                          </p:stCondLst>
                                          <p:endCondLst>
                                            <p:cond evt="onStopAudio" delay="0">
                                              <p:tgtEl>
                                                <p:sldTgt/>
                                              </p:tgtEl>
                                            </p:cond>
                                          </p:endCondLst>
                                        </p:cTn>
                                        <p:tgtEl>
                                          <p:sndTgt r:embed="rId3" name="WhizzLeft.wav"/>
                                        </p:tgtEl>
                                      </p:cMediaNode>
                                    </p:audio>
                                  </p:subTnLst>
                                </p:cTn>
                              </p:par>
                            </p:childTnLst>
                          </p:cTn>
                        </p:par>
                        <p:par>
                          <p:cTn id="57" fill="hold">
                            <p:stCondLst>
                              <p:cond delay="2000"/>
                            </p:stCondLst>
                            <p:childTnLst>
                              <p:par>
                                <p:cTn id="58" presetID="2" presetClass="entr" presetSubtype="1" fill="hold" grpId="2" nodeType="afterEffect">
                                  <p:stCondLst>
                                    <p:cond delay="500"/>
                                  </p:stCondLst>
                                  <p:iterate type="lt">
                                    <p:tmPct val="0"/>
                                  </p:iterate>
                                  <p:childTnLst>
                                    <p:set>
                                      <p:cBhvr>
                                        <p:cTn id="59" dur="1" fill="hold">
                                          <p:stCondLst>
                                            <p:cond delay="0"/>
                                          </p:stCondLst>
                                        </p:cTn>
                                        <p:tgtEl>
                                          <p:spTgt spid="4"/>
                                        </p:tgtEl>
                                        <p:attrNameLst>
                                          <p:attrName>style.visibility</p:attrName>
                                        </p:attrNameLst>
                                      </p:cBhvr>
                                      <p:to>
                                        <p:strVal val="visible"/>
                                      </p:to>
                                    </p:set>
                                    <p:anim calcmode="lin" valueType="num">
                                      <p:cBhvr additive="base">
                                        <p:cTn id="60" dur="500" fill="hold"/>
                                        <p:tgtEl>
                                          <p:spTgt spid="4"/>
                                        </p:tgtEl>
                                        <p:attrNameLst>
                                          <p:attrName>ppt_x</p:attrName>
                                        </p:attrNameLst>
                                      </p:cBhvr>
                                      <p:tavLst>
                                        <p:tav tm="0">
                                          <p:val>
                                            <p:strVal val="#ppt_x"/>
                                          </p:val>
                                        </p:tav>
                                        <p:tav tm="100000">
                                          <p:val>
                                            <p:strVal val="#ppt_x"/>
                                          </p:val>
                                        </p:tav>
                                      </p:tavLst>
                                    </p:anim>
                                    <p:anim calcmode="lin" valueType="num">
                                      <p:cBhvr additive="base">
                                        <p:cTn id="61" dur="500" fill="hold"/>
                                        <p:tgtEl>
                                          <p:spTgt spid="4"/>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58"/>
                                            </p:cond>
                                          </p:stCondLst>
                                          <p:endCondLst>
                                            <p:cond evt="onStopAudio" delay="0">
                                              <p:tgtEl>
                                                <p:sldTgt/>
                                              </p:tgtEl>
                                            </p:cond>
                                          </p:endCondLst>
                                        </p:cTn>
                                        <p:tgtEl>
                                          <p:sndTgt r:embed="rId4" name="Impact.wav"/>
                                        </p:tgtEl>
                                      </p:cMediaNode>
                                    </p:audio>
                                  </p:subTnLst>
                                </p:cTn>
                              </p:par>
                            </p:childTnLst>
                          </p:cTn>
                        </p:par>
                        <p:par>
                          <p:cTn id="62" fill="hold">
                            <p:stCondLst>
                              <p:cond delay="3000"/>
                            </p:stCondLst>
                            <p:childTnLst>
                              <p:par>
                                <p:cTn id="63" presetID="1" presetClass="entr" presetSubtype="0" fill="hold" grpId="3" nodeType="afterEffect">
                                  <p:stCondLst>
                                    <p:cond delay="1000"/>
                                  </p:stCondLst>
                                  <p:iterate type="lt">
                                    <p:tmAbs val="0"/>
                                  </p:iterate>
                                  <p:childTnLst>
                                    <p:set>
                                      <p:cBhvr>
                                        <p:cTn id="64" dur="1" fill="hold">
                                          <p:stCondLst>
                                            <p:cond delay="1699"/>
                                          </p:stCondLst>
                                        </p:cTn>
                                        <p:tgtEl>
                                          <p:spTgt spid="4"/>
                                        </p:tgtEl>
                                        <p:attrNameLst>
                                          <p:attrName>style.visibility</p:attrName>
                                        </p:attrNameLst>
                                      </p:cBhvr>
                                      <p:to>
                                        <p:strVal val="visible"/>
                                      </p:to>
                                    </p:set>
                                  </p:childTnLst>
                                  <p:subTnLst>
                                    <p:audio>
                                      <p:cMediaNode>
                                        <p:cTn display="0" masterRel="sameClick">
                                          <p:stCondLst>
                                            <p:cond evt="begin" delay="0">
                                              <p:tn val="63"/>
                                            </p:cond>
                                          </p:stCondLst>
                                          <p:endCondLst>
                                            <p:cond evt="onStopAudio" delay="0">
                                              <p:tgtEl>
                                                <p:sldTgt/>
                                              </p:tgtEl>
                                            </p:cond>
                                          </p:endCondLst>
                                        </p:cTn>
                                        <p:tgtEl>
                                          <p:sndTgt r:embed="rId5" name="L21S12_Headline.wav"/>
                                        </p:tgtEl>
                                      </p:cMediaNode>
                                    </p:audio>
                                  </p:subTnLst>
                                </p:cTn>
                              </p:par>
                            </p:childTnLst>
                          </p:cTn>
                        </p:par>
                      </p:childTnLst>
                    </p:cTn>
                  </p:par>
                </p:childTnLst>
              </p:cTn>
              <p:prevCondLst>
                <p:cond evt="onPrev" delay="0">
                  <p:tgtEl>
                    <p:sldTgt/>
                  </p:tgtEl>
                </p:cond>
              </p:prevCondLst>
              <p:nextCondLst>
                <p:cond evt="onNext" delay="0">
                  <p:tgtEl>
                    <p:sldTgt/>
                  </p:tgtEl>
                </p:cond>
              </p:nextCondLst>
            </p:seq>
            <p:seq concurrent="1" nextAc="seek">
              <p:cTn id="65" restart="whenNotActive" fill="hold" evtFilter="cancelBubble" nodeType="interactiveSeq">
                <p:stCondLst>
                  <p:cond evt="onClick" delay="0">
                    <p:tgtEl>
                      <p:spTgt spid="5"/>
                    </p:tgtEl>
                  </p:cond>
                </p:stCondLst>
                <p:endSync evt="end" delay="0">
                  <p:rtn val="all"/>
                </p:endSync>
                <p:childTnLst>
                  <p:par>
                    <p:cTn id="66" fill="hold">
                      <p:stCondLst>
                        <p:cond delay="0"/>
                      </p:stCondLst>
                      <p:childTnLst>
                        <p:par>
                          <p:cTn id="67" fill="hold">
                            <p:stCondLst>
                              <p:cond delay="0"/>
                            </p:stCondLst>
                            <p:childTnLst>
                              <p:par>
                                <p:cTn id="68" presetID="26" presetClass="emph" presetSubtype="0" fill="hold" grpId="1" nodeType="clickEffect">
                                  <p:stCondLst>
                                    <p:cond delay="0"/>
                                  </p:stCondLst>
                                  <p:iterate type="lt">
                                    <p:tmPct val="0"/>
                                  </p:iterate>
                                  <p:childTnLst>
                                    <p:animEffect transition="out" filter="fade">
                                      <p:cBhvr>
                                        <p:cTn id="69" dur="500" tmFilter="0, 0; .2, .5; .8, .5; 1, 0"/>
                                        <p:tgtEl>
                                          <p:spTgt spid="5"/>
                                        </p:tgtEl>
                                      </p:cBhvr>
                                    </p:animEffect>
                                    <p:animScale>
                                      <p:cBhvr>
                                        <p:cTn id="70" dur="250" autoRev="1" fill="hold"/>
                                        <p:tgtEl>
                                          <p:spTgt spid="5"/>
                                        </p:tgtEl>
                                      </p:cBhvr>
                                      <p:by x="105000" y="105000"/>
                                    </p:animScale>
                                  </p:childTnLst>
                                </p:cTn>
                              </p:par>
                              <p:par>
                                <p:cTn id="71" presetID="9" presetClass="entr" presetSubtype="0" fill="hold" grpId="1" nodeType="withEffect">
                                  <p:stCondLst>
                                    <p:cond delay="0"/>
                                  </p:stCondLst>
                                  <p:childTnLst>
                                    <p:set>
                                      <p:cBhvr>
                                        <p:cTn id="72" dur="1" fill="hold">
                                          <p:stCondLst>
                                            <p:cond delay="0"/>
                                          </p:stCondLst>
                                        </p:cTn>
                                        <p:tgtEl>
                                          <p:spTgt spid="16"/>
                                        </p:tgtEl>
                                        <p:attrNameLst>
                                          <p:attrName>style.visibility</p:attrName>
                                        </p:attrNameLst>
                                      </p:cBhvr>
                                      <p:to>
                                        <p:strVal val="visible"/>
                                      </p:to>
                                    </p:set>
                                    <p:animEffect transition="in" filter="dissolve">
                                      <p:cBhvr>
                                        <p:cTn id="73" dur="500"/>
                                        <p:tgtEl>
                                          <p:spTgt spid="16"/>
                                        </p:tgtEl>
                                      </p:cBhvr>
                                    </p:animEffect>
                                  </p:childTnLst>
                                </p:cTn>
                              </p:par>
                            </p:childTnLst>
                          </p:cTn>
                        </p:par>
                        <p:par>
                          <p:cTn id="74" fill="hold">
                            <p:stCondLst>
                              <p:cond delay="500"/>
                            </p:stCondLst>
                            <p:childTnLst>
                              <p:par>
                                <p:cTn id="75" presetID="22" presetClass="entr" presetSubtype="8" fill="hold" grpId="0" nodeType="afterEffect">
                                  <p:stCondLst>
                                    <p:cond delay="0"/>
                                  </p:stCondLst>
                                  <p:iterate type="lt">
                                    <p:tmPct val="10000"/>
                                  </p:iterate>
                                  <p:childTnLst>
                                    <p:set>
                                      <p:cBhvr>
                                        <p:cTn id="76" dur="1" fill="hold">
                                          <p:stCondLst>
                                            <p:cond delay="0"/>
                                          </p:stCondLst>
                                        </p:cTn>
                                        <p:tgtEl>
                                          <p:spTgt spid="29"/>
                                        </p:tgtEl>
                                        <p:attrNameLst>
                                          <p:attrName>style.visibility</p:attrName>
                                        </p:attrNameLst>
                                      </p:cBhvr>
                                      <p:to>
                                        <p:strVal val="visible"/>
                                      </p:to>
                                    </p:set>
                                    <p:animEffect transition="in" filter="wipe(left)">
                                      <p:cBhvr>
                                        <p:cTn id="77" dur="1000"/>
                                        <p:tgtEl>
                                          <p:spTgt spid="29"/>
                                        </p:tgtEl>
                                      </p:cBhvr>
                                    </p:animEffect>
                                  </p:childTnLst>
                                </p:cTn>
                              </p:par>
                              <p:par>
                                <p:cTn id="78" presetID="1" presetClass="entr" presetSubtype="0" fill="hold" grpId="1" nodeType="withEffect">
                                  <p:stCondLst>
                                    <p:cond delay="0"/>
                                  </p:stCondLst>
                                  <p:iterate type="lt">
                                    <p:tmAbs val="0"/>
                                  </p:iterate>
                                  <p:childTnLst>
                                    <p:set>
                                      <p:cBhvr>
                                        <p:cTn id="79" dur="1" fill="hold">
                                          <p:stCondLst>
                                            <p:cond delay="5099"/>
                                          </p:stCondLst>
                                        </p:cTn>
                                        <p:tgtEl>
                                          <p:spTgt spid="29"/>
                                        </p:tgtEl>
                                        <p:attrNameLst>
                                          <p:attrName>style.visibility</p:attrName>
                                        </p:attrNameLst>
                                      </p:cBhvr>
                                      <p:to>
                                        <p:strVal val="visible"/>
                                      </p:to>
                                    </p:set>
                                  </p:childTnLst>
                                  <p:subTnLst>
                                    <p:audio>
                                      <p:cMediaNode>
                                        <p:cTn display="0" masterRel="sameClick">
                                          <p:stCondLst>
                                            <p:cond evt="begin" delay="0">
                                              <p:tn val="78"/>
                                            </p:cond>
                                          </p:stCondLst>
                                          <p:endCondLst>
                                            <p:cond evt="onStopAudio" delay="0">
                                              <p:tgtEl>
                                                <p:sldTgt/>
                                              </p:tgtEl>
                                            </p:cond>
                                          </p:endCondLst>
                                        </p:cTn>
                                        <p:tgtEl>
                                          <p:sndTgt r:embed="rId6" name="L21S12_Clip_1.wav"/>
                                        </p:tgtEl>
                                      </p:cMediaNode>
                                    </p:audio>
                                  </p:subTnLst>
                                </p:cTn>
                              </p:par>
                              <p:par>
                                <p:cTn id="80" presetID="64" presetClass="path" presetSubtype="0" accel="50000" decel="50000" fill="hold" nodeType="withEffect">
                                  <p:stCondLst>
                                    <p:cond delay="0"/>
                                  </p:stCondLst>
                                  <p:childTnLst>
                                    <p:animMotion origin="layout" path="M 0.10642 0.04213 L 0.10642 -0.12963 " pathEditMode="fixed" rAng="0" ptsTypes="AA">
                                      <p:cBhvr>
                                        <p:cTn id="81" dur="1000" fill="hold"/>
                                        <p:tgtEl>
                                          <p:spTgt spid="35"/>
                                        </p:tgtEl>
                                        <p:attrNameLst>
                                          <p:attrName>ppt_x</p:attrName>
                                          <p:attrName>ppt_y</p:attrName>
                                        </p:attrNameLst>
                                      </p:cBhvr>
                                      <p:rCtr x="0" y="-8588"/>
                                    </p:animMotion>
                                  </p:childTnLst>
                                </p:cTn>
                              </p:par>
                              <p:par>
                                <p:cTn id="82" presetID="64" presetClass="path" presetSubtype="0" accel="50000" decel="50000" fill="hold" nodeType="withEffect">
                                  <p:stCondLst>
                                    <p:cond delay="0"/>
                                  </p:stCondLst>
                                  <p:childTnLst>
                                    <p:animMotion origin="layout" path="M 0.10642 0.04213 L 0.10642 -0.22939 " pathEditMode="fixed" rAng="0" ptsTypes="AA">
                                      <p:cBhvr>
                                        <p:cTn id="83" dur="1000" fill="hold"/>
                                        <p:tgtEl>
                                          <p:spTgt spid="45"/>
                                        </p:tgtEl>
                                        <p:attrNameLst>
                                          <p:attrName>ppt_x</p:attrName>
                                          <p:attrName>ppt_y</p:attrName>
                                        </p:attrNameLst>
                                      </p:cBhvr>
                                      <p:rCtr x="0" y="-13588"/>
                                    </p:animMotion>
                                  </p:childTnLst>
                                </p:cTn>
                              </p:par>
                            </p:childTnLst>
                          </p:cTn>
                        </p:par>
                        <p:par>
                          <p:cTn id="84" fill="hold">
                            <p:stCondLst>
                              <p:cond delay="5600"/>
                            </p:stCondLst>
                            <p:childTnLst>
                              <p:par>
                                <p:cTn id="85" presetID="2" presetClass="exit" presetSubtype="4" fill="hold" nodeType="afterEffect">
                                  <p:stCondLst>
                                    <p:cond delay="0"/>
                                  </p:stCondLst>
                                  <p:childTnLst>
                                    <p:anim calcmode="lin" valueType="num">
                                      <p:cBhvr additive="base">
                                        <p:cTn id="86" dur="500"/>
                                        <p:tgtEl>
                                          <p:spTgt spid="35"/>
                                        </p:tgtEl>
                                        <p:attrNameLst>
                                          <p:attrName>ppt_x</p:attrName>
                                        </p:attrNameLst>
                                      </p:cBhvr>
                                      <p:tavLst>
                                        <p:tav tm="0">
                                          <p:val>
                                            <p:strVal val="ppt_x"/>
                                          </p:val>
                                        </p:tav>
                                        <p:tav tm="100000">
                                          <p:val>
                                            <p:strVal val="ppt_x"/>
                                          </p:val>
                                        </p:tav>
                                      </p:tavLst>
                                    </p:anim>
                                    <p:anim calcmode="lin" valueType="num">
                                      <p:cBhvr additive="base">
                                        <p:cTn id="87" dur="500"/>
                                        <p:tgtEl>
                                          <p:spTgt spid="35"/>
                                        </p:tgtEl>
                                        <p:attrNameLst>
                                          <p:attrName>ppt_y</p:attrName>
                                        </p:attrNameLst>
                                      </p:cBhvr>
                                      <p:tavLst>
                                        <p:tav tm="0">
                                          <p:val>
                                            <p:strVal val="ppt_y"/>
                                          </p:val>
                                        </p:tav>
                                        <p:tav tm="100000">
                                          <p:val>
                                            <p:strVal val="1+ppt_h/2"/>
                                          </p:val>
                                        </p:tav>
                                      </p:tavLst>
                                    </p:anim>
                                    <p:set>
                                      <p:cBhvr>
                                        <p:cTn id="88" dur="1" fill="hold">
                                          <p:stCondLst>
                                            <p:cond delay="499"/>
                                          </p:stCondLst>
                                        </p:cTn>
                                        <p:tgtEl>
                                          <p:spTgt spid="35"/>
                                        </p:tgtEl>
                                        <p:attrNameLst>
                                          <p:attrName>style.visibility</p:attrName>
                                        </p:attrNameLst>
                                      </p:cBhvr>
                                      <p:to>
                                        <p:strVal val="hidden"/>
                                      </p:to>
                                    </p:set>
                                  </p:childTnLst>
                                </p:cTn>
                              </p:par>
                              <p:par>
                                <p:cTn id="89" presetID="2" presetClass="exit" presetSubtype="4" fill="hold" nodeType="withEffect">
                                  <p:stCondLst>
                                    <p:cond delay="0"/>
                                  </p:stCondLst>
                                  <p:childTnLst>
                                    <p:anim calcmode="lin" valueType="num">
                                      <p:cBhvr additive="base">
                                        <p:cTn id="90" dur="500"/>
                                        <p:tgtEl>
                                          <p:spTgt spid="45"/>
                                        </p:tgtEl>
                                        <p:attrNameLst>
                                          <p:attrName>ppt_x</p:attrName>
                                        </p:attrNameLst>
                                      </p:cBhvr>
                                      <p:tavLst>
                                        <p:tav tm="0">
                                          <p:val>
                                            <p:strVal val="ppt_x"/>
                                          </p:val>
                                        </p:tav>
                                        <p:tav tm="100000">
                                          <p:val>
                                            <p:strVal val="ppt_x"/>
                                          </p:val>
                                        </p:tav>
                                      </p:tavLst>
                                    </p:anim>
                                    <p:anim calcmode="lin" valueType="num">
                                      <p:cBhvr additive="base">
                                        <p:cTn id="91" dur="500"/>
                                        <p:tgtEl>
                                          <p:spTgt spid="45"/>
                                        </p:tgtEl>
                                        <p:attrNameLst>
                                          <p:attrName>ppt_y</p:attrName>
                                        </p:attrNameLst>
                                      </p:cBhvr>
                                      <p:tavLst>
                                        <p:tav tm="0">
                                          <p:val>
                                            <p:strVal val="ppt_y"/>
                                          </p:val>
                                        </p:tav>
                                        <p:tav tm="100000">
                                          <p:val>
                                            <p:strVal val="1+ppt_h/2"/>
                                          </p:val>
                                        </p:tav>
                                      </p:tavLst>
                                    </p:anim>
                                    <p:set>
                                      <p:cBhvr>
                                        <p:cTn id="92" dur="1" fill="hold">
                                          <p:stCondLst>
                                            <p:cond delay="499"/>
                                          </p:stCondLst>
                                        </p:cTn>
                                        <p:tgtEl>
                                          <p:spTgt spid="45"/>
                                        </p:tgtEl>
                                        <p:attrNameLst>
                                          <p:attrName>style.visibility</p:attrName>
                                        </p:attrNameLst>
                                      </p:cBhvr>
                                      <p:to>
                                        <p:strVal val="hidden"/>
                                      </p:to>
                                    </p:set>
                                  </p:childTnLst>
                                </p:cTn>
                              </p:par>
                            </p:childTnLst>
                          </p:cTn>
                        </p:par>
                        <p:par>
                          <p:cTn id="93" fill="hold">
                            <p:stCondLst>
                              <p:cond delay="6100"/>
                            </p:stCondLst>
                            <p:childTnLst>
                              <p:par>
                                <p:cTn id="94" presetID="22" presetClass="entr" presetSubtype="8" fill="hold" grpId="0" nodeType="afterEffect">
                                  <p:stCondLst>
                                    <p:cond delay="0"/>
                                  </p:stCondLst>
                                  <p:iterate type="lt">
                                    <p:tmPct val="10000"/>
                                  </p:iterate>
                                  <p:childTnLst>
                                    <p:set>
                                      <p:cBhvr>
                                        <p:cTn id="95" dur="1" fill="hold">
                                          <p:stCondLst>
                                            <p:cond delay="0"/>
                                          </p:stCondLst>
                                        </p:cTn>
                                        <p:tgtEl>
                                          <p:spTgt spid="59"/>
                                        </p:tgtEl>
                                        <p:attrNameLst>
                                          <p:attrName>style.visibility</p:attrName>
                                        </p:attrNameLst>
                                      </p:cBhvr>
                                      <p:to>
                                        <p:strVal val="visible"/>
                                      </p:to>
                                    </p:set>
                                    <p:animEffect transition="in" filter="wipe(left)">
                                      <p:cBhvr>
                                        <p:cTn id="96" dur="500"/>
                                        <p:tgtEl>
                                          <p:spTgt spid="59"/>
                                        </p:tgtEl>
                                      </p:cBhvr>
                                    </p:animEffect>
                                  </p:childTnLst>
                                </p:cTn>
                              </p:par>
                              <p:par>
                                <p:cTn id="97" presetID="1" presetClass="entr" presetSubtype="0" fill="hold" grpId="1" nodeType="withEffect">
                                  <p:stCondLst>
                                    <p:cond delay="0"/>
                                  </p:stCondLst>
                                  <p:iterate type="lt">
                                    <p:tmAbs val="0"/>
                                  </p:iterate>
                                  <p:childTnLst>
                                    <p:set>
                                      <p:cBhvr>
                                        <p:cTn id="98" dur="1" fill="hold">
                                          <p:stCondLst>
                                            <p:cond delay="16099"/>
                                          </p:stCondLst>
                                        </p:cTn>
                                        <p:tgtEl>
                                          <p:spTgt spid="59"/>
                                        </p:tgtEl>
                                        <p:attrNameLst>
                                          <p:attrName>style.visibility</p:attrName>
                                        </p:attrNameLst>
                                      </p:cBhvr>
                                      <p:to>
                                        <p:strVal val="visible"/>
                                      </p:to>
                                    </p:set>
                                  </p:childTnLst>
                                  <p:subTnLst>
                                    <p:audio>
                                      <p:cMediaNode>
                                        <p:cTn display="0" masterRel="sameClick">
                                          <p:stCondLst>
                                            <p:cond evt="begin" delay="0">
                                              <p:tn val="97"/>
                                            </p:cond>
                                          </p:stCondLst>
                                          <p:endCondLst>
                                            <p:cond evt="onStopAudio" delay="0">
                                              <p:tgtEl>
                                                <p:sldTgt/>
                                              </p:tgtEl>
                                            </p:cond>
                                          </p:endCondLst>
                                        </p:cTn>
                                        <p:tgtEl>
                                          <p:sndTgt r:embed="rId7" name="L21S12_Clip_1_1.wav"/>
                                        </p:tgtEl>
                                      </p:cMediaNode>
                                    </p:audio>
                                  </p:subTnLst>
                                </p:cTn>
                              </p:par>
                              <p:par>
                                <p:cTn id="99" presetID="64" presetClass="path" presetSubtype="0" accel="50000" decel="50000" fill="hold" nodeType="withEffect">
                                  <p:stCondLst>
                                    <p:cond delay="0"/>
                                  </p:stCondLst>
                                  <p:childTnLst>
                                    <p:animMotion origin="layout" path="M 0.08663 0.04213 L 0.08663 -0.12963 " pathEditMode="fixed" rAng="0" ptsTypes="AA">
                                      <p:cBhvr>
                                        <p:cTn id="100" dur="1000" fill="hold"/>
                                        <p:tgtEl>
                                          <p:spTgt spid="37"/>
                                        </p:tgtEl>
                                        <p:attrNameLst>
                                          <p:attrName>ppt_x</p:attrName>
                                          <p:attrName>ppt_y</p:attrName>
                                        </p:attrNameLst>
                                      </p:cBhvr>
                                      <p:rCtr x="0" y="-8588"/>
                                    </p:animMotion>
                                  </p:childTnLst>
                                </p:cTn>
                              </p:par>
                              <p:par>
                                <p:cTn id="101" presetID="64" presetClass="path" presetSubtype="0" accel="50000" decel="50000" fill="hold" nodeType="withEffect">
                                  <p:stCondLst>
                                    <p:cond delay="0"/>
                                  </p:stCondLst>
                                  <p:childTnLst>
                                    <p:animMotion origin="layout" path="M 0.08663 0.04213 L 0.08663 -0.22939 " pathEditMode="fixed" rAng="0" ptsTypes="AA">
                                      <p:cBhvr>
                                        <p:cTn id="102" dur="1000" fill="hold"/>
                                        <p:tgtEl>
                                          <p:spTgt spid="50"/>
                                        </p:tgtEl>
                                        <p:attrNameLst>
                                          <p:attrName>ppt_x</p:attrName>
                                          <p:attrName>ppt_y</p:attrName>
                                        </p:attrNameLst>
                                      </p:cBhvr>
                                      <p:rCtr x="0" y="-13588"/>
                                    </p:animMotion>
                                  </p:childTnLst>
                                </p:cTn>
                              </p:par>
                            </p:childTnLst>
                          </p:cTn>
                        </p:par>
                        <p:par>
                          <p:cTn id="103" fill="hold">
                            <p:stCondLst>
                              <p:cond delay="22200"/>
                            </p:stCondLst>
                            <p:childTnLst>
                              <p:par>
                                <p:cTn id="104" presetID="2" presetClass="exit" presetSubtype="4" fill="hold" nodeType="afterEffect">
                                  <p:stCondLst>
                                    <p:cond delay="0"/>
                                  </p:stCondLst>
                                  <p:childTnLst>
                                    <p:anim calcmode="lin" valueType="num">
                                      <p:cBhvr additive="base">
                                        <p:cTn id="105" dur="500"/>
                                        <p:tgtEl>
                                          <p:spTgt spid="37"/>
                                        </p:tgtEl>
                                        <p:attrNameLst>
                                          <p:attrName>ppt_x</p:attrName>
                                        </p:attrNameLst>
                                      </p:cBhvr>
                                      <p:tavLst>
                                        <p:tav tm="0">
                                          <p:val>
                                            <p:strVal val="ppt_x"/>
                                          </p:val>
                                        </p:tav>
                                        <p:tav tm="100000">
                                          <p:val>
                                            <p:strVal val="ppt_x"/>
                                          </p:val>
                                        </p:tav>
                                      </p:tavLst>
                                    </p:anim>
                                    <p:anim calcmode="lin" valueType="num">
                                      <p:cBhvr additive="base">
                                        <p:cTn id="106" dur="500"/>
                                        <p:tgtEl>
                                          <p:spTgt spid="37"/>
                                        </p:tgtEl>
                                        <p:attrNameLst>
                                          <p:attrName>ppt_y</p:attrName>
                                        </p:attrNameLst>
                                      </p:cBhvr>
                                      <p:tavLst>
                                        <p:tav tm="0">
                                          <p:val>
                                            <p:strVal val="ppt_y"/>
                                          </p:val>
                                        </p:tav>
                                        <p:tav tm="100000">
                                          <p:val>
                                            <p:strVal val="1+ppt_h/2"/>
                                          </p:val>
                                        </p:tav>
                                      </p:tavLst>
                                    </p:anim>
                                    <p:set>
                                      <p:cBhvr>
                                        <p:cTn id="107" dur="1" fill="hold">
                                          <p:stCondLst>
                                            <p:cond delay="499"/>
                                          </p:stCondLst>
                                        </p:cTn>
                                        <p:tgtEl>
                                          <p:spTgt spid="37"/>
                                        </p:tgtEl>
                                        <p:attrNameLst>
                                          <p:attrName>style.visibility</p:attrName>
                                        </p:attrNameLst>
                                      </p:cBhvr>
                                      <p:to>
                                        <p:strVal val="hidden"/>
                                      </p:to>
                                    </p:set>
                                  </p:childTnLst>
                                </p:cTn>
                              </p:par>
                              <p:par>
                                <p:cTn id="108" presetID="2" presetClass="exit" presetSubtype="4" fill="hold" nodeType="withEffect">
                                  <p:stCondLst>
                                    <p:cond delay="0"/>
                                  </p:stCondLst>
                                  <p:childTnLst>
                                    <p:anim calcmode="lin" valueType="num">
                                      <p:cBhvr additive="base">
                                        <p:cTn id="109" dur="500"/>
                                        <p:tgtEl>
                                          <p:spTgt spid="50"/>
                                        </p:tgtEl>
                                        <p:attrNameLst>
                                          <p:attrName>ppt_x</p:attrName>
                                        </p:attrNameLst>
                                      </p:cBhvr>
                                      <p:tavLst>
                                        <p:tav tm="0">
                                          <p:val>
                                            <p:strVal val="ppt_x"/>
                                          </p:val>
                                        </p:tav>
                                        <p:tav tm="100000">
                                          <p:val>
                                            <p:strVal val="ppt_x"/>
                                          </p:val>
                                        </p:tav>
                                      </p:tavLst>
                                    </p:anim>
                                    <p:anim calcmode="lin" valueType="num">
                                      <p:cBhvr additive="base">
                                        <p:cTn id="110" dur="500"/>
                                        <p:tgtEl>
                                          <p:spTgt spid="50"/>
                                        </p:tgtEl>
                                        <p:attrNameLst>
                                          <p:attrName>ppt_y</p:attrName>
                                        </p:attrNameLst>
                                      </p:cBhvr>
                                      <p:tavLst>
                                        <p:tav tm="0">
                                          <p:val>
                                            <p:strVal val="ppt_y"/>
                                          </p:val>
                                        </p:tav>
                                        <p:tav tm="100000">
                                          <p:val>
                                            <p:strVal val="1+ppt_h/2"/>
                                          </p:val>
                                        </p:tav>
                                      </p:tavLst>
                                    </p:anim>
                                    <p:set>
                                      <p:cBhvr>
                                        <p:cTn id="111" dur="1" fill="hold">
                                          <p:stCondLst>
                                            <p:cond delay="499"/>
                                          </p:stCondLst>
                                        </p:cTn>
                                        <p:tgtEl>
                                          <p:spTgt spid="50"/>
                                        </p:tgtEl>
                                        <p:attrNameLst>
                                          <p:attrName>style.visibility</p:attrName>
                                        </p:attrNameLst>
                                      </p:cBhvr>
                                      <p:to>
                                        <p:strVal val="hidden"/>
                                      </p:to>
                                    </p:set>
                                  </p:childTnLst>
                                </p:cTn>
                              </p:par>
                            </p:childTnLst>
                          </p:cTn>
                        </p:par>
                        <p:par>
                          <p:cTn id="112" fill="hold">
                            <p:stCondLst>
                              <p:cond delay="22700"/>
                            </p:stCondLst>
                            <p:childTnLst>
                              <p:par>
                                <p:cTn id="113" presetID="22" presetClass="entr" presetSubtype="8" fill="hold" grpId="0" nodeType="afterEffect">
                                  <p:stCondLst>
                                    <p:cond delay="0"/>
                                  </p:stCondLst>
                                  <p:iterate type="lt">
                                    <p:tmPct val="10000"/>
                                  </p:iterate>
                                  <p:childTnLst>
                                    <p:set>
                                      <p:cBhvr>
                                        <p:cTn id="114" dur="1" fill="hold">
                                          <p:stCondLst>
                                            <p:cond delay="0"/>
                                          </p:stCondLst>
                                        </p:cTn>
                                        <p:tgtEl>
                                          <p:spTgt spid="46"/>
                                        </p:tgtEl>
                                        <p:attrNameLst>
                                          <p:attrName>style.visibility</p:attrName>
                                        </p:attrNameLst>
                                      </p:cBhvr>
                                      <p:to>
                                        <p:strVal val="visible"/>
                                      </p:to>
                                    </p:set>
                                    <p:animEffect transition="in" filter="wipe(left)">
                                      <p:cBhvr>
                                        <p:cTn id="115" dur="500"/>
                                        <p:tgtEl>
                                          <p:spTgt spid="46"/>
                                        </p:tgtEl>
                                      </p:cBhvr>
                                    </p:animEffect>
                                  </p:childTnLst>
                                </p:cTn>
                              </p:par>
                              <p:par>
                                <p:cTn id="116" presetID="1" presetClass="entr" presetSubtype="0" fill="hold" grpId="1" nodeType="withEffect">
                                  <p:stCondLst>
                                    <p:cond delay="0"/>
                                  </p:stCondLst>
                                  <p:iterate type="lt">
                                    <p:tmAbs val="0"/>
                                  </p:iterate>
                                  <p:childTnLst>
                                    <p:set>
                                      <p:cBhvr>
                                        <p:cTn id="117" dur="1" fill="hold">
                                          <p:stCondLst>
                                            <p:cond delay="15999"/>
                                          </p:stCondLst>
                                        </p:cTn>
                                        <p:tgtEl>
                                          <p:spTgt spid="46"/>
                                        </p:tgtEl>
                                        <p:attrNameLst>
                                          <p:attrName>style.visibility</p:attrName>
                                        </p:attrNameLst>
                                      </p:cBhvr>
                                      <p:to>
                                        <p:strVal val="visible"/>
                                      </p:to>
                                    </p:set>
                                  </p:childTnLst>
                                  <p:subTnLst>
                                    <p:audio>
                                      <p:cMediaNode>
                                        <p:cTn display="0" masterRel="sameClick">
                                          <p:stCondLst>
                                            <p:cond evt="begin" delay="0">
                                              <p:tn val="116"/>
                                            </p:cond>
                                          </p:stCondLst>
                                          <p:endCondLst>
                                            <p:cond evt="onStopAudio" delay="0">
                                              <p:tgtEl>
                                                <p:sldTgt/>
                                              </p:tgtEl>
                                            </p:cond>
                                          </p:endCondLst>
                                        </p:cTn>
                                        <p:tgtEl>
                                          <p:sndTgt r:embed="rId8" name="L21S12_Clip_1_2.wav"/>
                                        </p:tgtEl>
                                      </p:cMediaNode>
                                    </p:audio>
                                  </p:subTnLst>
                                </p:cTn>
                              </p:par>
                              <p:par>
                                <p:cTn id="118" presetID="64" presetClass="path" presetSubtype="0" accel="50000" decel="50000" fill="hold" nodeType="withEffect">
                                  <p:stCondLst>
                                    <p:cond delay="0"/>
                                  </p:stCondLst>
                                  <p:childTnLst>
                                    <p:animMotion origin="layout" path="M 0.06701 0.04213 L 0.06701 -0.12963 " pathEditMode="fixed" rAng="0" ptsTypes="AA">
                                      <p:cBhvr>
                                        <p:cTn id="119" dur="1000" fill="hold"/>
                                        <p:tgtEl>
                                          <p:spTgt spid="38"/>
                                        </p:tgtEl>
                                        <p:attrNameLst>
                                          <p:attrName>ppt_x</p:attrName>
                                          <p:attrName>ppt_y</p:attrName>
                                        </p:attrNameLst>
                                      </p:cBhvr>
                                      <p:rCtr x="0" y="-8588"/>
                                    </p:animMotion>
                                  </p:childTnLst>
                                </p:cTn>
                              </p:par>
                              <p:par>
                                <p:cTn id="120" presetID="64" presetClass="path" presetSubtype="0" accel="50000" decel="50000" fill="hold" nodeType="withEffect">
                                  <p:stCondLst>
                                    <p:cond delay="0"/>
                                  </p:stCondLst>
                                  <p:childTnLst>
                                    <p:animMotion origin="layout" path="M 0.06701 0.04213 L 0.06701 -0.22939 " pathEditMode="fixed" rAng="0" ptsTypes="AA">
                                      <p:cBhvr>
                                        <p:cTn id="121" dur="1000" fill="hold"/>
                                        <p:tgtEl>
                                          <p:spTgt spid="51"/>
                                        </p:tgtEl>
                                        <p:attrNameLst>
                                          <p:attrName>ppt_x</p:attrName>
                                          <p:attrName>ppt_y</p:attrName>
                                        </p:attrNameLst>
                                      </p:cBhvr>
                                      <p:rCtr x="0" y="-13588"/>
                                    </p:animMotion>
                                  </p:childTnLst>
                                </p:cTn>
                              </p:par>
                            </p:childTnLst>
                          </p:cTn>
                        </p:par>
                        <p:par>
                          <p:cTn id="122" fill="hold">
                            <p:stCondLst>
                              <p:cond delay="38700"/>
                            </p:stCondLst>
                            <p:childTnLst>
                              <p:par>
                                <p:cTn id="123" presetID="2" presetClass="exit" presetSubtype="4" fill="hold" nodeType="afterEffect">
                                  <p:stCondLst>
                                    <p:cond delay="0"/>
                                  </p:stCondLst>
                                  <p:childTnLst>
                                    <p:anim calcmode="lin" valueType="num">
                                      <p:cBhvr additive="base">
                                        <p:cTn id="124" dur="500"/>
                                        <p:tgtEl>
                                          <p:spTgt spid="38"/>
                                        </p:tgtEl>
                                        <p:attrNameLst>
                                          <p:attrName>ppt_x</p:attrName>
                                        </p:attrNameLst>
                                      </p:cBhvr>
                                      <p:tavLst>
                                        <p:tav tm="0">
                                          <p:val>
                                            <p:strVal val="ppt_x"/>
                                          </p:val>
                                        </p:tav>
                                        <p:tav tm="100000">
                                          <p:val>
                                            <p:strVal val="ppt_x"/>
                                          </p:val>
                                        </p:tav>
                                      </p:tavLst>
                                    </p:anim>
                                    <p:anim calcmode="lin" valueType="num">
                                      <p:cBhvr additive="base">
                                        <p:cTn id="125" dur="500"/>
                                        <p:tgtEl>
                                          <p:spTgt spid="38"/>
                                        </p:tgtEl>
                                        <p:attrNameLst>
                                          <p:attrName>ppt_y</p:attrName>
                                        </p:attrNameLst>
                                      </p:cBhvr>
                                      <p:tavLst>
                                        <p:tav tm="0">
                                          <p:val>
                                            <p:strVal val="ppt_y"/>
                                          </p:val>
                                        </p:tav>
                                        <p:tav tm="100000">
                                          <p:val>
                                            <p:strVal val="1+ppt_h/2"/>
                                          </p:val>
                                        </p:tav>
                                      </p:tavLst>
                                    </p:anim>
                                    <p:set>
                                      <p:cBhvr>
                                        <p:cTn id="126" dur="1" fill="hold">
                                          <p:stCondLst>
                                            <p:cond delay="499"/>
                                          </p:stCondLst>
                                        </p:cTn>
                                        <p:tgtEl>
                                          <p:spTgt spid="38"/>
                                        </p:tgtEl>
                                        <p:attrNameLst>
                                          <p:attrName>style.visibility</p:attrName>
                                        </p:attrNameLst>
                                      </p:cBhvr>
                                      <p:to>
                                        <p:strVal val="hidden"/>
                                      </p:to>
                                    </p:set>
                                  </p:childTnLst>
                                </p:cTn>
                              </p:par>
                              <p:par>
                                <p:cTn id="127" presetID="2" presetClass="exit" presetSubtype="4" fill="hold" nodeType="withEffect">
                                  <p:stCondLst>
                                    <p:cond delay="0"/>
                                  </p:stCondLst>
                                  <p:childTnLst>
                                    <p:anim calcmode="lin" valueType="num">
                                      <p:cBhvr additive="base">
                                        <p:cTn id="128" dur="500"/>
                                        <p:tgtEl>
                                          <p:spTgt spid="51"/>
                                        </p:tgtEl>
                                        <p:attrNameLst>
                                          <p:attrName>ppt_x</p:attrName>
                                        </p:attrNameLst>
                                      </p:cBhvr>
                                      <p:tavLst>
                                        <p:tav tm="0">
                                          <p:val>
                                            <p:strVal val="ppt_x"/>
                                          </p:val>
                                        </p:tav>
                                        <p:tav tm="100000">
                                          <p:val>
                                            <p:strVal val="ppt_x"/>
                                          </p:val>
                                        </p:tav>
                                      </p:tavLst>
                                    </p:anim>
                                    <p:anim calcmode="lin" valueType="num">
                                      <p:cBhvr additive="base">
                                        <p:cTn id="129" dur="500"/>
                                        <p:tgtEl>
                                          <p:spTgt spid="51"/>
                                        </p:tgtEl>
                                        <p:attrNameLst>
                                          <p:attrName>ppt_y</p:attrName>
                                        </p:attrNameLst>
                                      </p:cBhvr>
                                      <p:tavLst>
                                        <p:tav tm="0">
                                          <p:val>
                                            <p:strVal val="ppt_y"/>
                                          </p:val>
                                        </p:tav>
                                        <p:tav tm="100000">
                                          <p:val>
                                            <p:strVal val="1+ppt_h/2"/>
                                          </p:val>
                                        </p:tav>
                                      </p:tavLst>
                                    </p:anim>
                                    <p:set>
                                      <p:cBhvr>
                                        <p:cTn id="130" dur="1" fill="hold">
                                          <p:stCondLst>
                                            <p:cond delay="499"/>
                                          </p:stCondLst>
                                        </p:cTn>
                                        <p:tgtEl>
                                          <p:spTgt spid="51"/>
                                        </p:tgtEl>
                                        <p:attrNameLst>
                                          <p:attrName>style.visibility</p:attrName>
                                        </p:attrNameLst>
                                      </p:cBhvr>
                                      <p:to>
                                        <p:strVal val="hidden"/>
                                      </p:to>
                                    </p:set>
                                  </p:childTnLst>
                                </p:cTn>
                              </p:par>
                            </p:childTnLst>
                          </p:cTn>
                        </p:par>
                        <p:par>
                          <p:cTn id="131" fill="hold">
                            <p:stCondLst>
                              <p:cond delay="39200"/>
                            </p:stCondLst>
                            <p:childTnLst>
                              <p:par>
                                <p:cTn id="132" presetID="16" presetClass="emph" presetSubtype="0" fill="hold" grpId="2" nodeType="afterEffect">
                                  <p:stCondLst>
                                    <p:cond delay="0"/>
                                  </p:stCondLst>
                                  <p:iterate type="lt">
                                    <p:tmPct val="4000"/>
                                  </p:iterate>
                                  <p:childTnLst>
                                    <p:set>
                                      <p:cBhvr override="childStyle">
                                        <p:cTn id="133" dur="500" fill="hold"/>
                                        <p:tgtEl>
                                          <p:spTgt spid="5"/>
                                        </p:tgtEl>
                                        <p:attrNameLst>
                                          <p:attrName>style.color</p:attrName>
                                        </p:attrNameLst>
                                      </p:cBhvr>
                                      <p:to>
                                        <p:clrVal>
                                          <a:srgbClr val="C00000"/>
                                        </p:clrVal>
                                      </p:to>
                                    </p:set>
                                    <p:set>
                                      <p:cBhvr>
                                        <p:cTn id="134" dur="500" fill="hold"/>
                                        <p:tgtEl>
                                          <p:spTgt spid="5"/>
                                        </p:tgtEl>
                                        <p:attrNameLst>
                                          <p:attrName>fillcolor</p:attrName>
                                        </p:attrNameLst>
                                      </p:cBhvr>
                                      <p:to>
                                        <p:clrVal>
                                          <a:srgbClr val="C00000"/>
                                        </p:clrVal>
                                      </p:to>
                                    </p:set>
                                    <p:set>
                                      <p:cBhvr>
                                        <p:cTn id="135" dur="500" fill="hold"/>
                                        <p:tgtEl>
                                          <p:spTgt spid="5"/>
                                        </p:tgtEl>
                                        <p:attrNameLst>
                                          <p:attrName>fill.type</p:attrName>
                                        </p:attrNameLst>
                                      </p:cBhvr>
                                      <p:to>
                                        <p:strVal val="solid"/>
                                      </p:to>
                                    </p:set>
                                  </p:childTnLst>
                                </p:cTn>
                              </p:par>
                            </p:childTnLst>
                          </p:cTn>
                        </p:par>
                      </p:childTnLst>
                    </p:cTn>
                  </p:par>
                </p:childTnLst>
              </p:cTn>
              <p:nextCondLst>
                <p:cond evt="onClick" delay="0">
                  <p:tgtEl>
                    <p:spTgt spid="5"/>
                  </p:tgtEl>
                </p:cond>
              </p:nextCondLst>
            </p:seq>
            <p:seq concurrent="1" nextAc="seek">
              <p:cTn id="136" restart="whenNotActive" fill="hold" evtFilter="cancelBubble" nodeType="interactiveSeq">
                <p:stCondLst>
                  <p:cond evt="onClick" delay="0">
                    <p:tgtEl>
                      <p:spTgt spid="8"/>
                    </p:tgtEl>
                  </p:cond>
                </p:stCondLst>
                <p:endSync evt="end" delay="0">
                  <p:rtn val="all"/>
                </p:endSync>
                <p:childTnLst>
                  <p:par>
                    <p:cTn id="137" fill="hold">
                      <p:stCondLst>
                        <p:cond delay="0"/>
                      </p:stCondLst>
                      <p:childTnLst>
                        <p:par>
                          <p:cTn id="138" fill="hold">
                            <p:stCondLst>
                              <p:cond delay="0"/>
                            </p:stCondLst>
                            <p:childTnLst>
                              <p:par>
                                <p:cTn id="139" presetID="1" presetClass="entr" presetSubtype="0" fill="hold" grpId="1" nodeType="withEffect">
                                  <p:stCondLst>
                                    <p:cond delay="0"/>
                                  </p:stCondLst>
                                  <p:childTnLst>
                                    <p:set>
                                      <p:cBhvr>
                                        <p:cTn id="140" dur="1" fill="hold">
                                          <p:stCondLst>
                                            <p:cond delay="0"/>
                                          </p:stCondLst>
                                        </p:cTn>
                                        <p:tgtEl>
                                          <p:spTgt spid="35"/>
                                        </p:tgtEl>
                                        <p:attrNameLst>
                                          <p:attrName>style.visibility</p:attrName>
                                        </p:attrNameLst>
                                      </p:cBhvr>
                                      <p:to>
                                        <p:strVal val="visible"/>
                                      </p:to>
                                    </p:set>
                                  </p:childTnLst>
                                </p:cTn>
                              </p:par>
                              <p:par>
                                <p:cTn id="141" presetID="1" presetClass="entr" presetSubtype="0" fill="hold" grpId="1" nodeType="withEffect">
                                  <p:stCondLst>
                                    <p:cond delay="0"/>
                                  </p:stCondLst>
                                  <p:childTnLst>
                                    <p:set>
                                      <p:cBhvr>
                                        <p:cTn id="142" dur="1" fill="hold">
                                          <p:stCondLst>
                                            <p:cond delay="0"/>
                                          </p:stCondLst>
                                        </p:cTn>
                                        <p:tgtEl>
                                          <p:spTgt spid="37"/>
                                        </p:tgtEl>
                                        <p:attrNameLst>
                                          <p:attrName>style.visibility</p:attrName>
                                        </p:attrNameLst>
                                      </p:cBhvr>
                                      <p:to>
                                        <p:strVal val="visible"/>
                                      </p:to>
                                    </p:set>
                                  </p:childTnLst>
                                </p:cTn>
                              </p:par>
                              <p:par>
                                <p:cTn id="143" presetID="1" presetClass="entr" presetSubtype="0" fill="hold" grpId="1" nodeType="withEffect">
                                  <p:stCondLst>
                                    <p:cond delay="0"/>
                                  </p:stCondLst>
                                  <p:childTnLst>
                                    <p:set>
                                      <p:cBhvr>
                                        <p:cTn id="144" dur="1" fill="hold">
                                          <p:stCondLst>
                                            <p:cond delay="0"/>
                                          </p:stCondLst>
                                        </p:cTn>
                                        <p:tgtEl>
                                          <p:spTgt spid="38"/>
                                        </p:tgtEl>
                                        <p:attrNameLst>
                                          <p:attrName>style.visibility</p:attrName>
                                        </p:attrNameLst>
                                      </p:cBhvr>
                                      <p:to>
                                        <p:strVal val="visible"/>
                                      </p:to>
                                    </p:set>
                                  </p:childTnLst>
                                </p:cTn>
                              </p:par>
                              <p:par>
                                <p:cTn id="145" presetID="1" presetClass="entr" presetSubtype="0" fill="hold" grpId="1" nodeType="withEffect">
                                  <p:stCondLst>
                                    <p:cond delay="0"/>
                                  </p:stCondLst>
                                  <p:childTnLst>
                                    <p:set>
                                      <p:cBhvr>
                                        <p:cTn id="146" dur="1" fill="hold">
                                          <p:stCondLst>
                                            <p:cond delay="0"/>
                                          </p:stCondLst>
                                        </p:cTn>
                                        <p:tgtEl>
                                          <p:spTgt spid="39"/>
                                        </p:tgtEl>
                                        <p:attrNameLst>
                                          <p:attrName>style.visibility</p:attrName>
                                        </p:attrNameLst>
                                      </p:cBhvr>
                                      <p:to>
                                        <p:strVal val="visible"/>
                                      </p:to>
                                    </p:set>
                                  </p:childTnLst>
                                </p:cTn>
                              </p:par>
                              <p:par>
                                <p:cTn id="147" presetID="1" presetClass="entr" presetSubtype="0" fill="hold" grpId="1" nodeType="withEffect">
                                  <p:stCondLst>
                                    <p:cond delay="0"/>
                                  </p:stCondLst>
                                  <p:childTnLst>
                                    <p:set>
                                      <p:cBhvr>
                                        <p:cTn id="148" dur="1" fill="hold">
                                          <p:stCondLst>
                                            <p:cond delay="0"/>
                                          </p:stCondLst>
                                        </p:cTn>
                                        <p:tgtEl>
                                          <p:spTgt spid="40"/>
                                        </p:tgtEl>
                                        <p:attrNameLst>
                                          <p:attrName>style.visibility</p:attrName>
                                        </p:attrNameLst>
                                      </p:cBhvr>
                                      <p:to>
                                        <p:strVal val="visible"/>
                                      </p:to>
                                    </p:set>
                                  </p:childTnLst>
                                </p:cTn>
                              </p:par>
                              <p:par>
                                <p:cTn id="149" presetID="1" presetClass="entr" presetSubtype="0" fill="hold" grpId="1" nodeType="withEffect">
                                  <p:stCondLst>
                                    <p:cond delay="0"/>
                                  </p:stCondLst>
                                  <p:childTnLst>
                                    <p:set>
                                      <p:cBhvr>
                                        <p:cTn id="150" dur="1" fill="hold">
                                          <p:stCondLst>
                                            <p:cond delay="0"/>
                                          </p:stCondLst>
                                        </p:cTn>
                                        <p:tgtEl>
                                          <p:spTgt spid="41"/>
                                        </p:tgtEl>
                                        <p:attrNameLst>
                                          <p:attrName>style.visibility</p:attrName>
                                        </p:attrNameLst>
                                      </p:cBhvr>
                                      <p:to>
                                        <p:strVal val="visible"/>
                                      </p:to>
                                    </p:set>
                                  </p:childTnLst>
                                </p:cTn>
                              </p:par>
                              <p:par>
                                <p:cTn id="151" presetID="1" presetClass="entr" presetSubtype="0" fill="hold" grpId="1" nodeType="withEffect">
                                  <p:stCondLst>
                                    <p:cond delay="0"/>
                                  </p:stCondLst>
                                  <p:childTnLst>
                                    <p:set>
                                      <p:cBhvr>
                                        <p:cTn id="152" dur="1" fill="hold">
                                          <p:stCondLst>
                                            <p:cond delay="0"/>
                                          </p:stCondLst>
                                        </p:cTn>
                                        <p:tgtEl>
                                          <p:spTgt spid="43"/>
                                        </p:tgtEl>
                                        <p:attrNameLst>
                                          <p:attrName>style.visibility</p:attrName>
                                        </p:attrNameLst>
                                      </p:cBhvr>
                                      <p:to>
                                        <p:strVal val="visible"/>
                                      </p:to>
                                    </p:set>
                                  </p:childTnLst>
                                </p:cTn>
                              </p:par>
                              <p:par>
                                <p:cTn id="153" presetID="1" presetClass="entr" presetSubtype="0" fill="hold" grpId="1" nodeType="withEffect">
                                  <p:stCondLst>
                                    <p:cond delay="0"/>
                                  </p:stCondLst>
                                  <p:childTnLst>
                                    <p:set>
                                      <p:cBhvr>
                                        <p:cTn id="154" dur="1" fill="hold">
                                          <p:stCondLst>
                                            <p:cond delay="0"/>
                                          </p:stCondLst>
                                        </p:cTn>
                                        <p:tgtEl>
                                          <p:spTgt spid="42"/>
                                        </p:tgtEl>
                                        <p:attrNameLst>
                                          <p:attrName>style.visibility</p:attrName>
                                        </p:attrNameLst>
                                      </p:cBhvr>
                                      <p:to>
                                        <p:strVal val="visible"/>
                                      </p:to>
                                    </p:set>
                                  </p:childTnLst>
                                </p:cTn>
                              </p:par>
                              <p:par>
                                <p:cTn id="155" presetID="1" presetClass="entr" presetSubtype="0" fill="hold" grpId="1" nodeType="withEffect">
                                  <p:stCondLst>
                                    <p:cond delay="0"/>
                                  </p:stCondLst>
                                  <p:childTnLst>
                                    <p:set>
                                      <p:cBhvr>
                                        <p:cTn id="156" dur="1" fill="hold">
                                          <p:stCondLst>
                                            <p:cond delay="0"/>
                                          </p:stCondLst>
                                        </p:cTn>
                                        <p:tgtEl>
                                          <p:spTgt spid="44"/>
                                        </p:tgtEl>
                                        <p:attrNameLst>
                                          <p:attrName>style.visibility</p:attrName>
                                        </p:attrNameLst>
                                      </p:cBhvr>
                                      <p:to>
                                        <p:strVal val="visible"/>
                                      </p:to>
                                    </p:set>
                                  </p:childTnLst>
                                </p:cTn>
                              </p:par>
                              <p:par>
                                <p:cTn id="157" presetID="1" presetClass="entr" presetSubtype="0" fill="hold" grpId="1" nodeType="withEffect">
                                  <p:stCondLst>
                                    <p:cond delay="0"/>
                                  </p:stCondLst>
                                  <p:childTnLst>
                                    <p:set>
                                      <p:cBhvr>
                                        <p:cTn id="158" dur="1" fill="hold">
                                          <p:stCondLst>
                                            <p:cond delay="0"/>
                                          </p:stCondLst>
                                        </p:cTn>
                                        <p:tgtEl>
                                          <p:spTgt spid="6"/>
                                        </p:tgtEl>
                                        <p:attrNameLst>
                                          <p:attrName>style.visibility</p:attrName>
                                        </p:attrNameLst>
                                      </p:cBhvr>
                                      <p:to>
                                        <p:strVal val="visible"/>
                                      </p:to>
                                    </p:set>
                                  </p:childTnLst>
                                </p:cTn>
                              </p:par>
                              <p:par>
                                <p:cTn id="159" presetID="1" presetClass="entr" presetSubtype="0" fill="hold" grpId="1" nodeType="withEffect">
                                  <p:stCondLst>
                                    <p:cond delay="0"/>
                                  </p:stCondLst>
                                  <p:childTnLst>
                                    <p:set>
                                      <p:cBhvr>
                                        <p:cTn id="160" dur="1" fill="hold">
                                          <p:stCondLst>
                                            <p:cond delay="0"/>
                                          </p:stCondLst>
                                        </p:cTn>
                                        <p:tgtEl>
                                          <p:spTgt spid="7"/>
                                        </p:tgtEl>
                                        <p:attrNameLst>
                                          <p:attrName>style.visibility</p:attrName>
                                        </p:attrNameLst>
                                      </p:cBhvr>
                                      <p:to>
                                        <p:strVal val="visible"/>
                                      </p:to>
                                    </p:set>
                                  </p:childTnLst>
                                </p:cTn>
                              </p:par>
                              <p:par>
                                <p:cTn id="161" presetID="1" presetClass="emph" presetSubtype="2" fill="hold" nodeType="withEffect">
                                  <p:stCondLst>
                                    <p:cond delay="0"/>
                                  </p:stCondLst>
                                  <p:childTnLst>
                                    <p:animClr clrSpc="rgb" dir="cw">
                                      <p:cBhvr>
                                        <p:cTn id="162" dur="1000" fill="hold"/>
                                        <p:tgtEl>
                                          <p:spTgt spid="8"/>
                                        </p:tgtEl>
                                        <p:attrNameLst>
                                          <p:attrName>fillcolor</p:attrName>
                                        </p:attrNameLst>
                                      </p:cBhvr>
                                      <p:to>
                                        <a:srgbClr val="4E67C8"/>
                                      </p:to>
                                    </p:animClr>
                                    <p:set>
                                      <p:cBhvr>
                                        <p:cTn id="163" dur="1000" fill="hold"/>
                                        <p:tgtEl>
                                          <p:spTgt spid="8"/>
                                        </p:tgtEl>
                                        <p:attrNameLst>
                                          <p:attrName>fill.type</p:attrName>
                                        </p:attrNameLst>
                                      </p:cBhvr>
                                      <p:to>
                                        <p:strVal val="solid"/>
                                      </p:to>
                                    </p:set>
                                    <p:set>
                                      <p:cBhvr>
                                        <p:cTn id="164" dur="1000" fill="hold"/>
                                        <p:tgtEl>
                                          <p:spTgt spid="8"/>
                                        </p:tgtEl>
                                        <p:attrNameLst>
                                          <p:attrName>fill.on</p:attrName>
                                        </p:attrNameLst>
                                      </p:cBhvr>
                                      <p:to>
                                        <p:strVal val="true"/>
                                      </p:to>
                                    </p:set>
                                  </p:childTnLst>
                                </p:cTn>
                              </p:par>
                              <p:par>
                                <p:cTn id="165" presetID="1" presetClass="emph" presetSubtype="2" fill="hold" nodeType="withEffect">
                                  <p:stCondLst>
                                    <p:cond delay="0"/>
                                  </p:stCondLst>
                                  <p:childTnLst>
                                    <p:animClr clrSpc="rgb" dir="cw">
                                      <p:cBhvr>
                                        <p:cTn id="166" dur="1000" fill="hold"/>
                                        <p:tgtEl>
                                          <p:spTgt spid="48"/>
                                        </p:tgtEl>
                                        <p:attrNameLst>
                                          <p:attrName>fillcolor</p:attrName>
                                        </p:attrNameLst>
                                      </p:cBhvr>
                                      <p:to>
                                        <a:srgbClr val="B4DCFA"/>
                                      </p:to>
                                    </p:animClr>
                                    <p:set>
                                      <p:cBhvr>
                                        <p:cTn id="167" dur="1000" fill="hold"/>
                                        <p:tgtEl>
                                          <p:spTgt spid="48"/>
                                        </p:tgtEl>
                                        <p:attrNameLst>
                                          <p:attrName>fill.type</p:attrName>
                                        </p:attrNameLst>
                                      </p:cBhvr>
                                      <p:to>
                                        <p:strVal val="solid"/>
                                      </p:to>
                                    </p:set>
                                    <p:set>
                                      <p:cBhvr>
                                        <p:cTn id="168" dur="1000" fill="hold"/>
                                        <p:tgtEl>
                                          <p:spTgt spid="48"/>
                                        </p:tgtEl>
                                        <p:attrNameLst>
                                          <p:attrName>fill.on</p:attrName>
                                        </p:attrNameLst>
                                      </p:cBhvr>
                                      <p:to>
                                        <p:strVal val="true"/>
                                      </p:to>
                                    </p:set>
                                  </p:childTnLst>
                                </p:cTn>
                              </p:par>
                            </p:childTnLst>
                          </p:cTn>
                        </p:par>
                        <p:par>
                          <p:cTn id="169" fill="hold">
                            <p:stCondLst>
                              <p:cond delay="1000"/>
                            </p:stCondLst>
                            <p:childTnLst>
                              <p:par>
                                <p:cTn id="170" presetID="9" presetClass="entr" presetSubtype="0" fill="hold" grpId="3" nodeType="afterEffect">
                                  <p:stCondLst>
                                    <p:cond delay="0"/>
                                  </p:stCondLst>
                                  <p:childTnLst>
                                    <p:set>
                                      <p:cBhvr>
                                        <p:cTn id="171" dur="1" fill="hold">
                                          <p:stCondLst>
                                            <p:cond delay="0"/>
                                          </p:stCondLst>
                                        </p:cTn>
                                        <p:tgtEl>
                                          <p:spTgt spid="16"/>
                                        </p:tgtEl>
                                        <p:attrNameLst>
                                          <p:attrName>style.visibility</p:attrName>
                                        </p:attrNameLst>
                                      </p:cBhvr>
                                      <p:to>
                                        <p:strVal val="visible"/>
                                      </p:to>
                                    </p:set>
                                    <p:animEffect transition="in" filter="dissolve">
                                      <p:cBhvr>
                                        <p:cTn id="172" dur="1000"/>
                                        <p:tgtEl>
                                          <p:spTgt spid="16"/>
                                        </p:tgtEl>
                                      </p:cBhvr>
                                    </p:animEffect>
                                  </p:childTnLst>
                                </p:cTn>
                              </p:par>
                            </p:childTnLst>
                          </p:cTn>
                        </p:par>
                      </p:childTnLst>
                    </p:cTn>
                  </p:par>
                </p:childTnLst>
              </p:cTn>
              <p:nextCondLst>
                <p:cond evt="onClick" delay="0">
                  <p:tgtEl>
                    <p:spTgt spid="8"/>
                  </p:tgtEl>
                </p:cond>
              </p:nextCondLst>
            </p:seq>
            <p:seq concurrent="1" nextAc="seek">
              <p:cTn id="173" restart="whenNotActive" fill="hold" evtFilter="cancelBubble" nodeType="interactiveSeq">
                <p:stCondLst>
                  <p:cond evt="onClick" delay="0">
                    <p:tgtEl>
                      <p:spTgt spid="47"/>
                    </p:tgtEl>
                  </p:cond>
                </p:stCondLst>
                <p:endSync evt="end" delay="0">
                  <p:rtn val="all"/>
                </p:endSync>
                <p:childTnLst>
                  <p:par>
                    <p:cTn id="174" fill="hold">
                      <p:stCondLst>
                        <p:cond delay="0"/>
                      </p:stCondLst>
                      <p:childTnLst>
                        <p:par>
                          <p:cTn id="175" fill="hold">
                            <p:stCondLst>
                              <p:cond delay="0"/>
                            </p:stCondLst>
                            <p:childTnLst>
                              <p:par>
                                <p:cTn id="176" presetID="1" presetClass="entr" presetSubtype="0" fill="hold" grpId="1" nodeType="withEffect">
                                  <p:stCondLst>
                                    <p:cond delay="0"/>
                                  </p:stCondLst>
                                  <p:childTnLst>
                                    <p:set>
                                      <p:cBhvr>
                                        <p:cTn id="177" dur="1" fill="hold">
                                          <p:stCondLst>
                                            <p:cond delay="0"/>
                                          </p:stCondLst>
                                        </p:cTn>
                                        <p:tgtEl>
                                          <p:spTgt spid="45"/>
                                        </p:tgtEl>
                                        <p:attrNameLst>
                                          <p:attrName>style.visibility</p:attrName>
                                        </p:attrNameLst>
                                      </p:cBhvr>
                                      <p:to>
                                        <p:strVal val="visible"/>
                                      </p:to>
                                    </p:set>
                                  </p:childTnLst>
                                </p:cTn>
                              </p:par>
                              <p:par>
                                <p:cTn id="178" presetID="1" presetClass="entr" presetSubtype="0" fill="hold" grpId="1" nodeType="withEffect">
                                  <p:stCondLst>
                                    <p:cond delay="0"/>
                                  </p:stCondLst>
                                  <p:childTnLst>
                                    <p:set>
                                      <p:cBhvr>
                                        <p:cTn id="179" dur="1" fill="hold">
                                          <p:stCondLst>
                                            <p:cond delay="0"/>
                                          </p:stCondLst>
                                        </p:cTn>
                                        <p:tgtEl>
                                          <p:spTgt spid="50"/>
                                        </p:tgtEl>
                                        <p:attrNameLst>
                                          <p:attrName>style.visibility</p:attrName>
                                        </p:attrNameLst>
                                      </p:cBhvr>
                                      <p:to>
                                        <p:strVal val="visible"/>
                                      </p:to>
                                    </p:set>
                                  </p:childTnLst>
                                </p:cTn>
                              </p:par>
                              <p:par>
                                <p:cTn id="180" presetID="1" presetClass="entr" presetSubtype="0" fill="hold" grpId="1" nodeType="withEffect">
                                  <p:stCondLst>
                                    <p:cond delay="0"/>
                                  </p:stCondLst>
                                  <p:childTnLst>
                                    <p:set>
                                      <p:cBhvr>
                                        <p:cTn id="181" dur="1" fill="hold">
                                          <p:stCondLst>
                                            <p:cond delay="0"/>
                                          </p:stCondLst>
                                        </p:cTn>
                                        <p:tgtEl>
                                          <p:spTgt spid="51"/>
                                        </p:tgtEl>
                                        <p:attrNameLst>
                                          <p:attrName>style.visibility</p:attrName>
                                        </p:attrNameLst>
                                      </p:cBhvr>
                                      <p:to>
                                        <p:strVal val="visible"/>
                                      </p:to>
                                    </p:set>
                                  </p:childTnLst>
                                </p:cTn>
                              </p:par>
                              <p:par>
                                <p:cTn id="182" presetID="1" presetClass="entr" presetSubtype="0" fill="hold" grpId="1" nodeType="withEffect">
                                  <p:stCondLst>
                                    <p:cond delay="0"/>
                                  </p:stCondLst>
                                  <p:childTnLst>
                                    <p:set>
                                      <p:cBhvr>
                                        <p:cTn id="183" dur="1" fill="hold">
                                          <p:stCondLst>
                                            <p:cond delay="0"/>
                                          </p:stCondLst>
                                        </p:cTn>
                                        <p:tgtEl>
                                          <p:spTgt spid="52"/>
                                        </p:tgtEl>
                                        <p:attrNameLst>
                                          <p:attrName>style.visibility</p:attrName>
                                        </p:attrNameLst>
                                      </p:cBhvr>
                                      <p:to>
                                        <p:strVal val="visible"/>
                                      </p:to>
                                    </p:set>
                                  </p:childTnLst>
                                </p:cTn>
                              </p:par>
                              <p:par>
                                <p:cTn id="184" presetID="1" presetClass="entr" presetSubtype="0" fill="hold" grpId="1" nodeType="withEffect">
                                  <p:stCondLst>
                                    <p:cond delay="0"/>
                                  </p:stCondLst>
                                  <p:childTnLst>
                                    <p:set>
                                      <p:cBhvr>
                                        <p:cTn id="185" dur="1" fill="hold">
                                          <p:stCondLst>
                                            <p:cond delay="0"/>
                                          </p:stCondLst>
                                        </p:cTn>
                                        <p:tgtEl>
                                          <p:spTgt spid="53"/>
                                        </p:tgtEl>
                                        <p:attrNameLst>
                                          <p:attrName>style.visibility</p:attrName>
                                        </p:attrNameLst>
                                      </p:cBhvr>
                                      <p:to>
                                        <p:strVal val="visible"/>
                                      </p:to>
                                    </p:set>
                                  </p:childTnLst>
                                </p:cTn>
                              </p:par>
                              <p:par>
                                <p:cTn id="186" presetID="1" presetClass="entr" presetSubtype="0" fill="hold" grpId="1" nodeType="withEffect">
                                  <p:stCondLst>
                                    <p:cond delay="0"/>
                                  </p:stCondLst>
                                  <p:childTnLst>
                                    <p:set>
                                      <p:cBhvr>
                                        <p:cTn id="187" dur="1" fill="hold">
                                          <p:stCondLst>
                                            <p:cond delay="0"/>
                                          </p:stCondLst>
                                        </p:cTn>
                                        <p:tgtEl>
                                          <p:spTgt spid="54"/>
                                        </p:tgtEl>
                                        <p:attrNameLst>
                                          <p:attrName>style.visibility</p:attrName>
                                        </p:attrNameLst>
                                      </p:cBhvr>
                                      <p:to>
                                        <p:strVal val="visible"/>
                                      </p:to>
                                    </p:set>
                                  </p:childTnLst>
                                </p:cTn>
                              </p:par>
                              <p:par>
                                <p:cTn id="188" presetID="1" presetClass="entr" presetSubtype="0" fill="hold" grpId="1" nodeType="withEffect">
                                  <p:stCondLst>
                                    <p:cond delay="0"/>
                                  </p:stCondLst>
                                  <p:childTnLst>
                                    <p:set>
                                      <p:cBhvr>
                                        <p:cTn id="189" dur="1" fill="hold">
                                          <p:stCondLst>
                                            <p:cond delay="0"/>
                                          </p:stCondLst>
                                        </p:cTn>
                                        <p:tgtEl>
                                          <p:spTgt spid="55"/>
                                        </p:tgtEl>
                                        <p:attrNameLst>
                                          <p:attrName>style.visibility</p:attrName>
                                        </p:attrNameLst>
                                      </p:cBhvr>
                                      <p:to>
                                        <p:strVal val="visible"/>
                                      </p:to>
                                    </p:set>
                                  </p:childTnLst>
                                </p:cTn>
                              </p:par>
                              <p:par>
                                <p:cTn id="190" presetID="1" presetClass="entr" presetSubtype="0" fill="hold" grpId="1" nodeType="withEffect">
                                  <p:stCondLst>
                                    <p:cond delay="0"/>
                                  </p:stCondLst>
                                  <p:childTnLst>
                                    <p:set>
                                      <p:cBhvr>
                                        <p:cTn id="191" dur="1" fill="hold">
                                          <p:stCondLst>
                                            <p:cond delay="0"/>
                                          </p:stCondLst>
                                        </p:cTn>
                                        <p:tgtEl>
                                          <p:spTgt spid="56"/>
                                        </p:tgtEl>
                                        <p:attrNameLst>
                                          <p:attrName>style.visibility</p:attrName>
                                        </p:attrNameLst>
                                      </p:cBhvr>
                                      <p:to>
                                        <p:strVal val="visible"/>
                                      </p:to>
                                    </p:set>
                                  </p:childTnLst>
                                </p:cTn>
                              </p:par>
                              <p:par>
                                <p:cTn id="192" presetID="1" presetClass="entr" presetSubtype="0" fill="hold" grpId="1" nodeType="withEffect">
                                  <p:stCondLst>
                                    <p:cond delay="0"/>
                                  </p:stCondLst>
                                  <p:childTnLst>
                                    <p:set>
                                      <p:cBhvr>
                                        <p:cTn id="193" dur="1" fill="hold">
                                          <p:stCondLst>
                                            <p:cond delay="0"/>
                                          </p:stCondLst>
                                        </p:cTn>
                                        <p:tgtEl>
                                          <p:spTgt spid="58"/>
                                        </p:tgtEl>
                                        <p:attrNameLst>
                                          <p:attrName>style.visibility</p:attrName>
                                        </p:attrNameLst>
                                      </p:cBhvr>
                                      <p:to>
                                        <p:strVal val="visible"/>
                                      </p:to>
                                    </p:set>
                                  </p:childTnLst>
                                </p:cTn>
                              </p:par>
                              <p:par>
                                <p:cTn id="194" presetID="1" presetClass="entr" presetSubtype="0" fill="hold" grpId="1" nodeType="withEffect">
                                  <p:stCondLst>
                                    <p:cond delay="0"/>
                                  </p:stCondLst>
                                  <p:childTnLst>
                                    <p:set>
                                      <p:cBhvr>
                                        <p:cTn id="195" dur="1" fill="hold">
                                          <p:stCondLst>
                                            <p:cond delay="0"/>
                                          </p:stCondLst>
                                        </p:cTn>
                                        <p:tgtEl>
                                          <p:spTgt spid="9"/>
                                        </p:tgtEl>
                                        <p:attrNameLst>
                                          <p:attrName>style.visibility</p:attrName>
                                        </p:attrNameLst>
                                      </p:cBhvr>
                                      <p:to>
                                        <p:strVal val="visible"/>
                                      </p:to>
                                    </p:set>
                                  </p:childTnLst>
                                </p:cTn>
                              </p:par>
                              <p:par>
                                <p:cTn id="196" presetID="1" presetClass="entr" presetSubtype="0" fill="hold" grpId="1" nodeType="withEffect">
                                  <p:stCondLst>
                                    <p:cond delay="0"/>
                                  </p:stCondLst>
                                  <p:childTnLst>
                                    <p:set>
                                      <p:cBhvr>
                                        <p:cTn id="197" dur="1" fill="hold">
                                          <p:stCondLst>
                                            <p:cond delay="0"/>
                                          </p:stCondLst>
                                        </p:cTn>
                                        <p:tgtEl>
                                          <p:spTgt spid="10"/>
                                        </p:tgtEl>
                                        <p:attrNameLst>
                                          <p:attrName>style.visibility</p:attrName>
                                        </p:attrNameLst>
                                      </p:cBhvr>
                                      <p:to>
                                        <p:strVal val="visible"/>
                                      </p:to>
                                    </p:set>
                                  </p:childTnLst>
                                </p:cTn>
                              </p:par>
                              <p:par>
                                <p:cTn id="198" presetID="1" presetClass="emph" presetSubtype="2" fill="hold" nodeType="withEffect">
                                  <p:stCondLst>
                                    <p:cond delay="0"/>
                                  </p:stCondLst>
                                  <p:childTnLst>
                                    <p:animClr clrSpc="rgb" dir="cw">
                                      <p:cBhvr>
                                        <p:cTn id="199" dur="1000" fill="hold"/>
                                        <p:tgtEl>
                                          <p:spTgt spid="47"/>
                                        </p:tgtEl>
                                        <p:attrNameLst>
                                          <p:attrName>fillcolor</p:attrName>
                                        </p:attrNameLst>
                                      </p:cBhvr>
                                      <p:to>
                                        <a:srgbClr val="4E67C8"/>
                                      </p:to>
                                    </p:animClr>
                                    <p:set>
                                      <p:cBhvr>
                                        <p:cTn id="200" dur="1000" fill="hold"/>
                                        <p:tgtEl>
                                          <p:spTgt spid="47"/>
                                        </p:tgtEl>
                                        <p:attrNameLst>
                                          <p:attrName>fill.type</p:attrName>
                                        </p:attrNameLst>
                                      </p:cBhvr>
                                      <p:to>
                                        <p:strVal val="solid"/>
                                      </p:to>
                                    </p:set>
                                    <p:set>
                                      <p:cBhvr>
                                        <p:cTn id="201" dur="1000" fill="hold"/>
                                        <p:tgtEl>
                                          <p:spTgt spid="47"/>
                                        </p:tgtEl>
                                        <p:attrNameLst>
                                          <p:attrName>fill.on</p:attrName>
                                        </p:attrNameLst>
                                      </p:cBhvr>
                                      <p:to>
                                        <p:strVal val="true"/>
                                      </p:to>
                                    </p:set>
                                  </p:childTnLst>
                                </p:cTn>
                              </p:par>
                              <p:par>
                                <p:cTn id="202" presetID="1" presetClass="emph" presetSubtype="2" fill="hold" nodeType="withEffect">
                                  <p:stCondLst>
                                    <p:cond delay="0"/>
                                  </p:stCondLst>
                                  <p:childTnLst>
                                    <p:animClr clrSpc="rgb" dir="cw">
                                      <p:cBhvr>
                                        <p:cTn id="203" dur="1000" fill="hold"/>
                                        <p:tgtEl>
                                          <p:spTgt spid="48"/>
                                        </p:tgtEl>
                                        <p:attrNameLst>
                                          <p:attrName>fillcolor</p:attrName>
                                        </p:attrNameLst>
                                      </p:cBhvr>
                                      <p:to>
                                        <a:srgbClr val="B4DCFA"/>
                                      </p:to>
                                    </p:animClr>
                                    <p:set>
                                      <p:cBhvr>
                                        <p:cTn id="204" dur="1000" fill="hold"/>
                                        <p:tgtEl>
                                          <p:spTgt spid="48"/>
                                        </p:tgtEl>
                                        <p:attrNameLst>
                                          <p:attrName>fill.type</p:attrName>
                                        </p:attrNameLst>
                                      </p:cBhvr>
                                      <p:to>
                                        <p:strVal val="solid"/>
                                      </p:to>
                                    </p:set>
                                    <p:set>
                                      <p:cBhvr>
                                        <p:cTn id="205" dur="1000" fill="hold"/>
                                        <p:tgtEl>
                                          <p:spTgt spid="48"/>
                                        </p:tgtEl>
                                        <p:attrNameLst>
                                          <p:attrName>fill.on</p:attrName>
                                        </p:attrNameLst>
                                      </p:cBhvr>
                                      <p:to>
                                        <p:strVal val="true"/>
                                      </p:to>
                                    </p:set>
                                  </p:childTnLst>
                                </p:cTn>
                              </p:par>
                            </p:childTnLst>
                          </p:cTn>
                        </p:par>
                        <p:par>
                          <p:cTn id="206" fill="hold">
                            <p:stCondLst>
                              <p:cond delay="1000"/>
                            </p:stCondLst>
                            <p:childTnLst>
                              <p:par>
                                <p:cTn id="207" presetID="9" presetClass="entr" presetSubtype="0" fill="hold" grpId="4" nodeType="afterEffect">
                                  <p:stCondLst>
                                    <p:cond delay="0"/>
                                  </p:stCondLst>
                                  <p:childTnLst>
                                    <p:set>
                                      <p:cBhvr>
                                        <p:cTn id="208" dur="1" fill="hold">
                                          <p:stCondLst>
                                            <p:cond delay="0"/>
                                          </p:stCondLst>
                                        </p:cTn>
                                        <p:tgtEl>
                                          <p:spTgt spid="16"/>
                                        </p:tgtEl>
                                        <p:attrNameLst>
                                          <p:attrName>style.visibility</p:attrName>
                                        </p:attrNameLst>
                                      </p:cBhvr>
                                      <p:to>
                                        <p:strVal val="visible"/>
                                      </p:to>
                                    </p:set>
                                    <p:animEffect transition="in" filter="dissolve">
                                      <p:cBhvr>
                                        <p:cTn id="209" dur="1000"/>
                                        <p:tgtEl>
                                          <p:spTgt spid="16"/>
                                        </p:tgtEl>
                                      </p:cBhvr>
                                    </p:animEffect>
                                  </p:childTnLst>
                                </p:cTn>
                              </p:par>
                            </p:childTnLst>
                          </p:cTn>
                        </p:par>
                      </p:childTnLst>
                    </p:cTn>
                  </p:par>
                </p:childTnLst>
              </p:cTn>
              <p:nextCondLst>
                <p:cond evt="onClick" delay="0">
                  <p:tgtEl>
                    <p:spTgt spid="47"/>
                  </p:tgtEl>
                </p:cond>
              </p:nextCondLst>
            </p:seq>
            <p:seq concurrent="1" nextAc="seek">
              <p:cTn id="210" restart="whenNotActive" fill="hold" evtFilter="cancelBubble" nodeType="interactiveSeq">
                <p:stCondLst>
                  <p:cond evt="onClick" delay="0">
                    <p:tgtEl>
                      <p:spTgt spid="57"/>
                    </p:tgtEl>
                  </p:cond>
                </p:stCondLst>
                <p:endSync evt="end" delay="0">
                  <p:rtn val="all"/>
                </p:endSync>
                <p:childTnLst>
                  <p:par>
                    <p:cTn id="211" fill="hold">
                      <p:stCondLst>
                        <p:cond delay="0"/>
                      </p:stCondLst>
                      <p:childTnLst>
                        <p:par>
                          <p:cTn id="212" fill="hold">
                            <p:stCondLst>
                              <p:cond delay="0"/>
                            </p:stCondLst>
                            <p:childTnLst>
                              <p:par>
                                <p:cTn id="213" presetID="26" presetClass="emph" presetSubtype="0" fill="hold" grpId="1" nodeType="clickEffect">
                                  <p:stCondLst>
                                    <p:cond delay="0"/>
                                  </p:stCondLst>
                                  <p:iterate type="lt">
                                    <p:tmPct val="0"/>
                                  </p:iterate>
                                  <p:childTnLst>
                                    <p:animEffect transition="out" filter="fade">
                                      <p:cBhvr>
                                        <p:cTn id="214" dur="500" tmFilter="0, 0; .2, .5; .8, .5; 1, 0"/>
                                        <p:tgtEl>
                                          <p:spTgt spid="57"/>
                                        </p:tgtEl>
                                      </p:cBhvr>
                                    </p:animEffect>
                                    <p:animScale>
                                      <p:cBhvr>
                                        <p:cTn id="215" dur="250" autoRev="1" fill="hold"/>
                                        <p:tgtEl>
                                          <p:spTgt spid="57"/>
                                        </p:tgtEl>
                                      </p:cBhvr>
                                      <p:by x="105000" y="105000"/>
                                    </p:animScale>
                                  </p:childTnLst>
                                </p:cTn>
                              </p:par>
                              <p:par>
                                <p:cTn id="216" presetID="9" presetClass="entr" presetSubtype="0" fill="hold" grpId="0" nodeType="withEffect">
                                  <p:stCondLst>
                                    <p:cond delay="0"/>
                                  </p:stCondLst>
                                  <p:childTnLst>
                                    <p:set>
                                      <p:cBhvr>
                                        <p:cTn id="217" dur="1" fill="hold">
                                          <p:stCondLst>
                                            <p:cond delay="0"/>
                                          </p:stCondLst>
                                        </p:cTn>
                                        <p:tgtEl>
                                          <p:spTgt spid="16"/>
                                        </p:tgtEl>
                                        <p:attrNameLst>
                                          <p:attrName>style.visibility</p:attrName>
                                        </p:attrNameLst>
                                      </p:cBhvr>
                                      <p:to>
                                        <p:strVal val="visible"/>
                                      </p:to>
                                    </p:set>
                                    <p:animEffect transition="in" filter="dissolve">
                                      <p:cBhvr>
                                        <p:cTn id="218" dur="500"/>
                                        <p:tgtEl>
                                          <p:spTgt spid="16"/>
                                        </p:tgtEl>
                                      </p:cBhvr>
                                    </p:animEffect>
                                  </p:childTnLst>
                                </p:cTn>
                              </p:par>
                            </p:childTnLst>
                          </p:cTn>
                        </p:par>
                        <p:par>
                          <p:cTn id="219" fill="hold">
                            <p:stCondLst>
                              <p:cond delay="500"/>
                            </p:stCondLst>
                            <p:childTnLst>
                              <p:par>
                                <p:cTn id="220" presetID="22" presetClass="entr" presetSubtype="8" fill="hold" grpId="0" nodeType="afterEffect">
                                  <p:stCondLst>
                                    <p:cond delay="0"/>
                                  </p:stCondLst>
                                  <p:iterate type="lt">
                                    <p:tmPct val="10000"/>
                                  </p:iterate>
                                  <p:childTnLst>
                                    <p:set>
                                      <p:cBhvr>
                                        <p:cTn id="221" dur="1" fill="hold">
                                          <p:stCondLst>
                                            <p:cond delay="0"/>
                                          </p:stCondLst>
                                        </p:cTn>
                                        <p:tgtEl>
                                          <p:spTgt spid="70"/>
                                        </p:tgtEl>
                                        <p:attrNameLst>
                                          <p:attrName>style.visibility</p:attrName>
                                        </p:attrNameLst>
                                      </p:cBhvr>
                                      <p:to>
                                        <p:strVal val="visible"/>
                                      </p:to>
                                    </p:set>
                                    <p:animEffect transition="in" filter="wipe(left)">
                                      <p:cBhvr>
                                        <p:cTn id="222" dur="1000"/>
                                        <p:tgtEl>
                                          <p:spTgt spid="70"/>
                                        </p:tgtEl>
                                      </p:cBhvr>
                                    </p:animEffect>
                                  </p:childTnLst>
                                </p:cTn>
                              </p:par>
                              <p:par>
                                <p:cTn id="223" presetID="1" presetClass="entr" presetSubtype="0" fill="hold" grpId="1" nodeType="withEffect">
                                  <p:stCondLst>
                                    <p:cond delay="0"/>
                                  </p:stCondLst>
                                  <p:iterate type="lt">
                                    <p:tmAbs val="0"/>
                                  </p:iterate>
                                  <p:childTnLst>
                                    <p:set>
                                      <p:cBhvr>
                                        <p:cTn id="224" dur="1" fill="hold">
                                          <p:stCondLst>
                                            <p:cond delay="8599"/>
                                          </p:stCondLst>
                                        </p:cTn>
                                        <p:tgtEl>
                                          <p:spTgt spid="70"/>
                                        </p:tgtEl>
                                        <p:attrNameLst>
                                          <p:attrName>style.visibility</p:attrName>
                                        </p:attrNameLst>
                                      </p:cBhvr>
                                      <p:to>
                                        <p:strVal val="visible"/>
                                      </p:to>
                                    </p:set>
                                  </p:childTnLst>
                                  <p:subTnLst>
                                    <p:audio>
                                      <p:cMediaNode>
                                        <p:cTn display="0" masterRel="sameClick">
                                          <p:stCondLst>
                                            <p:cond evt="begin" delay="0">
                                              <p:tn val="223"/>
                                            </p:cond>
                                          </p:stCondLst>
                                          <p:endCondLst>
                                            <p:cond evt="onStopAudio" delay="0">
                                              <p:tgtEl>
                                                <p:sldTgt/>
                                              </p:tgtEl>
                                            </p:cond>
                                          </p:endCondLst>
                                        </p:cTn>
                                        <p:tgtEl>
                                          <p:sndTgt r:embed="rId9" name="L21S12_Clip_2.wav"/>
                                        </p:tgtEl>
                                      </p:cMediaNode>
                                    </p:audio>
                                  </p:subTnLst>
                                </p:cTn>
                              </p:par>
                              <p:par>
                                <p:cTn id="225" presetID="64" presetClass="path" presetSubtype="0" accel="50000" decel="50000" fill="hold" nodeType="withEffect">
                                  <p:stCondLst>
                                    <p:cond delay="0"/>
                                  </p:stCondLst>
                                  <p:childTnLst>
                                    <p:animMotion origin="layout" path="M 0.04722 0.04213 L 0.04722 -0.12963 " pathEditMode="fixed" rAng="0" ptsTypes="AA">
                                      <p:cBhvr>
                                        <p:cTn id="226" dur="1000" fill="hold"/>
                                        <p:tgtEl>
                                          <p:spTgt spid="39"/>
                                        </p:tgtEl>
                                        <p:attrNameLst>
                                          <p:attrName>ppt_x</p:attrName>
                                          <p:attrName>ppt_y</p:attrName>
                                        </p:attrNameLst>
                                      </p:cBhvr>
                                      <p:rCtr x="0" y="-8588"/>
                                    </p:animMotion>
                                  </p:childTnLst>
                                </p:cTn>
                              </p:par>
                              <p:par>
                                <p:cTn id="227" presetID="64" presetClass="path" presetSubtype="0" accel="50000" decel="50000" fill="hold" nodeType="withEffect">
                                  <p:stCondLst>
                                    <p:cond delay="0"/>
                                  </p:stCondLst>
                                  <p:childTnLst>
                                    <p:animMotion origin="layout" path="M 0.04722 0.04213 L 0.04722 -0.22939 " pathEditMode="fixed" rAng="0" ptsTypes="AA">
                                      <p:cBhvr>
                                        <p:cTn id="228" dur="1000" fill="hold"/>
                                        <p:tgtEl>
                                          <p:spTgt spid="52"/>
                                        </p:tgtEl>
                                        <p:attrNameLst>
                                          <p:attrName>ppt_x</p:attrName>
                                          <p:attrName>ppt_y</p:attrName>
                                        </p:attrNameLst>
                                      </p:cBhvr>
                                      <p:rCtr x="0" y="-13588"/>
                                    </p:animMotion>
                                  </p:childTnLst>
                                </p:cTn>
                              </p:par>
                            </p:childTnLst>
                          </p:cTn>
                        </p:par>
                        <p:par>
                          <p:cTn id="229" fill="hold">
                            <p:stCondLst>
                              <p:cond delay="9100"/>
                            </p:stCondLst>
                            <p:childTnLst>
                              <p:par>
                                <p:cTn id="230" presetID="2" presetClass="exit" presetSubtype="4" fill="hold" nodeType="afterEffect">
                                  <p:stCondLst>
                                    <p:cond delay="0"/>
                                  </p:stCondLst>
                                  <p:childTnLst>
                                    <p:anim calcmode="lin" valueType="num">
                                      <p:cBhvr additive="base">
                                        <p:cTn id="231" dur="500"/>
                                        <p:tgtEl>
                                          <p:spTgt spid="39"/>
                                        </p:tgtEl>
                                        <p:attrNameLst>
                                          <p:attrName>ppt_x</p:attrName>
                                        </p:attrNameLst>
                                      </p:cBhvr>
                                      <p:tavLst>
                                        <p:tav tm="0">
                                          <p:val>
                                            <p:strVal val="ppt_x"/>
                                          </p:val>
                                        </p:tav>
                                        <p:tav tm="100000">
                                          <p:val>
                                            <p:strVal val="ppt_x"/>
                                          </p:val>
                                        </p:tav>
                                      </p:tavLst>
                                    </p:anim>
                                    <p:anim calcmode="lin" valueType="num">
                                      <p:cBhvr additive="base">
                                        <p:cTn id="232" dur="500"/>
                                        <p:tgtEl>
                                          <p:spTgt spid="39"/>
                                        </p:tgtEl>
                                        <p:attrNameLst>
                                          <p:attrName>ppt_y</p:attrName>
                                        </p:attrNameLst>
                                      </p:cBhvr>
                                      <p:tavLst>
                                        <p:tav tm="0">
                                          <p:val>
                                            <p:strVal val="ppt_y"/>
                                          </p:val>
                                        </p:tav>
                                        <p:tav tm="100000">
                                          <p:val>
                                            <p:strVal val="1+ppt_h/2"/>
                                          </p:val>
                                        </p:tav>
                                      </p:tavLst>
                                    </p:anim>
                                    <p:set>
                                      <p:cBhvr>
                                        <p:cTn id="233" dur="1" fill="hold">
                                          <p:stCondLst>
                                            <p:cond delay="499"/>
                                          </p:stCondLst>
                                        </p:cTn>
                                        <p:tgtEl>
                                          <p:spTgt spid="39"/>
                                        </p:tgtEl>
                                        <p:attrNameLst>
                                          <p:attrName>style.visibility</p:attrName>
                                        </p:attrNameLst>
                                      </p:cBhvr>
                                      <p:to>
                                        <p:strVal val="hidden"/>
                                      </p:to>
                                    </p:set>
                                  </p:childTnLst>
                                </p:cTn>
                              </p:par>
                              <p:par>
                                <p:cTn id="234" presetID="2" presetClass="exit" presetSubtype="4" fill="hold" nodeType="withEffect">
                                  <p:stCondLst>
                                    <p:cond delay="0"/>
                                  </p:stCondLst>
                                  <p:childTnLst>
                                    <p:anim calcmode="lin" valueType="num">
                                      <p:cBhvr additive="base">
                                        <p:cTn id="235" dur="500"/>
                                        <p:tgtEl>
                                          <p:spTgt spid="52"/>
                                        </p:tgtEl>
                                        <p:attrNameLst>
                                          <p:attrName>ppt_x</p:attrName>
                                        </p:attrNameLst>
                                      </p:cBhvr>
                                      <p:tavLst>
                                        <p:tav tm="0">
                                          <p:val>
                                            <p:strVal val="ppt_x"/>
                                          </p:val>
                                        </p:tav>
                                        <p:tav tm="100000">
                                          <p:val>
                                            <p:strVal val="ppt_x"/>
                                          </p:val>
                                        </p:tav>
                                      </p:tavLst>
                                    </p:anim>
                                    <p:anim calcmode="lin" valueType="num">
                                      <p:cBhvr additive="base">
                                        <p:cTn id="236" dur="500"/>
                                        <p:tgtEl>
                                          <p:spTgt spid="52"/>
                                        </p:tgtEl>
                                        <p:attrNameLst>
                                          <p:attrName>ppt_y</p:attrName>
                                        </p:attrNameLst>
                                      </p:cBhvr>
                                      <p:tavLst>
                                        <p:tav tm="0">
                                          <p:val>
                                            <p:strVal val="ppt_y"/>
                                          </p:val>
                                        </p:tav>
                                        <p:tav tm="100000">
                                          <p:val>
                                            <p:strVal val="1+ppt_h/2"/>
                                          </p:val>
                                        </p:tav>
                                      </p:tavLst>
                                    </p:anim>
                                    <p:set>
                                      <p:cBhvr>
                                        <p:cTn id="237" dur="1" fill="hold">
                                          <p:stCondLst>
                                            <p:cond delay="499"/>
                                          </p:stCondLst>
                                        </p:cTn>
                                        <p:tgtEl>
                                          <p:spTgt spid="52"/>
                                        </p:tgtEl>
                                        <p:attrNameLst>
                                          <p:attrName>style.visibility</p:attrName>
                                        </p:attrNameLst>
                                      </p:cBhvr>
                                      <p:to>
                                        <p:strVal val="hidden"/>
                                      </p:to>
                                    </p:set>
                                  </p:childTnLst>
                                </p:cTn>
                              </p:par>
                            </p:childTnLst>
                          </p:cTn>
                        </p:par>
                        <p:par>
                          <p:cTn id="238" fill="hold">
                            <p:stCondLst>
                              <p:cond delay="9600"/>
                            </p:stCondLst>
                            <p:childTnLst>
                              <p:par>
                                <p:cTn id="239" presetID="1" presetClass="entr" presetSubtype="0" fill="hold" grpId="0" nodeType="afterEffect">
                                  <p:stCondLst>
                                    <p:cond delay="0"/>
                                  </p:stCondLst>
                                  <p:childTnLst>
                                    <p:set>
                                      <p:cBhvr>
                                        <p:cTn id="240" dur="1" fill="hold">
                                          <p:stCondLst>
                                            <p:cond delay="45999"/>
                                          </p:stCondLst>
                                        </p:cTn>
                                        <p:tgtEl>
                                          <p:spTgt spid="11"/>
                                        </p:tgtEl>
                                        <p:attrNameLst>
                                          <p:attrName>style.visibility</p:attrName>
                                        </p:attrNameLst>
                                      </p:cBhvr>
                                      <p:to>
                                        <p:strVal val="visible"/>
                                      </p:to>
                                    </p:set>
                                  </p:childTnLst>
                                  <p:subTnLst>
                                    <p:audio>
                                      <p:cMediaNode>
                                        <p:cTn display="0" masterRel="sameClick">
                                          <p:stCondLst>
                                            <p:cond evt="begin" delay="0">
                                              <p:tn val="239"/>
                                            </p:cond>
                                          </p:stCondLst>
                                          <p:endCondLst>
                                            <p:cond evt="onStopAudio" delay="0">
                                              <p:tgtEl>
                                                <p:sldTgt/>
                                              </p:tgtEl>
                                            </p:cond>
                                          </p:endCondLst>
                                        </p:cTn>
                                        <p:tgtEl>
                                          <p:sndTgt r:embed="rId10" name="L21S12_Clip_2a.wav"/>
                                        </p:tgtEl>
                                      </p:cMediaNode>
                                    </p:audio>
                                  </p:subTnLst>
                                </p:cTn>
                              </p:par>
                              <p:par>
                                <p:cTn id="241" presetID="64" presetClass="path" presetSubtype="0" accel="50000" decel="50000" fill="hold" nodeType="withEffect">
                                  <p:stCondLst>
                                    <p:cond delay="0"/>
                                  </p:stCondLst>
                                  <p:childTnLst>
                                    <p:animMotion origin="layout" path="M 0.0276 0.04213 L 0.0276 -0.12963 " pathEditMode="fixed" rAng="0" ptsTypes="AA">
                                      <p:cBhvr>
                                        <p:cTn id="242" dur="1000" fill="hold"/>
                                        <p:tgtEl>
                                          <p:spTgt spid="40"/>
                                        </p:tgtEl>
                                        <p:attrNameLst>
                                          <p:attrName>ppt_x</p:attrName>
                                          <p:attrName>ppt_y</p:attrName>
                                        </p:attrNameLst>
                                      </p:cBhvr>
                                      <p:rCtr x="0" y="-8588"/>
                                    </p:animMotion>
                                  </p:childTnLst>
                                </p:cTn>
                              </p:par>
                              <p:par>
                                <p:cTn id="243" presetID="64" presetClass="path" presetSubtype="0" accel="50000" decel="50000" fill="hold" nodeType="withEffect">
                                  <p:stCondLst>
                                    <p:cond delay="0"/>
                                  </p:stCondLst>
                                  <p:childTnLst>
                                    <p:animMotion origin="layout" path="M 0.0276 0.04213 L 0.0276 -0.22939 " pathEditMode="fixed" rAng="0" ptsTypes="AA">
                                      <p:cBhvr>
                                        <p:cTn id="244" dur="1000" fill="hold"/>
                                        <p:tgtEl>
                                          <p:spTgt spid="53"/>
                                        </p:tgtEl>
                                        <p:attrNameLst>
                                          <p:attrName>ppt_x</p:attrName>
                                          <p:attrName>ppt_y</p:attrName>
                                        </p:attrNameLst>
                                      </p:cBhvr>
                                      <p:rCtr x="0" y="-13588"/>
                                    </p:animMotion>
                                  </p:childTnLst>
                                </p:cTn>
                              </p:par>
                              <p:par>
                                <p:cTn id="245" presetID="22" presetClass="entr" presetSubtype="8" fill="hold" grpId="0" nodeType="withEffect">
                                  <p:stCondLst>
                                    <p:cond delay="0"/>
                                  </p:stCondLst>
                                  <p:childTnLst>
                                    <p:set>
                                      <p:cBhvr>
                                        <p:cTn id="246" dur="1" fill="hold">
                                          <p:stCondLst>
                                            <p:cond delay="0"/>
                                          </p:stCondLst>
                                        </p:cTn>
                                        <p:tgtEl>
                                          <p:spTgt spid="79"/>
                                        </p:tgtEl>
                                        <p:attrNameLst>
                                          <p:attrName>style.visibility</p:attrName>
                                        </p:attrNameLst>
                                      </p:cBhvr>
                                      <p:to>
                                        <p:strVal val="visible"/>
                                      </p:to>
                                    </p:set>
                                    <p:animEffect transition="in" filter="wipe(left)">
                                      <p:cBhvr>
                                        <p:cTn id="247" dur="2000"/>
                                        <p:tgtEl>
                                          <p:spTgt spid="79"/>
                                        </p:tgtEl>
                                      </p:cBhvr>
                                    </p:animEffect>
                                  </p:childTnLst>
                                </p:cTn>
                              </p:par>
                              <p:par>
                                <p:cTn id="248" presetID="22" presetClass="entr" presetSubtype="4" fill="hold" grpId="1" nodeType="withEffect">
                                  <p:stCondLst>
                                    <p:cond delay="2000"/>
                                  </p:stCondLst>
                                  <p:childTnLst>
                                    <p:set>
                                      <p:cBhvr>
                                        <p:cTn id="249" dur="1" fill="hold">
                                          <p:stCondLst>
                                            <p:cond delay="0"/>
                                          </p:stCondLst>
                                        </p:cTn>
                                        <p:tgtEl>
                                          <p:spTgt spid="64"/>
                                        </p:tgtEl>
                                        <p:attrNameLst>
                                          <p:attrName>style.visibility</p:attrName>
                                        </p:attrNameLst>
                                      </p:cBhvr>
                                      <p:to>
                                        <p:strVal val="visible"/>
                                      </p:to>
                                    </p:set>
                                    <p:animEffect transition="in" filter="wipe(down)">
                                      <p:cBhvr>
                                        <p:cTn id="250" dur="2000"/>
                                        <p:tgtEl>
                                          <p:spTgt spid="64"/>
                                        </p:tgtEl>
                                      </p:cBhvr>
                                    </p:animEffect>
                                  </p:childTnLst>
                                </p:cTn>
                              </p:par>
                              <p:par>
                                <p:cTn id="251" presetID="27" presetClass="emph" presetSubtype="0" fill="remove" grpId="2" nodeType="withEffect">
                                  <p:stCondLst>
                                    <p:cond delay="4000"/>
                                  </p:stCondLst>
                                  <p:childTnLst>
                                    <p:animClr clrSpc="rgb" dir="cw">
                                      <p:cBhvr override="childStyle">
                                        <p:cTn id="252" dur="500" autoRev="1" fill="remove"/>
                                        <p:tgtEl>
                                          <p:spTgt spid="64"/>
                                        </p:tgtEl>
                                        <p:attrNameLst>
                                          <p:attrName>style.color</p:attrName>
                                        </p:attrNameLst>
                                      </p:cBhvr>
                                      <p:to>
                                        <a:schemeClr val="bg1"/>
                                      </p:to>
                                    </p:animClr>
                                    <p:animClr clrSpc="rgb" dir="cw">
                                      <p:cBhvr>
                                        <p:cTn id="253" dur="500" autoRev="1" fill="remove"/>
                                        <p:tgtEl>
                                          <p:spTgt spid="64"/>
                                        </p:tgtEl>
                                        <p:attrNameLst>
                                          <p:attrName>fillcolor</p:attrName>
                                        </p:attrNameLst>
                                      </p:cBhvr>
                                      <p:to>
                                        <a:schemeClr val="bg1"/>
                                      </p:to>
                                    </p:animClr>
                                    <p:set>
                                      <p:cBhvr>
                                        <p:cTn id="254" dur="500" autoRev="1" fill="remove"/>
                                        <p:tgtEl>
                                          <p:spTgt spid="64"/>
                                        </p:tgtEl>
                                        <p:attrNameLst>
                                          <p:attrName>fill.type</p:attrName>
                                        </p:attrNameLst>
                                      </p:cBhvr>
                                      <p:to>
                                        <p:strVal val="solid"/>
                                      </p:to>
                                    </p:set>
                                    <p:set>
                                      <p:cBhvr>
                                        <p:cTn id="255" dur="500" autoRev="1" fill="remove"/>
                                        <p:tgtEl>
                                          <p:spTgt spid="64"/>
                                        </p:tgtEl>
                                        <p:attrNameLst>
                                          <p:attrName>fill.on</p:attrName>
                                        </p:attrNameLst>
                                      </p:cBhvr>
                                      <p:to>
                                        <p:strVal val="true"/>
                                      </p:to>
                                    </p:set>
                                  </p:childTnLst>
                                </p:cTn>
                              </p:par>
                              <p:par>
                                <p:cTn id="256" presetID="2" presetClass="exit" presetSubtype="4" fill="hold" nodeType="withEffect">
                                  <p:stCondLst>
                                    <p:cond delay="21000"/>
                                  </p:stCondLst>
                                  <p:childTnLst>
                                    <p:anim calcmode="lin" valueType="num">
                                      <p:cBhvr additive="base">
                                        <p:cTn id="257" dur="500"/>
                                        <p:tgtEl>
                                          <p:spTgt spid="40"/>
                                        </p:tgtEl>
                                        <p:attrNameLst>
                                          <p:attrName>ppt_x</p:attrName>
                                        </p:attrNameLst>
                                      </p:cBhvr>
                                      <p:tavLst>
                                        <p:tav tm="0">
                                          <p:val>
                                            <p:strVal val="ppt_x"/>
                                          </p:val>
                                        </p:tav>
                                        <p:tav tm="100000">
                                          <p:val>
                                            <p:strVal val="ppt_x"/>
                                          </p:val>
                                        </p:tav>
                                      </p:tavLst>
                                    </p:anim>
                                    <p:anim calcmode="lin" valueType="num">
                                      <p:cBhvr additive="base">
                                        <p:cTn id="258" dur="500"/>
                                        <p:tgtEl>
                                          <p:spTgt spid="40"/>
                                        </p:tgtEl>
                                        <p:attrNameLst>
                                          <p:attrName>ppt_y</p:attrName>
                                        </p:attrNameLst>
                                      </p:cBhvr>
                                      <p:tavLst>
                                        <p:tav tm="0">
                                          <p:val>
                                            <p:strVal val="ppt_y"/>
                                          </p:val>
                                        </p:tav>
                                        <p:tav tm="100000">
                                          <p:val>
                                            <p:strVal val="1+ppt_h/2"/>
                                          </p:val>
                                        </p:tav>
                                      </p:tavLst>
                                    </p:anim>
                                    <p:set>
                                      <p:cBhvr>
                                        <p:cTn id="259" dur="1" fill="hold">
                                          <p:stCondLst>
                                            <p:cond delay="499"/>
                                          </p:stCondLst>
                                        </p:cTn>
                                        <p:tgtEl>
                                          <p:spTgt spid="40"/>
                                        </p:tgtEl>
                                        <p:attrNameLst>
                                          <p:attrName>style.visibility</p:attrName>
                                        </p:attrNameLst>
                                      </p:cBhvr>
                                      <p:to>
                                        <p:strVal val="hidden"/>
                                      </p:to>
                                    </p:set>
                                  </p:childTnLst>
                                </p:cTn>
                              </p:par>
                              <p:par>
                                <p:cTn id="260" presetID="2" presetClass="exit" presetSubtype="4" fill="hold" nodeType="withEffect">
                                  <p:stCondLst>
                                    <p:cond delay="21000"/>
                                  </p:stCondLst>
                                  <p:childTnLst>
                                    <p:anim calcmode="lin" valueType="num">
                                      <p:cBhvr additive="base">
                                        <p:cTn id="261" dur="500"/>
                                        <p:tgtEl>
                                          <p:spTgt spid="53"/>
                                        </p:tgtEl>
                                        <p:attrNameLst>
                                          <p:attrName>ppt_x</p:attrName>
                                        </p:attrNameLst>
                                      </p:cBhvr>
                                      <p:tavLst>
                                        <p:tav tm="0">
                                          <p:val>
                                            <p:strVal val="ppt_x"/>
                                          </p:val>
                                        </p:tav>
                                        <p:tav tm="100000">
                                          <p:val>
                                            <p:strVal val="ppt_x"/>
                                          </p:val>
                                        </p:tav>
                                      </p:tavLst>
                                    </p:anim>
                                    <p:anim calcmode="lin" valueType="num">
                                      <p:cBhvr additive="base">
                                        <p:cTn id="262" dur="500"/>
                                        <p:tgtEl>
                                          <p:spTgt spid="53"/>
                                        </p:tgtEl>
                                        <p:attrNameLst>
                                          <p:attrName>ppt_y</p:attrName>
                                        </p:attrNameLst>
                                      </p:cBhvr>
                                      <p:tavLst>
                                        <p:tav tm="0">
                                          <p:val>
                                            <p:strVal val="ppt_y"/>
                                          </p:val>
                                        </p:tav>
                                        <p:tav tm="100000">
                                          <p:val>
                                            <p:strVal val="1+ppt_h/2"/>
                                          </p:val>
                                        </p:tav>
                                      </p:tavLst>
                                    </p:anim>
                                    <p:set>
                                      <p:cBhvr>
                                        <p:cTn id="263" dur="1" fill="hold">
                                          <p:stCondLst>
                                            <p:cond delay="499"/>
                                          </p:stCondLst>
                                        </p:cTn>
                                        <p:tgtEl>
                                          <p:spTgt spid="53"/>
                                        </p:tgtEl>
                                        <p:attrNameLst>
                                          <p:attrName>style.visibility</p:attrName>
                                        </p:attrNameLst>
                                      </p:cBhvr>
                                      <p:to>
                                        <p:strVal val="hidden"/>
                                      </p:to>
                                    </p:set>
                                  </p:childTnLst>
                                </p:cTn>
                              </p:par>
                              <p:par>
                                <p:cTn id="264" presetID="64" presetClass="path" presetSubtype="0" accel="50000" decel="50000" fill="hold" nodeType="withEffect">
                                  <p:stCondLst>
                                    <p:cond delay="21800"/>
                                  </p:stCondLst>
                                  <p:childTnLst>
                                    <p:animMotion origin="layout" path="M 0.00799 0.04213 L 0.00799 -0.12963 " pathEditMode="fixed" rAng="0" ptsTypes="AA">
                                      <p:cBhvr>
                                        <p:cTn id="265" dur="1000" fill="hold"/>
                                        <p:tgtEl>
                                          <p:spTgt spid="41"/>
                                        </p:tgtEl>
                                        <p:attrNameLst>
                                          <p:attrName>ppt_x</p:attrName>
                                          <p:attrName>ppt_y</p:attrName>
                                        </p:attrNameLst>
                                      </p:cBhvr>
                                      <p:rCtr x="0" y="-8588"/>
                                    </p:animMotion>
                                  </p:childTnLst>
                                </p:cTn>
                              </p:par>
                              <p:par>
                                <p:cTn id="266" presetID="64" presetClass="path" presetSubtype="0" accel="50000" decel="50000" fill="hold" nodeType="withEffect">
                                  <p:stCondLst>
                                    <p:cond delay="21800"/>
                                  </p:stCondLst>
                                  <p:childTnLst>
                                    <p:animMotion origin="layout" path="M 0.00799 0.04213 L 0.00799 -0.22939 " pathEditMode="fixed" rAng="0" ptsTypes="AA">
                                      <p:cBhvr>
                                        <p:cTn id="267" dur="1000" fill="hold"/>
                                        <p:tgtEl>
                                          <p:spTgt spid="54"/>
                                        </p:tgtEl>
                                        <p:attrNameLst>
                                          <p:attrName>ppt_x</p:attrName>
                                          <p:attrName>ppt_y</p:attrName>
                                        </p:attrNameLst>
                                      </p:cBhvr>
                                      <p:rCtr x="0" y="-13588"/>
                                    </p:animMotion>
                                  </p:childTnLst>
                                </p:cTn>
                              </p:par>
                              <p:par>
                                <p:cTn id="268" presetID="22" presetClass="entr" presetSubtype="8" fill="hold" grpId="0" nodeType="withEffect">
                                  <p:stCondLst>
                                    <p:cond delay="21800"/>
                                  </p:stCondLst>
                                  <p:childTnLst>
                                    <p:set>
                                      <p:cBhvr>
                                        <p:cTn id="269" dur="1" fill="hold">
                                          <p:stCondLst>
                                            <p:cond delay="0"/>
                                          </p:stCondLst>
                                        </p:cTn>
                                        <p:tgtEl>
                                          <p:spTgt spid="63"/>
                                        </p:tgtEl>
                                        <p:attrNameLst>
                                          <p:attrName>style.visibility</p:attrName>
                                        </p:attrNameLst>
                                      </p:cBhvr>
                                      <p:to>
                                        <p:strVal val="visible"/>
                                      </p:to>
                                    </p:set>
                                    <p:animEffect transition="in" filter="wipe(left)">
                                      <p:cBhvr>
                                        <p:cTn id="270" dur="2000"/>
                                        <p:tgtEl>
                                          <p:spTgt spid="63"/>
                                        </p:tgtEl>
                                      </p:cBhvr>
                                    </p:animEffect>
                                  </p:childTnLst>
                                </p:cTn>
                              </p:par>
                              <p:par>
                                <p:cTn id="271" presetID="22" presetClass="entr" presetSubtype="4" fill="hold" grpId="0" nodeType="withEffect">
                                  <p:stCondLst>
                                    <p:cond delay="23800"/>
                                  </p:stCondLst>
                                  <p:childTnLst>
                                    <p:set>
                                      <p:cBhvr>
                                        <p:cTn id="272" dur="1" fill="hold">
                                          <p:stCondLst>
                                            <p:cond delay="0"/>
                                          </p:stCondLst>
                                        </p:cTn>
                                        <p:tgtEl>
                                          <p:spTgt spid="66"/>
                                        </p:tgtEl>
                                        <p:attrNameLst>
                                          <p:attrName>style.visibility</p:attrName>
                                        </p:attrNameLst>
                                      </p:cBhvr>
                                      <p:to>
                                        <p:strVal val="visible"/>
                                      </p:to>
                                    </p:set>
                                    <p:animEffect transition="in" filter="wipe(down)">
                                      <p:cBhvr>
                                        <p:cTn id="273" dur="2000"/>
                                        <p:tgtEl>
                                          <p:spTgt spid="66"/>
                                        </p:tgtEl>
                                      </p:cBhvr>
                                    </p:animEffect>
                                  </p:childTnLst>
                                </p:cTn>
                              </p:par>
                              <p:par>
                                <p:cTn id="274" presetID="27" presetClass="emph" presetSubtype="0" fill="remove" grpId="1" nodeType="withEffect">
                                  <p:stCondLst>
                                    <p:cond delay="25800"/>
                                  </p:stCondLst>
                                  <p:childTnLst>
                                    <p:animClr clrSpc="rgb" dir="cw">
                                      <p:cBhvr override="childStyle">
                                        <p:cTn id="275" dur="500" autoRev="1" fill="remove"/>
                                        <p:tgtEl>
                                          <p:spTgt spid="66"/>
                                        </p:tgtEl>
                                        <p:attrNameLst>
                                          <p:attrName>style.color</p:attrName>
                                        </p:attrNameLst>
                                      </p:cBhvr>
                                      <p:to>
                                        <a:schemeClr val="bg1"/>
                                      </p:to>
                                    </p:animClr>
                                    <p:animClr clrSpc="rgb" dir="cw">
                                      <p:cBhvr>
                                        <p:cTn id="276" dur="500" autoRev="1" fill="remove"/>
                                        <p:tgtEl>
                                          <p:spTgt spid="66"/>
                                        </p:tgtEl>
                                        <p:attrNameLst>
                                          <p:attrName>fillcolor</p:attrName>
                                        </p:attrNameLst>
                                      </p:cBhvr>
                                      <p:to>
                                        <a:schemeClr val="bg1"/>
                                      </p:to>
                                    </p:animClr>
                                    <p:set>
                                      <p:cBhvr>
                                        <p:cTn id="277" dur="500" autoRev="1" fill="remove"/>
                                        <p:tgtEl>
                                          <p:spTgt spid="66"/>
                                        </p:tgtEl>
                                        <p:attrNameLst>
                                          <p:attrName>fill.type</p:attrName>
                                        </p:attrNameLst>
                                      </p:cBhvr>
                                      <p:to>
                                        <p:strVal val="solid"/>
                                      </p:to>
                                    </p:set>
                                    <p:set>
                                      <p:cBhvr>
                                        <p:cTn id="278" dur="500" autoRev="1" fill="remove"/>
                                        <p:tgtEl>
                                          <p:spTgt spid="66"/>
                                        </p:tgtEl>
                                        <p:attrNameLst>
                                          <p:attrName>fill.on</p:attrName>
                                        </p:attrNameLst>
                                      </p:cBhvr>
                                      <p:to>
                                        <p:strVal val="true"/>
                                      </p:to>
                                    </p:set>
                                  </p:childTnLst>
                                </p:cTn>
                              </p:par>
                            </p:childTnLst>
                          </p:cTn>
                        </p:par>
                        <p:par>
                          <p:cTn id="279" fill="hold">
                            <p:stCondLst>
                              <p:cond delay="55600"/>
                            </p:stCondLst>
                            <p:childTnLst>
                              <p:par>
                                <p:cTn id="280" presetID="2" presetClass="exit" presetSubtype="4" fill="hold" nodeType="afterEffect">
                                  <p:stCondLst>
                                    <p:cond delay="0"/>
                                  </p:stCondLst>
                                  <p:childTnLst>
                                    <p:anim calcmode="lin" valueType="num">
                                      <p:cBhvr additive="base">
                                        <p:cTn id="281" dur="500"/>
                                        <p:tgtEl>
                                          <p:spTgt spid="41"/>
                                        </p:tgtEl>
                                        <p:attrNameLst>
                                          <p:attrName>ppt_x</p:attrName>
                                        </p:attrNameLst>
                                      </p:cBhvr>
                                      <p:tavLst>
                                        <p:tav tm="0">
                                          <p:val>
                                            <p:strVal val="ppt_x"/>
                                          </p:val>
                                        </p:tav>
                                        <p:tav tm="100000">
                                          <p:val>
                                            <p:strVal val="ppt_x"/>
                                          </p:val>
                                        </p:tav>
                                      </p:tavLst>
                                    </p:anim>
                                    <p:anim calcmode="lin" valueType="num">
                                      <p:cBhvr additive="base">
                                        <p:cTn id="282" dur="500"/>
                                        <p:tgtEl>
                                          <p:spTgt spid="41"/>
                                        </p:tgtEl>
                                        <p:attrNameLst>
                                          <p:attrName>ppt_y</p:attrName>
                                        </p:attrNameLst>
                                      </p:cBhvr>
                                      <p:tavLst>
                                        <p:tav tm="0">
                                          <p:val>
                                            <p:strVal val="ppt_y"/>
                                          </p:val>
                                        </p:tav>
                                        <p:tav tm="100000">
                                          <p:val>
                                            <p:strVal val="1+ppt_h/2"/>
                                          </p:val>
                                        </p:tav>
                                      </p:tavLst>
                                    </p:anim>
                                    <p:set>
                                      <p:cBhvr>
                                        <p:cTn id="283" dur="1" fill="hold">
                                          <p:stCondLst>
                                            <p:cond delay="499"/>
                                          </p:stCondLst>
                                        </p:cTn>
                                        <p:tgtEl>
                                          <p:spTgt spid="41"/>
                                        </p:tgtEl>
                                        <p:attrNameLst>
                                          <p:attrName>style.visibility</p:attrName>
                                        </p:attrNameLst>
                                      </p:cBhvr>
                                      <p:to>
                                        <p:strVal val="hidden"/>
                                      </p:to>
                                    </p:set>
                                  </p:childTnLst>
                                </p:cTn>
                              </p:par>
                              <p:par>
                                <p:cTn id="284" presetID="2" presetClass="exit" presetSubtype="4" fill="hold" nodeType="withEffect">
                                  <p:stCondLst>
                                    <p:cond delay="0"/>
                                  </p:stCondLst>
                                  <p:childTnLst>
                                    <p:anim calcmode="lin" valueType="num">
                                      <p:cBhvr additive="base">
                                        <p:cTn id="285" dur="500"/>
                                        <p:tgtEl>
                                          <p:spTgt spid="54"/>
                                        </p:tgtEl>
                                        <p:attrNameLst>
                                          <p:attrName>ppt_x</p:attrName>
                                        </p:attrNameLst>
                                      </p:cBhvr>
                                      <p:tavLst>
                                        <p:tav tm="0">
                                          <p:val>
                                            <p:strVal val="ppt_x"/>
                                          </p:val>
                                        </p:tav>
                                        <p:tav tm="100000">
                                          <p:val>
                                            <p:strVal val="ppt_x"/>
                                          </p:val>
                                        </p:tav>
                                      </p:tavLst>
                                    </p:anim>
                                    <p:anim calcmode="lin" valueType="num">
                                      <p:cBhvr additive="base">
                                        <p:cTn id="286" dur="500"/>
                                        <p:tgtEl>
                                          <p:spTgt spid="54"/>
                                        </p:tgtEl>
                                        <p:attrNameLst>
                                          <p:attrName>ppt_y</p:attrName>
                                        </p:attrNameLst>
                                      </p:cBhvr>
                                      <p:tavLst>
                                        <p:tav tm="0">
                                          <p:val>
                                            <p:strVal val="ppt_y"/>
                                          </p:val>
                                        </p:tav>
                                        <p:tav tm="100000">
                                          <p:val>
                                            <p:strVal val="1+ppt_h/2"/>
                                          </p:val>
                                        </p:tav>
                                      </p:tavLst>
                                    </p:anim>
                                    <p:set>
                                      <p:cBhvr>
                                        <p:cTn id="287" dur="1" fill="hold">
                                          <p:stCondLst>
                                            <p:cond delay="499"/>
                                          </p:stCondLst>
                                        </p:cTn>
                                        <p:tgtEl>
                                          <p:spTgt spid="54"/>
                                        </p:tgtEl>
                                        <p:attrNameLst>
                                          <p:attrName>style.visibility</p:attrName>
                                        </p:attrNameLst>
                                      </p:cBhvr>
                                      <p:to>
                                        <p:strVal val="hidden"/>
                                      </p:to>
                                    </p:set>
                                  </p:childTnLst>
                                </p:cTn>
                              </p:par>
                            </p:childTnLst>
                          </p:cTn>
                        </p:par>
                        <p:par>
                          <p:cTn id="288" fill="hold">
                            <p:stCondLst>
                              <p:cond delay="56100"/>
                            </p:stCondLst>
                            <p:childTnLst>
                              <p:par>
                                <p:cTn id="289" presetID="1" presetClass="entr" presetSubtype="0" fill="hold" grpId="0" nodeType="afterEffect">
                                  <p:stCondLst>
                                    <p:cond delay="0"/>
                                  </p:stCondLst>
                                  <p:childTnLst>
                                    <p:set>
                                      <p:cBhvr>
                                        <p:cTn id="290" dur="1" fill="hold">
                                          <p:stCondLst>
                                            <p:cond delay="42999"/>
                                          </p:stCondLst>
                                        </p:cTn>
                                        <p:tgtEl>
                                          <p:spTgt spid="12"/>
                                        </p:tgtEl>
                                        <p:attrNameLst>
                                          <p:attrName>style.visibility</p:attrName>
                                        </p:attrNameLst>
                                      </p:cBhvr>
                                      <p:to>
                                        <p:strVal val="visible"/>
                                      </p:to>
                                    </p:set>
                                  </p:childTnLst>
                                  <p:subTnLst>
                                    <p:audio>
                                      <p:cMediaNode>
                                        <p:cTn display="0" masterRel="sameClick">
                                          <p:stCondLst>
                                            <p:cond evt="begin" delay="0">
                                              <p:tn val="289"/>
                                            </p:cond>
                                          </p:stCondLst>
                                          <p:endCondLst>
                                            <p:cond evt="onStopAudio" delay="0">
                                              <p:tgtEl>
                                                <p:sldTgt/>
                                              </p:tgtEl>
                                            </p:cond>
                                          </p:endCondLst>
                                        </p:cTn>
                                        <p:tgtEl>
                                          <p:sndTgt r:embed="rId11" name="L21S12_Clip_2b.wav"/>
                                        </p:tgtEl>
                                      </p:cMediaNode>
                                    </p:audio>
                                  </p:subTnLst>
                                </p:cTn>
                              </p:par>
                              <p:par>
                                <p:cTn id="291" presetID="64" presetClass="path" presetSubtype="0" accel="50000" decel="50000" fill="hold" nodeType="withEffect">
                                  <p:stCondLst>
                                    <p:cond delay="0"/>
                                  </p:stCondLst>
                                  <p:childTnLst>
                                    <p:animMotion origin="layout" path="M -0.01181 0.04213 L -0.01181 -0.12963 " pathEditMode="fixed" rAng="0" ptsTypes="AA">
                                      <p:cBhvr>
                                        <p:cTn id="292" dur="1000" fill="hold"/>
                                        <p:tgtEl>
                                          <p:spTgt spid="43"/>
                                        </p:tgtEl>
                                        <p:attrNameLst>
                                          <p:attrName>ppt_x</p:attrName>
                                          <p:attrName>ppt_y</p:attrName>
                                        </p:attrNameLst>
                                      </p:cBhvr>
                                      <p:rCtr x="0" y="-8588"/>
                                    </p:animMotion>
                                  </p:childTnLst>
                                </p:cTn>
                              </p:par>
                              <p:par>
                                <p:cTn id="293" presetID="64" presetClass="path" presetSubtype="0" accel="50000" decel="50000" fill="hold" nodeType="withEffect">
                                  <p:stCondLst>
                                    <p:cond delay="0"/>
                                  </p:stCondLst>
                                  <p:childTnLst>
                                    <p:animMotion origin="layout" path="M -0.01181 0.04213 L -0.01181 -0.22939 " pathEditMode="fixed" rAng="0" ptsTypes="AA">
                                      <p:cBhvr>
                                        <p:cTn id="294" dur="1000" fill="hold"/>
                                        <p:tgtEl>
                                          <p:spTgt spid="55"/>
                                        </p:tgtEl>
                                        <p:attrNameLst>
                                          <p:attrName>ppt_x</p:attrName>
                                          <p:attrName>ppt_y</p:attrName>
                                        </p:attrNameLst>
                                      </p:cBhvr>
                                      <p:rCtr x="0" y="-13588"/>
                                    </p:animMotion>
                                  </p:childTnLst>
                                </p:cTn>
                              </p:par>
                              <p:par>
                                <p:cTn id="295" presetID="22" presetClass="entr" presetSubtype="8" fill="hold" grpId="0" nodeType="withEffect">
                                  <p:stCondLst>
                                    <p:cond delay="0"/>
                                  </p:stCondLst>
                                  <p:childTnLst>
                                    <p:set>
                                      <p:cBhvr>
                                        <p:cTn id="296" dur="1" fill="hold">
                                          <p:stCondLst>
                                            <p:cond delay="0"/>
                                          </p:stCondLst>
                                        </p:cTn>
                                        <p:tgtEl>
                                          <p:spTgt spid="67"/>
                                        </p:tgtEl>
                                        <p:attrNameLst>
                                          <p:attrName>style.visibility</p:attrName>
                                        </p:attrNameLst>
                                      </p:cBhvr>
                                      <p:to>
                                        <p:strVal val="visible"/>
                                      </p:to>
                                    </p:set>
                                    <p:animEffect transition="in" filter="wipe(left)">
                                      <p:cBhvr>
                                        <p:cTn id="297" dur="2000"/>
                                        <p:tgtEl>
                                          <p:spTgt spid="67"/>
                                        </p:tgtEl>
                                      </p:cBhvr>
                                    </p:animEffect>
                                  </p:childTnLst>
                                </p:cTn>
                              </p:par>
                              <p:par>
                                <p:cTn id="298" presetID="22" presetClass="entr" presetSubtype="4" fill="hold" grpId="0" nodeType="withEffect">
                                  <p:stCondLst>
                                    <p:cond delay="2000"/>
                                  </p:stCondLst>
                                  <p:childTnLst>
                                    <p:set>
                                      <p:cBhvr>
                                        <p:cTn id="299" dur="1" fill="hold">
                                          <p:stCondLst>
                                            <p:cond delay="0"/>
                                          </p:stCondLst>
                                        </p:cTn>
                                        <p:tgtEl>
                                          <p:spTgt spid="61"/>
                                        </p:tgtEl>
                                        <p:attrNameLst>
                                          <p:attrName>style.visibility</p:attrName>
                                        </p:attrNameLst>
                                      </p:cBhvr>
                                      <p:to>
                                        <p:strVal val="visible"/>
                                      </p:to>
                                    </p:set>
                                    <p:animEffect transition="in" filter="wipe(down)">
                                      <p:cBhvr>
                                        <p:cTn id="300" dur="2000"/>
                                        <p:tgtEl>
                                          <p:spTgt spid="61"/>
                                        </p:tgtEl>
                                      </p:cBhvr>
                                    </p:animEffect>
                                  </p:childTnLst>
                                </p:cTn>
                              </p:par>
                              <p:par>
                                <p:cTn id="301" presetID="27" presetClass="emph" presetSubtype="0" fill="remove" grpId="1" nodeType="withEffect">
                                  <p:stCondLst>
                                    <p:cond delay="4000"/>
                                  </p:stCondLst>
                                  <p:childTnLst>
                                    <p:animClr clrSpc="rgb" dir="cw">
                                      <p:cBhvr override="childStyle">
                                        <p:cTn id="302" dur="500" autoRev="1" fill="remove"/>
                                        <p:tgtEl>
                                          <p:spTgt spid="61"/>
                                        </p:tgtEl>
                                        <p:attrNameLst>
                                          <p:attrName>style.color</p:attrName>
                                        </p:attrNameLst>
                                      </p:cBhvr>
                                      <p:to>
                                        <a:schemeClr val="bg1"/>
                                      </p:to>
                                    </p:animClr>
                                    <p:animClr clrSpc="rgb" dir="cw">
                                      <p:cBhvr>
                                        <p:cTn id="303" dur="500" autoRev="1" fill="remove"/>
                                        <p:tgtEl>
                                          <p:spTgt spid="61"/>
                                        </p:tgtEl>
                                        <p:attrNameLst>
                                          <p:attrName>fillcolor</p:attrName>
                                        </p:attrNameLst>
                                      </p:cBhvr>
                                      <p:to>
                                        <a:schemeClr val="bg1"/>
                                      </p:to>
                                    </p:animClr>
                                    <p:set>
                                      <p:cBhvr>
                                        <p:cTn id="304" dur="500" autoRev="1" fill="remove"/>
                                        <p:tgtEl>
                                          <p:spTgt spid="61"/>
                                        </p:tgtEl>
                                        <p:attrNameLst>
                                          <p:attrName>fill.type</p:attrName>
                                        </p:attrNameLst>
                                      </p:cBhvr>
                                      <p:to>
                                        <p:strVal val="solid"/>
                                      </p:to>
                                    </p:set>
                                    <p:set>
                                      <p:cBhvr>
                                        <p:cTn id="305" dur="500" autoRev="1" fill="remove"/>
                                        <p:tgtEl>
                                          <p:spTgt spid="61"/>
                                        </p:tgtEl>
                                        <p:attrNameLst>
                                          <p:attrName>fill.on</p:attrName>
                                        </p:attrNameLst>
                                      </p:cBhvr>
                                      <p:to>
                                        <p:strVal val="true"/>
                                      </p:to>
                                    </p:set>
                                  </p:childTnLst>
                                </p:cTn>
                              </p:par>
                              <p:par>
                                <p:cTn id="306" presetID="2" presetClass="exit" presetSubtype="4" fill="hold" nodeType="withEffect">
                                  <p:stCondLst>
                                    <p:cond delay="22700"/>
                                  </p:stCondLst>
                                  <p:childTnLst>
                                    <p:anim calcmode="lin" valueType="num">
                                      <p:cBhvr additive="base">
                                        <p:cTn id="307" dur="500"/>
                                        <p:tgtEl>
                                          <p:spTgt spid="43"/>
                                        </p:tgtEl>
                                        <p:attrNameLst>
                                          <p:attrName>ppt_x</p:attrName>
                                        </p:attrNameLst>
                                      </p:cBhvr>
                                      <p:tavLst>
                                        <p:tav tm="0">
                                          <p:val>
                                            <p:strVal val="ppt_x"/>
                                          </p:val>
                                        </p:tav>
                                        <p:tav tm="100000">
                                          <p:val>
                                            <p:strVal val="ppt_x"/>
                                          </p:val>
                                        </p:tav>
                                      </p:tavLst>
                                    </p:anim>
                                    <p:anim calcmode="lin" valueType="num">
                                      <p:cBhvr additive="base">
                                        <p:cTn id="308" dur="500"/>
                                        <p:tgtEl>
                                          <p:spTgt spid="43"/>
                                        </p:tgtEl>
                                        <p:attrNameLst>
                                          <p:attrName>ppt_y</p:attrName>
                                        </p:attrNameLst>
                                      </p:cBhvr>
                                      <p:tavLst>
                                        <p:tav tm="0">
                                          <p:val>
                                            <p:strVal val="ppt_y"/>
                                          </p:val>
                                        </p:tav>
                                        <p:tav tm="100000">
                                          <p:val>
                                            <p:strVal val="1+ppt_h/2"/>
                                          </p:val>
                                        </p:tav>
                                      </p:tavLst>
                                    </p:anim>
                                    <p:set>
                                      <p:cBhvr>
                                        <p:cTn id="309" dur="1" fill="hold">
                                          <p:stCondLst>
                                            <p:cond delay="499"/>
                                          </p:stCondLst>
                                        </p:cTn>
                                        <p:tgtEl>
                                          <p:spTgt spid="43"/>
                                        </p:tgtEl>
                                        <p:attrNameLst>
                                          <p:attrName>style.visibility</p:attrName>
                                        </p:attrNameLst>
                                      </p:cBhvr>
                                      <p:to>
                                        <p:strVal val="hidden"/>
                                      </p:to>
                                    </p:set>
                                  </p:childTnLst>
                                </p:cTn>
                              </p:par>
                              <p:par>
                                <p:cTn id="310" presetID="2" presetClass="exit" presetSubtype="4" fill="hold" nodeType="withEffect">
                                  <p:stCondLst>
                                    <p:cond delay="22700"/>
                                  </p:stCondLst>
                                  <p:childTnLst>
                                    <p:anim calcmode="lin" valueType="num">
                                      <p:cBhvr additive="base">
                                        <p:cTn id="311" dur="500"/>
                                        <p:tgtEl>
                                          <p:spTgt spid="55"/>
                                        </p:tgtEl>
                                        <p:attrNameLst>
                                          <p:attrName>ppt_x</p:attrName>
                                        </p:attrNameLst>
                                      </p:cBhvr>
                                      <p:tavLst>
                                        <p:tav tm="0">
                                          <p:val>
                                            <p:strVal val="ppt_x"/>
                                          </p:val>
                                        </p:tav>
                                        <p:tav tm="100000">
                                          <p:val>
                                            <p:strVal val="ppt_x"/>
                                          </p:val>
                                        </p:tav>
                                      </p:tavLst>
                                    </p:anim>
                                    <p:anim calcmode="lin" valueType="num">
                                      <p:cBhvr additive="base">
                                        <p:cTn id="312" dur="500"/>
                                        <p:tgtEl>
                                          <p:spTgt spid="55"/>
                                        </p:tgtEl>
                                        <p:attrNameLst>
                                          <p:attrName>ppt_y</p:attrName>
                                        </p:attrNameLst>
                                      </p:cBhvr>
                                      <p:tavLst>
                                        <p:tav tm="0">
                                          <p:val>
                                            <p:strVal val="ppt_y"/>
                                          </p:val>
                                        </p:tav>
                                        <p:tav tm="100000">
                                          <p:val>
                                            <p:strVal val="1+ppt_h/2"/>
                                          </p:val>
                                        </p:tav>
                                      </p:tavLst>
                                    </p:anim>
                                    <p:set>
                                      <p:cBhvr>
                                        <p:cTn id="313" dur="1" fill="hold">
                                          <p:stCondLst>
                                            <p:cond delay="499"/>
                                          </p:stCondLst>
                                        </p:cTn>
                                        <p:tgtEl>
                                          <p:spTgt spid="55"/>
                                        </p:tgtEl>
                                        <p:attrNameLst>
                                          <p:attrName>style.visibility</p:attrName>
                                        </p:attrNameLst>
                                      </p:cBhvr>
                                      <p:to>
                                        <p:strVal val="hidden"/>
                                      </p:to>
                                    </p:set>
                                  </p:childTnLst>
                                </p:cTn>
                              </p:par>
                              <p:par>
                                <p:cTn id="314" presetID="64" presetClass="path" presetSubtype="0" accel="50000" decel="50000" fill="hold" nodeType="withEffect">
                                  <p:stCondLst>
                                    <p:cond delay="23500"/>
                                  </p:stCondLst>
                                  <p:childTnLst>
                                    <p:animMotion origin="layout" path="M -0.03142 0.04213 L -0.03142 -0.12963 " pathEditMode="relative" rAng="0" ptsTypes="AA">
                                      <p:cBhvr>
                                        <p:cTn id="315" dur="1000" fill="hold"/>
                                        <p:tgtEl>
                                          <p:spTgt spid="42"/>
                                        </p:tgtEl>
                                        <p:attrNameLst>
                                          <p:attrName>ppt_x</p:attrName>
                                          <p:attrName>ppt_y</p:attrName>
                                        </p:attrNameLst>
                                      </p:cBhvr>
                                      <p:rCtr x="0" y="-8588"/>
                                    </p:animMotion>
                                  </p:childTnLst>
                                </p:cTn>
                              </p:par>
                              <p:par>
                                <p:cTn id="316" presetID="64" presetClass="path" presetSubtype="0" accel="50000" decel="50000" fill="hold" nodeType="withEffect">
                                  <p:stCondLst>
                                    <p:cond delay="23500"/>
                                  </p:stCondLst>
                                  <p:childTnLst>
                                    <p:animMotion origin="layout" path="M -0.03142 0.04213 L -0.03142 -0.22939 " pathEditMode="fixed" rAng="0" ptsTypes="AA">
                                      <p:cBhvr>
                                        <p:cTn id="317" dur="1000" fill="hold"/>
                                        <p:tgtEl>
                                          <p:spTgt spid="56"/>
                                        </p:tgtEl>
                                        <p:attrNameLst>
                                          <p:attrName>ppt_x</p:attrName>
                                          <p:attrName>ppt_y</p:attrName>
                                        </p:attrNameLst>
                                      </p:cBhvr>
                                      <p:rCtr x="0" y="-13588"/>
                                    </p:animMotion>
                                  </p:childTnLst>
                                </p:cTn>
                              </p:par>
                              <p:par>
                                <p:cTn id="318" presetID="22" presetClass="entr" presetSubtype="8" fill="hold" grpId="0" nodeType="withEffect">
                                  <p:stCondLst>
                                    <p:cond delay="23500"/>
                                  </p:stCondLst>
                                  <p:childTnLst>
                                    <p:set>
                                      <p:cBhvr>
                                        <p:cTn id="319" dur="1" fill="hold">
                                          <p:stCondLst>
                                            <p:cond delay="0"/>
                                          </p:stCondLst>
                                        </p:cTn>
                                        <p:tgtEl>
                                          <p:spTgt spid="60"/>
                                        </p:tgtEl>
                                        <p:attrNameLst>
                                          <p:attrName>style.visibility</p:attrName>
                                        </p:attrNameLst>
                                      </p:cBhvr>
                                      <p:to>
                                        <p:strVal val="visible"/>
                                      </p:to>
                                    </p:set>
                                    <p:animEffect transition="in" filter="wipe(left)">
                                      <p:cBhvr>
                                        <p:cTn id="320" dur="2000"/>
                                        <p:tgtEl>
                                          <p:spTgt spid="60"/>
                                        </p:tgtEl>
                                      </p:cBhvr>
                                    </p:animEffect>
                                  </p:childTnLst>
                                </p:cTn>
                              </p:par>
                              <p:par>
                                <p:cTn id="321" presetID="22" presetClass="entr" presetSubtype="4" fill="hold" grpId="0" nodeType="withEffect">
                                  <p:stCondLst>
                                    <p:cond delay="25500"/>
                                  </p:stCondLst>
                                  <p:childTnLst>
                                    <p:set>
                                      <p:cBhvr>
                                        <p:cTn id="322" dur="1" fill="hold">
                                          <p:stCondLst>
                                            <p:cond delay="0"/>
                                          </p:stCondLst>
                                        </p:cTn>
                                        <p:tgtEl>
                                          <p:spTgt spid="68"/>
                                        </p:tgtEl>
                                        <p:attrNameLst>
                                          <p:attrName>style.visibility</p:attrName>
                                        </p:attrNameLst>
                                      </p:cBhvr>
                                      <p:to>
                                        <p:strVal val="visible"/>
                                      </p:to>
                                    </p:set>
                                    <p:animEffect transition="in" filter="wipe(down)">
                                      <p:cBhvr>
                                        <p:cTn id="323" dur="2000"/>
                                        <p:tgtEl>
                                          <p:spTgt spid="68"/>
                                        </p:tgtEl>
                                      </p:cBhvr>
                                    </p:animEffect>
                                  </p:childTnLst>
                                </p:cTn>
                              </p:par>
                              <p:par>
                                <p:cTn id="324" presetID="27" presetClass="emph" presetSubtype="0" fill="remove" grpId="1" nodeType="withEffect">
                                  <p:stCondLst>
                                    <p:cond delay="27500"/>
                                  </p:stCondLst>
                                  <p:childTnLst>
                                    <p:animClr clrSpc="rgb" dir="cw">
                                      <p:cBhvr override="childStyle">
                                        <p:cTn id="325" dur="500" autoRev="1" fill="remove"/>
                                        <p:tgtEl>
                                          <p:spTgt spid="68"/>
                                        </p:tgtEl>
                                        <p:attrNameLst>
                                          <p:attrName>style.color</p:attrName>
                                        </p:attrNameLst>
                                      </p:cBhvr>
                                      <p:to>
                                        <a:schemeClr val="bg1"/>
                                      </p:to>
                                    </p:animClr>
                                    <p:animClr clrSpc="rgb" dir="cw">
                                      <p:cBhvr>
                                        <p:cTn id="326" dur="500" autoRev="1" fill="remove"/>
                                        <p:tgtEl>
                                          <p:spTgt spid="68"/>
                                        </p:tgtEl>
                                        <p:attrNameLst>
                                          <p:attrName>fillcolor</p:attrName>
                                        </p:attrNameLst>
                                      </p:cBhvr>
                                      <p:to>
                                        <a:schemeClr val="bg1"/>
                                      </p:to>
                                    </p:animClr>
                                    <p:set>
                                      <p:cBhvr>
                                        <p:cTn id="327" dur="500" autoRev="1" fill="remove"/>
                                        <p:tgtEl>
                                          <p:spTgt spid="68"/>
                                        </p:tgtEl>
                                        <p:attrNameLst>
                                          <p:attrName>fill.type</p:attrName>
                                        </p:attrNameLst>
                                      </p:cBhvr>
                                      <p:to>
                                        <p:strVal val="solid"/>
                                      </p:to>
                                    </p:set>
                                    <p:set>
                                      <p:cBhvr>
                                        <p:cTn id="328" dur="500" autoRev="1" fill="remove"/>
                                        <p:tgtEl>
                                          <p:spTgt spid="68"/>
                                        </p:tgtEl>
                                        <p:attrNameLst>
                                          <p:attrName>fill.on</p:attrName>
                                        </p:attrNameLst>
                                      </p:cBhvr>
                                      <p:to>
                                        <p:strVal val="true"/>
                                      </p:to>
                                    </p:set>
                                  </p:childTnLst>
                                </p:cTn>
                              </p:par>
                              <p:par>
                                <p:cTn id="329" presetID="2" presetClass="exit" presetSubtype="4" fill="hold" nodeType="withEffect">
                                  <p:stCondLst>
                                    <p:cond delay="33500"/>
                                  </p:stCondLst>
                                  <p:childTnLst>
                                    <p:anim calcmode="lin" valueType="num">
                                      <p:cBhvr additive="base">
                                        <p:cTn id="330" dur="500"/>
                                        <p:tgtEl>
                                          <p:spTgt spid="42"/>
                                        </p:tgtEl>
                                        <p:attrNameLst>
                                          <p:attrName>ppt_x</p:attrName>
                                        </p:attrNameLst>
                                      </p:cBhvr>
                                      <p:tavLst>
                                        <p:tav tm="0">
                                          <p:val>
                                            <p:strVal val="ppt_x"/>
                                          </p:val>
                                        </p:tav>
                                        <p:tav tm="100000">
                                          <p:val>
                                            <p:strVal val="ppt_x"/>
                                          </p:val>
                                        </p:tav>
                                      </p:tavLst>
                                    </p:anim>
                                    <p:anim calcmode="lin" valueType="num">
                                      <p:cBhvr additive="base">
                                        <p:cTn id="331" dur="500"/>
                                        <p:tgtEl>
                                          <p:spTgt spid="42"/>
                                        </p:tgtEl>
                                        <p:attrNameLst>
                                          <p:attrName>ppt_y</p:attrName>
                                        </p:attrNameLst>
                                      </p:cBhvr>
                                      <p:tavLst>
                                        <p:tav tm="0">
                                          <p:val>
                                            <p:strVal val="ppt_y"/>
                                          </p:val>
                                        </p:tav>
                                        <p:tav tm="100000">
                                          <p:val>
                                            <p:strVal val="1+ppt_h/2"/>
                                          </p:val>
                                        </p:tav>
                                      </p:tavLst>
                                    </p:anim>
                                    <p:set>
                                      <p:cBhvr>
                                        <p:cTn id="332" dur="1" fill="hold">
                                          <p:stCondLst>
                                            <p:cond delay="499"/>
                                          </p:stCondLst>
                                        </p:cTn>
                                        <p:tgtEl>
                                          <p:spTgt spid="42"/>
                                        </p:tgtEl>
                                        <p:attrNameLst>
                                          <p:attrName>style.visibility</p:attrName>
                                        </p:attrNameLst>
                                      </p:cBhvr>
                                      <p:to>
                                        <p:strVal val="hidden"/>
                                      </p:to>
                                    </p:set>
                                  </p:childTnLst>
                                </p:cTn>
                              </p:par>
                              <p:par>
                                <p:cTn id="333" presetID="2" presetClass="exit" presetSubtype="4" fill="hold" nodeType="withEffect">
                                  <p:stCondLst>
                                    <p:cond delay="33500"/>
                                  </p:stCondLst>
                                  <p:childTnLst>
                                    <p:anim calcmode="lin" valueType="num">
                                      <p:cBhvr additive="base">
                                        <p:cTn id="334" dur="500"/>
                                        <p:tgtEl>
                                          <p:spTgt spid="56"/>
                                        </p:tgtEl>
                                        <p:attrNameLst>
                                          <p:attrName>ppt_x</p:attrName>
                                        </p:attrNameLst>
                                      </p:cBhvr>
                                      <p:tavLst>
                                        <p:tav tm="0">
                                          <p:val>
                                            <p:strVal val="ppt_x"/>
                                          </p:val>
                                        </p:tav>
                                        <p:tav tm="100000">
                                          <p:val>
                                            <p:strVal val="ppt_x"/>
                                          </p:val>
                                        </p:tav>
                                      </p:tavLst>
                                    </p:anim>
                                    <p:anim calcmode="lin" valueType="num">
                                      <p:cBhvr additive="base">
                                        <p:cTn id="335" dur="500"/>
                                        <p:tgtEl>
                                          <p:spTgt spid="56"/>
                                        </p:tgtEl>
                                        <p:attrNameLst>
                                          <p:attrName>ppt_y</p:attrName>
                                        </p:attrNameLst>
                                      </p:cBhvr>
                                      <p:tavLst>
                                        <p:tav tm="0">
                                          <p:val>
                                            <p:strVal val="ppt_y"/>
                                          </p:val>
                                        </p:tav>
                                        <p:tav tm="100000">
                                          <p:val>
                                            <p:strVal val="1+ppt_h/2"/>
                                          </p:val>
                                        </p:tav>
                                      </p:tavLst>
                                    </p:anim>
                                    <p:set>
                                      <p:cBhvr>
                                        <p:cTn id="336" dur="1" fill="hold">
                                          <p:stCondLst>
                                            <p:cond delay="499"/>
                                          </p:stCondLst>
                                        </p:cTn>
                                        <p:tgtEl>
                                          <p:spTgt spid="56"/>
                                        </p:tgtEl>
                                        <p:attrNameLst>
                                          <p:attrName>style.visibility</p:attrName>
                                        </p:attrNameLst>
                                      </p:cBhvr>
                                      <p:to>
                                        <p:strVal val="hidden"/>
                                      </p:to>
                                    </p:set>
                                  </p:childTnLst>
                                </p:cTn>
                              </p:par>
                              <p:par>
                                <p:cTn id="337" presetID="64" presetClass="path" presetSubtype="0" accel="50000" decel="50000" fill="hold" nodeType="withEffect">
                                  <p:stCondLst>
                                    <p:cond delay="34300"/>
                                  </p:stCondLst>
                                  <p:childTnLst>
                                    <p:animMotion origin="layout" path="M -0.05122 0.04213 L -0.05122 -0.12963 " pathEditMode="fixed" rAng="0" ptsTypes="AA">
                                      <p:cBhvr>
                                        <p:cTn id="338" dur="1000" fill="hold"/>
                                        <p:tgtEl>
                                          <p:spTgt spid="44"/>
                                        </p:tgtEl>
                                        <p:attrNameLst>
                                          <p:attrName>ppt_x</p:attrName>
                                          <p:attrName>ppt_y</p:attrName>
                                        </p:attrNameLst>
                                      </p:cBhvr>
                                      <p:rCtr x="0" y="-8588"/>
                                    </p:animMotion>
                                  </p:childTnLst>
                                </p:cTn>
                              </p:par>
                              <p:par>
                                <p:cTn id="339" presetID="64" presetClass="path" presetSubtype="0" accel="50000" decel="50000" fill="hold" nodeType="withEffect">
                                  <p:stCondLst>
                                    <p:cond delay="34300"/>
                                  </p:stCondLst>
                                  <p:childTnLst>
                                    <p:animMotion origin="layout" path="M -0.05122 0.04213 L -0.05122 -0.22939 " pathEditMode="fixed" rAng="0" ptsTypes="AA">
                                      <p:cBhvr>
                                        <p:cTn id="340" dur="1000" fill="hold"/>
                                        <p:tgtEl>
                                          <p:spTgt spid="58"/>
                                        </p:tgtEl>
                                        <p:attrNameLst>
                                          <p:attrName>ppt_x</p:attrName>
                                          <p:attrName>ppt_y</p:attrName>
                                        </p:attrNameLst>
                                      </p:cBhvr>
                                      <p:rCtr x="0" y="-13588"/>
                                    </p:animMotion>
                                  </p:childTnLst>
                                </p:cTn>
                              </p:par>
                              <p:par>
                                <p:cTn id="341" presetID="22" presetClass="entr" presetSubtype="8" fill="hold" grpId="0" nodeType="withEffect">
                                  <p:stCondLst>
                                    <p:cond delay="34300"/>
                                  </p:stCondLst>
                                  <p:childTnLst>
                                    <p:set>
                                      <p:cBhvr>
                                        <p:cTn id="342" dur="1" fill="hold">
                                          <p:stCondLst>
                                            <p:cond delay="0"/>
                                          </p:stCondLst>
                                        </p:cTn>
                                        <p:tgtEl>
                                          <p:spTgt spid="62"/>
                                        </p:tgtEl>
                                        <p:attrNameLst>
                                          <p:attrName>style.visibility</p:attrName>
                                        </p:attrNameLst>
                                      </p:cBhvr>
                                      <p:to>
                                        <p:strVal val="visible"/>
                                      </p:to>
                                    </p:set>
                                    <p:animEffect transition="in" filter="wipe(left)">
                                      <p:cBhvr>
                                        <p:cTn id="343" dur="2000"/>
                                        <p:tgtEl>
                                          <p:spTgt spid="62"/>
                                        </p:tgtEl>
                                      </p:cBhvr>
                                    </p:animEffect>
                                  </p:childTnLst>
                                </p:cTn>
                              </p:par>
                              <p:par>
                                <p:cTn id="344" presetID="22" presetClass="entr" presetSubtype="4" fill="hold" grpId="0" nodeType="withEffect">
                                  <p:stCondLst>
                                    <p:cond delay="36300"/>
                                  </p:stCondLst>
                                  <p:childTnLst>
                                    <p:set>
                                      <p:cBhvr>
                                        <p:cTn id="345" dur="1" fill="hold">
                                          <p:stCondLst>
                                            <p:cond delay="0"/>
                                          </p:stCondLst>
                                        </p:cTn>
                                        <p:tgtEl>
                                          <p:spTgt spid="65"/>
                                        </p:tgtEl>
                                        <p:attrNameLst>
                                          <p:attrName>style.visibility</p:attrName>
                                        </p:attrNameLst>
                                      </p:cBhvr>
                                      <p:to>
                                        <p:strVal val="visible"/>
                                      </p:to>
                                    </p:set>
                                    <p:animEffect transition="in" filter="wipe(down)">
                                      <p:cBhvr>
                                        <p:cTn id="346" dur="2000"/>
                                        <p:tgtEl>
                                          <p:spTgt spid="65"/>
                                        </p:tgtEl>
                                      </p:cBhvr>
                                    </p:animEffect>
                                  </p:childTnLst>
                                </p:cTn>
                              </p:par>
                              <p:par>
                                <p:cTn id="347" presetID="27" presetClass="emph" presetSubtype="0" fill="remove" grpId="1" nodeType="withEffect">
                                  <p:stCondLst>
                                    <p:cond delay="38300"/>
                                  </p:stCondLst>
                                  <p:childTnLst>
                                    <p:animClr clrSpc="rgb" dir="cw">
                                      <p:cBhvr override="childStyle">
                                        <p:cTn id="348" dur="500" autoRev="1" fill="remove"/>
                                        <p:tgtEl>
                                          <p:spTgt spid="65"/>
                                        </p:tgtEl>
                                        <p:attrNameLst>
                                          <p:attrName>style.color</p:attrName>
                                        </p:attrNameLst>
                                      </p:cBhvr>
                                      <p:to>
                                        <a:schemeClr val="bg1"/>
                                      </p:to>
                                    </p:animClr>
                                    <p:animClr clrSpc="rgb" dir="cw">
                                      <p:cBhvr>
                                        <p:cTn id="349" dur="500" autoRev="1" fill="remove"/>
                                        <p:tgtEl>
                                          <p:spTgt spid="65"/>
                                        </p:tgtEl>
                                        <p:attrNameLst>
                                          <p:attrName>fillcolor</p:attrName>
                                        </p:attrNameLst>
                                      </p:cBhvr>
                                      <p:to>
                                        <a:schemeClr val="bg1"/>
                                      </p:to>
                                    </p:animClr>
                                    <p:set>
                                      <p:cBhvr>
                                        <p:cTn id="350" dur="500" autoRev="1" fill="remove"/>
                                        <p:tgtEl>
                                          <p:spTgt spid="65"/>
                                        </p:tgtEl>
                                        <p:attrNameLst>
                                          <p:attrName>fill.type</p:attrName>
                                        </p:attrNameLst>
                                      </p:cBhvr>
                                      <p:to>
                                        <p:strVal val="solid"/>
                                      </p:to>
                                    </p:set>
                                    <p:set>
                                      <p:cBhvr>
                                        <p:cTn id="351" dur="500" autoRev="1" fill="remove"/>
                                        <p:tgtEl>
                                          <p:spTgt spid="65"/>
                                        </p:tgtEl>
                                        <p:attrNameLst>
                                          <p:attrName>fill.on</p:attrName>
                                        </p:attrNameLst>
                                      </p:cBhvr>
                                      <p:to>
                                        <p:strVal val="true"/>
                                      </p:to>
                                    </p:set>
                                  </p:childTnLst>
                                </p:cTn>
                              </p:par>
                            </p:childTnLst>
                          </p:cTn>
                        </p:par>
                        <p:par>
                          <p:cTn id="352" fill="hold">
                            <p:stCondLst>
                              <p:cond delay="99100"/>
                            </p:stCondLst>
                            <p:childTnLst>
                              <p:par>
                                <p:cTn id="353" presetID="2" presetClass="exit" presetSubtype="4" fill="hold" nodeType="afterEffect">
                                  <p:stCondLst>
                                    <p:cond delay="0"/>
                                  </p:stCondLst>
                                  <p:childTnLst>
                                    <p:anim calcmode="lin" valueType="num">
                                      <p:cBhvr additive="base">
                                        <p:cTn id="354" dur="500"/>
                                        <p:tgtEl>
                                          <p:spTgt spid="44"/>
                                        </p:tgtEl>
                                        <p:attrNameLst>
                                          <p:attrName>ppt_x</p:attrName>
                                        </p:attrNameLst>
                                      </p:cBhvr>
                                      <p:tavLst>
                                        <p:tav tm="0">
                                          <p:val>
                                            <p:strVal val="ppt_x"/>
                                          </p:val>
                                        </p:tav>
                                        <p:tav tm="100000">
                                          <p:val>
                                            <p:strVal val="ppt_x"/>
                                          </p:val>
                                        </p:tav>
                                      </p:tavLst>
                                    </p:anim>
                                    <p:anim calcmode="lin" valueType="num">
                                      <p:cBhvr additive="base">
                                        <p:cTn id="355" dur="500"/>
                                        <p:tgtEl>
                                          <p:spTgt spid="44"/>
                                        </p:tgtEl>
                                        <p:attrNameLst>
                                          <p:attrName>ppt_y</p:attrName>
                                        </p:attrNameLst>
                                      </p:cBhvr>
                                      <p:tavLst>
                                        <p:tav tm="0">
                                          <p:val>
                                            <p:strVal val="ppt_y"/>
                                          </p:val>
                                        </p:tav>
                                        <p:tav tm="100000">
                                          <p:val>
                                            <p:strVal val="1+ppt_h/2"/>
                                          </p:val>
                                        </p:tav>
                                      </p:tavLst>
                                    </p:anim>
                                    <p:set>
                                      <p:cBhvr>
                                        <p:cTn id="356" dur="1" fill="hold">
                                          <p:stCondLst>
                                            <p:cond delay="499"/>
                                          </p:stCondLst>
                                        </p:cTn>
                                        <p:tgtEl>
                                          <p:spTgt spid="44"/>
                                        </p:tgtEl>
                                        <p:attrNameLst>
                                          <p:attrName>style.visibility</p:attrName>
                                        </p:attrNameLst>
                                      </p:cBhvr>
                                      <p:to>
                                        <p:strVal val="hidden"/>
                                      </p:to>
                                    </p:set>
                                  </p:childTnLst>
                                </p:cTn>
                              </p:par>
                              <p:par>
                                <p:cTn id="357" presetID="2" presetClass="exit" presetSubtype="4" fill="hold" nodeType="withEffect">
                                  <p:stCondLst>
                                    <p:cond delay="0"/>
                                  </p:stCondLst>
                                  <p:childTnLst>
                                    <p:anim calcmode="lin" valueType="num">
                                      <p:cBhvr additive="base">
                                        <p:cTn id="358" dur="500"/>
                                        <p:tgtEl>
                                          <p:spTgt spid="58"/>
                                        </p:tgtEl>
                                        <p:attrNameLst>
                                          <p:attrName>ppt_x</p:attrName>
                                        </p:attrNameLst>
                                      </p:cBhvr>
                                      <p:tavLst>
                                        <p:tav tm="0">
                                          <p:val>
                                            <p:strVal val="ppt_x"/>
                                          </p:val>
                                        </p:tav>
                                        <p:tav tm="100000">
                                          <p:val>
                                            <p:strVal val="ppt_x"/>
                                          </p:val>
                                        </p:tav>
                                      </p:tavLst>
                                    </p:anim>
                                    <p:anim calcmode="lin" valueType="num">
                                      <p:cBhvr additive="base">
                                        <p:cTn id="359" dur="500"/>
                                        <p:tgtEl>
                                          <p:spTgt spid="58"/>
                                        </p:tgtEl>
                                        <p:attrNameLst>
                                          <p:attrName>ppt_y</p:attrName>
                                        </p:attrNameLst>
                                      </p:cBhvr>
                                      <p:tavLst>
                                        <p:tav tm="0">
                                          <p:val>
                                            <p:strVal val="ppt_y"/>
                                          </p:val>
                                        </p:tav>
                                        <p:tav tm="100000">
                                          <p:val>
                                            <p:strVal val="1+ppt_h/2"/>
                                          </p:val>
                                        </p:tav>
                                      </p:tavLst>
                                    </p:anim>
                                    <p:set>
                                      <p:cBhvr>
                                        <p:cTn id="360" dur="1" fill="hold">
                                          <p:stCondLst>
                                            <p:cond delay="499"/>
                                          </p:stCondLst>
                                        </p:cTn>
                                        <p:tgtEl>
                                          <p:spTgt spid="58"/>
                                        </p:tgtEl>
                                        <p:attrNameLst>
                                          <p:attrName>style.visibility</p:attrName>
                                        </p:attrNameLst>
                                      </p:cBhvr>
                                      <p:to>
                                        <p:strVal val="hidden"/>
                                      </p:to>
                                    </p:set>
                                  </p:childTnLst>
                                </p:cTn>
                              </p:par>
                            </p:childTnLst>
                          </p:cTn>
                        </p:par>
                        <p:par>
                          <p:cTn id="361" fill="hold">
                            <p:stCondLst>
                              <p:cond delay="99600"/>
                            </p:stCondLst>
                            <p:childTnLst>
                              <p:par>
                                <p:cTn id="362" presetID="1" presetClass="entr" presetSubtype="0" fill="hold" grpId="0" nodeType="afterEffect">
                                  <p:stCondLst>
                                    <p:cond delay="0"/>
                                  </p:stCondLst>
                                  <p:childTnLst>
                                    <p:set>
                                      <p:cBhvr>
                                        <p:cTn id="363" dur="1" fill="hold">
                                          <p:stCondLst>
                                            <p:cond delay="32699"/>
                                          </p:stCondLst>
                                        </p:cTn>
                                        <p:tgtEl>
                                          <p:spTgt spid="13"/>
                                        </p:tgtEl>
                                        <p:attrNameLst>
                                          <p:attrName>style.visibility</p:attrName>
                                        </p:attrNameLst>
                                      </p:cBhvr>
                                      <p:to>
                                        <p:strVal val="visible"/>
                                      </p:to>
                                    </p:set>
                                  </p:childTnLst>
                                  <p:subTnLst>
                                    <p:audio>
                                      <p:cMediaNode>
                                        <p:cTn display="0" masterRel="sameClick">
                                          <p:stCondLst>
                                            <p:cond evt="begin" delay="0">
                                              <p:tn val="362"/>
                                            </p:cond>
                                          </p:stCondLst>
                                          <p:endCondLst>
                                            <p:cond evt="onStopAudio" delay="0">
                                              <p:tgtEl>
                                                <p:sldTgt/>
                                              </p:tgtEl>
                                            </p:cond>
                                          </p:endCondLst>
                                        </p:cTn>
                                        <p:tgtEl>
                                          <p:sndTgt r:embed="rId12" name="L21S12_Clip_2c.wav"/>
                                        </p:tgtEl>
                                      </p:cMediaNode>
                                    </p:audio>
                                  </p:subTnLst>
                                </p:cTn>
                              </p:par>
                              <p:par>
                                <p:cTn id="364" presetID="64" presetClass="path" presetSubtype="0" accel="50000" decel="50000" fill="hold" nodeType="withEffect">
                                  <p:stCondLst>
                                    <p:cond delay="0"/>
                                  </p:stCondLst>
                                  <p:childTnLst>
                                    <p:animMotion origin="layout" path="M -0.07083 0.04213 L -0.07083 -0.12963 " pathEditMode="fixed" rAng="0" ptsTypes="AA">
                                      <p:cBhvr>
                                        <p:cTn id="365" dur="1000" fill="hold"/>
                                        <p:tgtEl>
                                          <p:spTgt spid="6"/>
                                        </p:tgtEl>
                                        <p:attrNameLst>
                                          <p:attrName>ppt_x</p:attrName>
                                          <p:attrName>ppt_y</p:attrName>
                                        </p:attrNameLst>
                                      </p:cBhvr>
                                      <p:rCtr x="0" y="-8588"/>
                                    </p:animMotion>
                                  </p:childTnLst>
                                </p:cTn>
                              </p:par>
                              <p:par>
                                <p:cTn id="366" presetID="64" presetClass="path" presetSubtype="0" accel="50000" decel="50000" fill="hold" nodeType="withEffect">
                                  <p:stCondLst>
                                    <p:cond delay="0"/>
                                  </p:stCondLst>
                                  <p:childTnLst>
                                    <p:animMotion origin="layout" path="M -0.07083 0.04213 L -0.07083 -0.22939 " pathEditMode="fixed" rAng="0" ptsTypes="AA">
                                      <p:cBhvr>
                                        <p:cTn id="367" dur="1000" fill="hold"/>
                                        <p:tgtEl>
                                          <p:spTgt spid="9"/>
                                        </p:tgtEl>
                                        <p:attrNameLst>
                                          <p:attrName>ppt_x</p:attrName>
                                          <p:attrName>ppt_y</p:attrName>
                                        </p:attrNameLst>
                                      </p:cBhvr>
                                      <p:rCtr x="0" y="-13588"/>
                                    </p:animMotion>
                                  </p:childTnLst>
                                </p:cTn>
                              </p:par>
                              <p:par>
                                <p:cTn id="368" presetID="22" presetClass="entr" presetSubtype="8" fill="hold" grpId="0" nodeType="withEffect">
                                  <p:stCondLst>
                                    <p:cond delay="0"/>
                                  </p:stCondLst>
                                  <p:childTnLst>
                                    <p:set>
                                      <p:cBhvr>
                                        <p:cTn id="369" dur="1" fill="hold">
                                          <p:stCondLst>
                                            <p:cond delay="0"/>
                                          </p:stCondLst>
                                        </p:cTn>
                                        <p:tgtEl>
                                          <p:spTgt spid="69"/>
                                        </p:tgtEl>
                                        <p:attrNameLst>
                                          <p:attrName>style.visibility</p:attrName>
                                        </p:attrNameLst>
                                      </p:cBhvr>
                                      <p:to>
                                        <p:strVal val="visible"/>
                                      </p:to>
                                    </p:set>
                                    <p:animEffect transition="in" filter="wipe(left)">
                                      <p:cBhvr>
                                        <p:cTn id="370" dur="2000"/>
                                        <p:tgtEl>
                                          <p:spTgt spid="69"/>
                                        </p:tgtEl>
                                      </p:cBhvr>
                                    </p:animEffect>
                                  </p:childTnLst>
                                </p:cTn>
                              </p:par>
                              <p:par>
                                <p:cTn id="371" presetID="22" presetClass="entr" presetSubtype="4" fill="hold" grpId="0" nodeType="withEffect">
                                  <p:stCondLst>
                                    <p:cond delay="2000"/>
                                  </p:stCondLst>
                                  <p:childTnLst>
                                    <p:set>
                                      <p:cBhvr>
                                        <p:cTn id="372" dur="1" fill="hold">
                                          <p:stCondLst>
                                            <p:cond delay="0"/>
                                          </p:stCondLst>
                                        </p:cTn>
                                        <p:tgtEl>
                                          <p:spTgt spid="71"/>
                                        </p:tgtEl>
                                        <p:attrNameLst>
                                          <p:attrName>style.visibility</p:attrName>
                                        </p:attrNameLst>
                                      </p:cBhvr>
                                      <p:to>
                                        <p:strVal val="visible"/>
                                      </p:to>
                                    </p:set>
                                    <p:animEffect transition="in" filter="wipe(down)">
                                      <p:cBhvr>
                                        <p:cTn id="373" dur="2000"/>
                                        <p:tgtEl>
                                          <p:spTgt spid="71"/>
                                        </p:tgtEl>
                                      </p:cBhvr>
                                    </p:animEffect>
                                  </p:childTnLst>
                                </p:cTn>
                              </p:par>
                              <p:par>
                                <p:cTn id="374" presetID="27" presetClass="emph" presetSubtype="0" fill="remove" grpId="1" nodeType="withEffect">
                                  <p:stCondLst>
                                    <p:cond delay="4000"/>
                                  </p:stCondLst>
                                  <p:childTnLst>
                                    <p:animClr clrSpc="rgb" dir="cw">
                                      <p:cBhvr override="childStyle">
                                        <p:cTn id="375" dur="500" autoRev="1" fill="remove"/>
                                        <p:tgtEl>
                                          <p:spTgt spid="71"/>
                                        </p:tgtEl>
                                        <p:attrNameLst>
                                          <p:attrName>style.color</p:attrName>
                                        </p:attrNameLst>
                                      </p:cBhvr>
                                      <p:to>
                                        <a:schemeClr val="bg1"/>
                                      </p:to>
                                    </p:animClr>
                                    <p:animClr clrSpc="rgb" dir="cw">
                                      <p:cBhvr>
                                        <p:cTn id="376" dur="500" autoRev="1" fill="remove"/>
                                        <p:tgtEl>
                                          <p:spTgt spid="71"/>
                                        </p:tgtEl>
                                        <p:attrNameLst>
                                          <p:attrName>fillcolor</p:attrName>
                                        </p:attrNameLst>
                                      </p:cBhvr>
                                      <p:to>
                                        <a:schemeClr val="bg1"/>
                                      </p:to>
                                    </p:animClr>
                                    <p:set>
                                      <p:cBhvr>
                                        <p:cTn id="377" dur="500" autoRev="1" fill="remove"/>
                                        <p:tgtEl>
                                          <p:spTgt spid="71"/>
                                        </p:tgtEl>
                                        <p:attrNameLst>
                                          <p:attrName>fill.type</p:attrName>
                                        </p:attrNameLst>
                                      </p:cBhvr>
                                      <p:to>
                                        <p:strVal val="solid"/>
                                      </p:to>
                                    </p:set>
                                    <p:set>
                                      <p:cBhvr>
                                        <p:cTn id="378" dur="500" autoRev="1" fill="remove"/>
                                        <p:tgtEl>
                                          <p:spTgt spid="71"/>
                                        </p:tgtEl>
                                        <p:attrNameLst>
                                          <p:attrName>fill.on</p:attrName>
                                        </p:attrNameLst>
                                      </p:cBhvr>
                                      <p:to>
                                        <p:strVal val="true"/>
                                      </p:to>
                                    </p:set>
                                  </p:childTnLst>
                                </p:cTn>
                              </p:par>
                              <p:par>
                                <p:cTn id="379" presetID="2" presetClass="exit" presetSubtype="4" fill="hold" nodeType="withEffect">
                                  <p:stCondLst>
                                    <p:cond delay="22500"/>
                                  </p:stCondLst>
                                  <p:childTnLst>
                                    <p:anim calcmode="lin" valueType="num">
                                      <p:cBhvr additive="base">
                                        <p:cTn id="380" dur="500"/>
                                        <p:tgtEl>
                                          <p:spTgt spid="6"/>
                                        </p:tgtEl>
                                        <p:attrNameLst>
                                          <p:attrName>ppt_x</p:attrName>
                                        </p:attrNameLst>
                                      </p:cBhvr>
                                      <p:tavLst>
                                        <p:tav tm="0">
                                          <p:val>
                                            <p:strVal val="ppt_x"/>
                                          </p:val>
                                        </p:tav>
                                        <p:tav tm="100000">
                                          <p:val>
                                            <p:strVal val="ppt_x"/>
                                          </p:val>
                                        </p:tav>
                                      </p:tavLst>
                                    </p:anim>
                                    <p:anim calcmode="lin" valueType="num">
                                      <p:cBhvr additive="base">
                                        <p:cTn id="381" dur="500"/>
                                        <p:tgtEl>
                                          <p:spTgt spid="6"/>
                                        </p:tgtEl>
                                        <p:attrNameLst>
                                          <p:attrName>ppt_y</p:attrName>
                                        </p:attrNameLst>
                                      </p:cBhvr>
                                      <p:tavLst>
                                        <p:tav tm="0">
                                          <p:val>
                                            <p:strVal val="ppt_y"/>
                                          </p:val>
                                        </p:tav>
                                        <p:tav tm="100000">
                                          <p:val>
                                            <p:strVal val="1+ppt_h/2"/>
                                          </p:val>
                                        </p:tav>
                                      </p:tavLst>
                                    </p:anim>
                                    <p:set>
                                      <p:cBhvr>
                                        <p:cTn id="382" dur="1" fill="hold">
                                          <p:stCondLst>
                                            <p:cond delay="499"/>
                                          </p:stCondLst>
                                        </p:cTn>
                                        <p:tgtEl>
                                          <p:spTgt spid="6"/>
                                        </p:tgtEl>
                                        <p:attrNameLst>
                                          <p:attrName>style.visibility</p:attrName>
                                        </p:attrNameLst>
                                      </p:cBhvr>
                                      <p:to>
                                        <p:strVal val="hidden"/>
                                      </p:to>
                                    </p:set>
                                  </p:childTnLst>
                                </p:cTn>
                              </p:par>
                              <p:par>
                                <p:cTn id="383" presetID="2" presetClass="exit" presetSubtype="4" fill="hold" nodeType="withEffect">
                                  <p:stCondLst>
                                    <p:cond delay="22500"/>
                                  </p:stCondLst>
                                  <p:childTnLst>
                                    <p:anim calcmode="lin" valueType="num">
                                      <p:cBhvr additive="base">
                                        <p:cTn id="384" dur="500"/>
                                        <p:tgtEl>
                                          <p:spTgt spid="9"/>
                                        </p:tgtEl>
                                        <p:attrNameLst>
                                          <p:attrName>ppt_x</p:attrName>
                                        </p:attrNameLst>
                                      </p:cBhvr>
                                      <p:tavLst>
                                        <p:tav tm="0">
                                          <p:val>
                                            <p:strVal val="ppt_x"/>
                                          </p:val>
                                        </p:tav>
                                        <p:tav tm="100000">
                                          <p:val>
                                            <p:strVal val="ppt_x"/>
                                          </p:val>
                                        </p:tav>
                                      </p:tavLst>
                                    </p:anim>
                                    <p:anim calcmode="lin" valueType="num">
                                      <p:cBhvr additive="base">
                                        <p:cTn id="385" dur="500"/>
                                        <p:tgtEl>
                                          <p:spTgt spid="9"/>
                                        </p:tgtEl>
                                        <p:attrNameLst>
                                          <p:attrName>ppt_y</p:attrName>
                                        </p:attrNameLst>
                                      </p:cBhvr>
                                      <p:tavLst>
                                        <p:tav tm="0">
                                          <p:val>
                                            <p:strVal val="ppt_y"/>
                                          </p:val>
                                        </p:tav>
                                        <p:tav tm="100000">
                                          <p:val>
                                            <p:strVal val="1+ppt_h/2"/>
                                          </p:val>
                                        </p:tav>
                                      </p:tavLst>
                                    </p:anim>
                                    <p:set>
                                      <p:cBhvr>
                                        <p:cTn id="386" dur="1" fill="hold">
                                          <p:stCondLst>
                                            <p:cond delay="499"/>
                                          </p:stCondLst>
                                        </p:cTn>
                                        <p:tgtEl>
                                          <p:spTgt spid="9"/>
                                        </p:tgtEl>
                                        <p:attrNameLst>
                                          <p:attrName>style.visibility</p:attrName>
                                        </p:attrNameLst>
                                      </p:cBhvr>
                                      <p:to>
                                        <p:strVal val="hidden"/>
                                      </p:to>
                                    </p:set>
                                  </p:childTnLst>
                                </p:cTn>
                              </p:par>
                              <p:par>
                                <p:cTn id="387" presetID="64" presetClass="path" presetSubtype="0" accel="50000" decel="50000" fill="hold" nodeType="withEffect">
                                  <p:stCondLst>
                                    <p:cond delay="23300"/>
                                  </p:stCondLst>
                                  <p:childTnLst>
                                    <p:animMotion origin="layout" path="M -0.09045 0.04213 L -0.09045 -0.12963 " pathEditMode="fixed" rAng="0" ptsTypes="AA">
                                      <p:cBhvr>
                                        <p:cTn id="388" dur="1000" fill="hold"/>
                                        <p:tgtEl>
                                          <p:spTgt spid="7"/>
                                        </p:tgtEl>
                                        <p:attrNameLst>
                                          <p:attrName>ppt_x</p:attrName>
                                          <p:attrName>ppt_y</p:attrName>
                                        </p:attrNameLst>
                                      </p:cBhvr>
                                      <p:rCtr x="0" y="-8588"/>
                                    </p:animMotion>
                                  </p:childTnLst>
                                </p:cTn>
                              </p:par>
                              <p:par>
                                <p:cTn id="389" presetID="64" presetClass="path" presetSubtype="0" accel="50000" decel="50000" fill="hold" nodeType="withEffect">
                                  <p:stCondLst>
                                    <p:cond delay="23300"/>
                                  </p:stCondLst>
                                  <p:childTnLst>
                                    <p:animMotion origin="layout" path="M -0.09045 0.04213 L -0.09045 -0.22939 " pathEditMode="fixed" rAng="0" ptsTypes="AA">
                                      <p:cBhvr>
                                        <p:cTn id="390" dur="1000" fill="hold"/>
                                        <p:tgtEl>
                                          <p:spTgt spid="10"/>
                                        </p:tgtEl>
                                        <p:attrNameLst>
                                          <p:attrName>ppt_x</p:attrName>
                                          <p:attrName>ppt_y</p:attrName>
                                        </p:attrNameLst>
                                      </p:cBhvr>
                                      <p:rCtr x="0" y="-13588"/>
                                    </p:animMotion>
                                  </p:childTnLst>
                                </p:cTn>
                              </p:par>
                            </p:childTnLst>
                          </p:cTn>
                        </p:par>
                        <p:par>
                          <p:cTn id="391" fill="hold">
                            <p:stCondLst>
                              <p:cond delay="132300"/>
                            </p:stCondLst>
                            <p:childTnLst>
                              <p:par>
                                <p:cTn id="392" presetID="2" presetClass="exit" presetSubtype="4" fill="hold" nodeType="afterEffect">
                                  <p:stCondLst>
                                    <p:cond delay="0"/>
                                  </p:stCondLst>
                                  <p:childTnLst>
                                    <p:anim calcmode="lin" valueType="num">
                                      <p:cBhvr additive="base">
                                        <p:cTn id="393" dur="500"/>
                                        <p:tgtEl>
                                          <p:spTgt spid="7"/>
                                        </p:tgtEl>
                                        <p:attrNameLst>
                                          <p:attrName>ppt_x</p:attrName>
                                        </p:attrNameLst>
                                      </p:cBhvr>
                                      <p:tavLst>
                                        <p:tav tm="0">
                                          <p:val>
                                            <p:strVal val="ppt_x"/>
                                          </p:val>
                                        </p:tav>
                                        <p:tav tm="100000">
                                          <p:val>
                                            <p:strVal val="ppt_x"/>
                                          </p:val>
                                        </p:tav>
                                      </p:tavLst>
                                    </p:anim>
                                    <p:anim calcmode="lin" valueType="num">
                                      <p:cBhvr additive="base">
                                        <p:cTn id="394" dur="500"/>
                                        <p:tgtEl>
                                          <p:spTgt spid="7"/>
                                        </p:tgtEl>
                                        <p:attrNameLst>
                                          <p:attrName>ppt_y</p:attrName>
                                        </p:attrNameLst>
                                      </p:cBhvr>
                                      <p:tavLst>
                                        <p:tav tm="0">
                                          <p:val>
                                            <p:strVal val="ppt_y"/>
                                          </p:val>
                                        </p:tav>
                                        <p:tav tm="100000">
                                          <p:val>
                                            <p:strVal val="1+ppt_h/2"/>
                                          </p:val>
                                        </p:tav>
                                      </p:tavLst>
                                    </p:anim>
                                    <p:set>
                                      <p:cBhvr>
                                        <p:cTn id="395" dur="1" fill="hold">
                                          <p:stCondLst>
                                            <p:cond delay="499"/>
                                          </p:stCondLst>
                                        </p:cTn>
                                        <p:tgtEl>
                                          <p:spTgt spid="7"/>
                                        </p:tgtEl>
                                        <p:attrNameLst>
                                          <p:attrName>style.visibility</p:attrName>
                                        </p:attrNameLst>
                                      </p:cBhvr>
                                      <p:to>
                                        <p:strVal val="hidden"/>
                                      </p:to>
                                    </p:set>
                                  </p:childTnLst>
                                </p:cTn>
                              </p:par>
                              <p:par>
                                <p:cTn id="396" presetID="2" presetClass="exit" presetSubtype="4" fill="hold" nodeType="withEffect">
                                  <p:stCondLst>
                                    <p:cond delay="0"/>
                                  </p:stCondLst>
                                  <p:childTnLst>
                                    <p:anim calcmode="lin" valueType="num">
                                      <p:cBhvr additive="base">
                                        <p:cTn id="397" dur="500"/>
                                        <p:tgtEl>
                                          <p:spTgt spid="10"/>
                                        </p:tgtEl>
                                        <p:attrNameLst>
                                          <p:attrName>ppt_x</p:attrName>
                                        </p:attrNameLst>
                                      </p:cBhvr>
                                      <p:tavLst>
                                        <p:tav tm="0">
                                          <p:val>
                                            <p:strVal val="ppt_x"/>
                                          </p:val>
                                        </p:tav>
                                        <p:tav tm="100000">
                                          <p:val>
                                            <p:strVal val="ppt_x"/>
                                          </p:val>
                                        </p:tav>
                                      </p:tavLst>
                                    </p:anim>
                                    <p:anim calcmode="lin" valueType="num">
                                      <p:cBhvr additive="base">
                                        <p:cTn id="398" dur="500"/>
                                        <p:tgtEl>
                                          <p:spTgt spid="10"/>
                                        </p:tgtEl>
                                        <p:attrNameLst>
                                          <p:attrName>ppt_y</p:attrName>
                                        </p:attrNameLst>
                                      </p:cBhvr>
                                      <p:tavLst>
                                        <p:tav tm="0">
                                          <p:val>
                                            <p:strVal val="ppt_y"/>
                                          </p:val>
                                        </p:tav>
                                        <p:tav tm="100000">
                                          <p:val>
                                            <p:strVal val="1+ppt_h/2"/>
                                          </p:val>
                                        </p:tav>
                                      </p:tavLst>
                                    </p:anim>
                                    <p:set>
                                      <p:cBhvr>
                                        <p:cTn id="399" dur="1" fill="hold">
                                          <p:stCondLst>
                                            <p:cond delay="499"/>
                                          </p:stCondLst>
                                        </p:cTn>
                                        <p:tgtEl>
                                          <p:spTgt spid="10"/>
                                        </p:tgtEl>
                                        <p:attrNameLst>
                                          <p:attrName>style.visibility</p:attrName>
                                        </p:attrNameLst>
                                      </p:cBhvr>
                                      <p:to>
                                        <p:strVal val="hidden"/>
                                      </p:to>
                                    </p:set>
                                  </p:childTnLst>
                                </p:cTn>
                              </p:par>
                            </p:childTnLst>
                          </p:cTn>
                        </p:par>
                        <p:par>
                          <p:cTn id="400" fill="hold">
                            <p:stCondLst>
                              <p:cond delay="132800"/>
                            </p:stCondLst>
                            <p:childTnLst>
                              <p:par>
                                <p:cTn id="401" presetID="16" presetClass="emph" presetSubtype="0" fill="hold" grpId="2" nodeType="afterEffect">
                                  <p:stCondLst>
                                    <p:cond delay="0"/>
                                  </p:stCondLst>
                                  <p:iterate type="lt">
                                    <p:tmPct val="4000"/>
                                  </p:iterate>
                                  <p:childTnLst>
                                    <p:set>
                                      <p:cBhvr override="childStyle">
                                        <p:cTn id="402" dur="500" fill="hold"/>
                                        <p:tgtEl>
                                          <p:spTgt spid="57"/>
                                        </p:tgtEl>
                                        <p:attrNameLst>
                                          <p:attrName>style.color</p:attrName>
                                        </p:attrNameLst>
                                      </p:cBhvr>
                                      <p:to>
                                        <p:clrVal>
                                          <a:srgbClr val="C00000"/>
                                        </p:clrVal>
                                      </p:to>
                                    </p:set>
                                    <p:set>
                                      <p:cBhvr>
                                        <p:cTn id="403" dur="500" fill="hold"/>
                                        <p:tgtEl>
                                          <p:spTgt spid="57"/>
                                        </p:tgtEl>
                                        <p:attrNameLst>
                                          <p:attrName>fillcolor</p:attrName>
                                        </p:attrNameLst>
                                      </p:cBhvr>
                                      <p:to>
                                        <p:clrVal>
                                          <a:srgbClr val="C00000"/>
                                        </p:clrVal>
                                      </p:to>
                                    </p:set>
                                    <p:set>
                                      <p:cBhvr>
                                        <p:cTn id="404" dur="500" fill="hold"/>
                                        <p:tgtEl>
                                          <p:spTgt spid="57"/>
                                        </p:tgtEl>
                                        <p:attrNameLst>
                                          <p:attrName>fill.type</p:attrName>
                                        </p:attrNameLst>
                                      </p:cBhvr>
                                      <p:to>
                                        <p:strVal val="solid"/>
                                      </p:to>
                                    </p:set>
                                  </p:childTnLst>
                                </p:cTn>
                              </p:par>
                            </p:childTnLst>
                          </p:cTn>
                        </p:par>
                      </p:childTnLst>
                    </p:cTn>
                  </p:par>
                </p:childTnLst>
              </p:cTn>
              <p:nextCondLst>
                <p:cond evt="onClick" delay="0">
                  <p:tgtEl>
                    <p:spTgt spid="57"/>
                  </p:tgtEl>
                </p:cond>
              </p:nextCondLst>
            </p:seq>
          </p:childTnLst>
        </p:cTn>
      </p:par>
    </p:tnLst>
    <p:bldLst>
      <p:bldP spid="60" grpId="0"/>
      <p:bldP spid="4" grpId="2"/>
      <p:bldP spid="4" grpId="3"/>
      <p:bldP spid="5" grpId="0" animBg="1"/>
      <p:bldP spid="5" grpId="1" animBg="1"/>
      <p:bldP spid="5" grpId="2" animBg="1"/>
      <p:bldP spid="29" grpId="0"/>
      <p:bldP spid="29" grpId="1"/>
      <p:bldP spid="35" grpId="0" animBg="1"/>
      <p:bldP spid="35" grpId="1" animBg="1"/>
      <p:bldP spid="37" grpId="0" animBg="1"/>
      <p:bldP spid="37" grpId="1" animBg="1"/>
      <p:bldP spid="38" grpId="0" animBg="1"/>
      <p:bldP spid="38" grpId="1" animBg="1"/>
      <p:bldP spid="39" grpId="0" animBg="1"/>
      <p:bldP spid="39" grpId="1" animBg="1"/>
      <p:bldP spid="40" grpId="0" animBg="1"/>
      <p:bldP spid="40" grpId="1" animBg="1"/>
      <p:bldP spid="41" grpId="0" animBg="1"/>
      <p:bldP spid="41" grpId="1" animBg="1"/>
      <p:bldP spid="43" grpId="0" animBg="1"/>
      <p:bldP spid="43" grpId="1" animBg="1"/>
      <p:bldP spid="42" grpId="0" animBg="1"/>
      <p:bldP spid="42" grpId="1" animBg="1"/>
      <p:bldP spid="44" grpId="0" animBg="1"/>
      <p:bldP spid="44" grpId="1" animBg="1"/>
      <p:bldP spid="45" grpId="0" animBg="1"/>
      <p:bldP spid="45" grpId="1" animBg="1"/>
      <p:bldP spid="50" grpId="0" animBg="1"/>
      <p:bldP spid="50" grpId="1" animBg="1"/>
      <p:bldP spid="51" grpId="0" animBg="1"/>
      <p:bldP spid="51" grpId="1" animBg="1"/>
      <p:bldP spid="52" grpId="0" animBg="1"/>
      <p:bldP spid="52" grpId="1" animBg="1"/>
      <p:bldP spid="53" grpId="0" animBg="1"/>
      <p:bldP spid="53" grpId="1" animBg="1"/>
      <p:bldP spid="54" grpId="0" animBg="1"/>
      <p:bldP spid="54" grpId="1" animBg="1"/>
      <p:bldP spid="55" grpId="0" animBg="1"/>
      <p:bldP spid="55" grpId="1" animBg="1"/>
      <p:bldP spid="56" grpId="0" animBg="1"/>
      <p:bldP spid="56" grpId="1" animBg="1"/>
      <p:bldP spid="58" grpId="0" animBg="1"/>
      <p:bldP spid="58" grpId="1" animBg="1"/>
      <p:bldP spid="16" grpId="0" animBg="1"/>
      <p:bldP spid="16" grpId="1" animBg="1"/>
      <p:bldP spid="16" grpId="3" animBg="1"/>
      <p:bldP spid="16" grpId="4" animBg="1"/>
      <p:bldP spid="59" grpId="0"/>
      <p:bldP spid="59" grpId="1"/>
      <p:bldP spid="57" grpId="0" animBg="1"/>
      <p:bldP spid="57" grpId="1" animBg="1"/>
      <p:bldP spid="57" grpId="2" animBg="1"/>
      <p:bldP spid="70" grpId="0"/>
      <p:bldP spid="70" grpId="1"/>
      <p:bldP spid="46" grpId="0"/>
      <p:bldP spid="46" grpId="1"/>
      <p:bldP spid="79" grpId="0"/>
      <p:bldP spid="64" grpId="1"/>
      <p:bldP spid="64" grpId="2"/>
      <p:bldP spid="63" grpId="0"/>
      <p:bldP spid="66" grpId="0"/>
      <p:bldP spid="66" grpId="1"/>
      <p:bldP spid="67" grpId="0"/>
      <p:bldP spid="68" grpId="0"/>
      <p:bldP spid="68" grpId="1"/>
      <p:bldP spid="61" grpId="0"/>
      <p:bldP spid="61" grpId="1"/>
      <p:bldP spid="62" grpId="0"/>
      <p:bldP spid="65" grpId="0"/>
      <p:bldP spid="65" grpId="1"/>
      <p:bldP spid="69" grpId="0"/>
      <p:bldP spid="71" grpId="0"/>
      <p:bldP spid="71" grpId="1"/>
      <p:bldP spid="6" grpId="0" animBg="1"/>
      <p:bldP spid="6" grpId="1" animBg="1"/>
      <p:bldP spid="7" grpId="0" animBg="1"/>
      <p:bldP spid="7" grpId="1" animBg="1"/>
      <p:bldP spid="9" grpId="0" animBg="1"/>
      <p:bldP spid="9" grpId="1" animBg="1"/>
      <p:bldP spid="10" grpId="0" animBg="1"/>
      <p:bldP spid="10" grpId="1" animBg="1"/>
      <p:bldP spid="11" grpId="0" animBg="1"/>
      <p:bldP spid="12" grpId="0" animBg="1"/>
      <p:bldP spid="1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TextovéPole 59">
            <a:extLst>
              <a:ext uri="{FF2B5EF4-FFF2-40B4-BE49-F238E27FC236}">
                <a16:creationId xmlns:a16="http://schemas.microsoft.com/office/drawing/2014/main" id="{05FC8A4A-3761-4383-881C-9096ADBF4AD7}"/>
              </a:ext>
            </a:extLst>
          </p:cNvPr>
          <p:cNvSpPr txBox="1"/>
          <p:nvPr/>
        </p:nvSpPr>
        <p:spPr>
          <a:xfrm>
            <a:off x="1188000" y="4202225"/>
            <a:ext cx="7314888" cy="584775"/>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latin typeface="Cambria Math"/>
                <a:ea typeface="Cambria Math" panose="02040503050406030204" pitchFamily="18" charset="0"/>
              </a:rPr>
              <a:t>Forward-start option: option contract will take effect at some future time when the exercise price is also set to make the option initially at the money </a:t>
            </a:r>
            <a:endParaRPr lang="en-GB" sz="1600" dirty="0">
              <a:latin typeface="Cambria Math" panose="02040503050406030204" pitchFamily="18" charset="0"/>
              <a:ea typeface="Cambria Math" panose="02040503050406030204" pitchFamily="18" charset="0"/>
            </a:endParaRPr>
          </a:p>
        </p:txBody>
      </p:sp>
      <p:sp>
        <p:nvSpPr>
          <p:cNvPr id="2" name="Zástupný symbol pro zápatí 1"/>
          <p:cNvSpPr>
            <a:spLocks noGrp="1"/>
          </p:cNvSpPr>
          <p:nvPr>
            <p:ph type="ftr" sz="quarter" idx="11"/>
          </p:nvPr>
        </p:nvSpPr>
        <p:spPr>
          <a:xfrm>
            <a:off x="180000" y="6336000"/>
            <a:ext cx="3312000" cy="360000"/>
          </a:xfrm>
        </p:spPr>
        <p:txBody>
          <a:bodyPr/>
          <a:lstStyle/>
          <a:p>
            <a:r>
              <a:rPr lang="en-GB" dirty="0"/>
              <a:t>Exotic options</a:t>
            </a:r>
          </a:p>
        </p:txBody>
      </p:sp>
      <p:sp>
        <p:nvSpPr>
          <p:cNvPr id="3" name="Zástupný symbol pro číslo snímku 2"/>
          <p:cNvSpPr>
            <a:spLocks noGrp="1"/>
          </p:cNvSpPr>
          <p:nvPr>
            <p:ph type="sldNum" sz="quarter" idx="12"/>
          </p:nvPr>
        </p:nvSpPr>
        <p:spPr>
          <a:xfrm>
            <a:off x="7164000" y="6336000"/>
            <a:ext cx="1800000" cy="360000"/>
          </a:xfrm>
        </p:spPr>
        <p:txBody>
          <a:bodyPr/>
          <a:lstStyle/>
          <a:p>
            <a:pPr algn="r"/>
            <a:fld id="{DFE5482F-2F05-49C5-9E15-73F945A41231}" type="slidenum">
              <a:rPr lang="cs-CZ" smtClean="0"/>
              <a:pPr algn="r"/>
              <a:t>13</a:t>
            </a:fld>
            <a:endParaRPr lang="cs-CZ" dirty="0"/>
          </a:p>
        </p:txBody>
      </p:sp>
      <p:sp>
        <p:nvSpPr>
          <p:cNvPr id="4" name="Nadpis 3"/>
          <p:cNvSpPr>
            <a:spLocks noGrp="1"/>
          </p:cNvSpPr>
          <p:nvPr>
            <p:ph type="title"/>
          </p:nvPr>
        </p:nvSpPr>
        <p:spPr>
          <a:xfrm>
            <a:off x="144000" y="144000"/>
            <a:ext cx="2843824" cy="648072"/>
          </a:xfrm>
        </p:spPr>
        <p:txBody>
          <a:bodyPr/>
          <a:lstStyle/>
          <a:p>
            <a:r>
              <a:rPr lang="en-GB" dirty="0">
                <a:solidFill>
                  <a:srgbClr val="000000"/>
                </a:solidFill>
              </a:rPr>
              <a:t>Hybrid options</a:t>
            </a:r>
          </a:p>
        </p:txBody>
      </p:sp>
      <p:sp>
        <p:nvSpPr>
          <p:cNvPr id="5" name="Tlačítko akce: Zvuk 4">
            <a:hlinkClick r:id="" action="ppaction://noaction" highlightClick="1"/>
          </p:cNvPr>
          <p:cNvSpPr/>
          <p:nvPr/>
        </p:nvSpPr>
        <p:spPr>
          <a:xfrm>
            <a:off x="251520" y="2285736"/>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en-GB" sz="1200" b="1" dirty="0">
                <a:solidFill>
                  <a:srgbClr val="FFFF00"/>
                </a:solidFill>
              </a:rPr>
              <a:t>2</a:t>
            </a:r>
            <a:endParaRPr lang="en-GB" sz="800" dirty="0">
              <a:solidFill>
                <a:srgbClr val="FFFF00"/>
              </a:solidFill>
            </a:endParaRPr>
          </a:p>
        </p:txBody>
      </p:sp>
      <p:sp>
        <p:nvSpPr>
          <p:cNvPr id="35" name="TextovéPole 34"/>
          <p:cNvSpPr txBox="1">
            <a:spLocks/>
          </p:cNvSpPr>
          <p:nvPr/>
        </p:nvSpPr>
        <p:spPr>
          <a:xfrm>
            <a:off x="-7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p>
            <a:pPr lvl="0"/>
            <a:r>
              <a:rPr lang="cs-CZ" sz="1000" dirty="0"/>
              <a:t>A jsme na konci této přednášky, který zakončuje přehled exotických opcí několika příklady hybridních opcích.</a:t>
            </a:r>
          </a:p>
        </p:txBody>
      </p:sp>
      <p:sp>
        <p:nvSpPr>
          <p:cNvPr id="37" name="TextovéPole 36"/>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lvl="0"/>
            <a:r>
              <a:rPr lang="cs-CZ" dirty="0"/>
              <a:t>Hybridní opce tvoří residuální třídu, kam dáváme ty exotické opce, jež se nedají zařadit do předchozích dvou tříd. Tato třída proto nemá nějaký společný definiční znak, každý její exemplář je v něčem originální.</a:t>
            </a:r>
          </a:p>
        </p:txBody>
      </p:sp>
      <p:sp>
        <p:nvSpPr>
          <p:cNvPr id="38" name="TextovéPole 37"/>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r>
              <a:rPr lang="cs-CZ" dirty="0"/>
              <a:t>Nebudeme zacházet do podrobností, jaké jsou plusy a mínusy jednotlivých hybridních opcí. Obecně to mohou být levnější prémie nebo vlastnosti šité na míru investorů. Lze také tušit, že oceňování těchto opcí je výzvou pro jejich designéry.</a:t>
            </a:r>
          </a:p>
        </p:txBody>
      </p:sp>
      <p:sp>
        <p:nvSpPr>
          <p:cNvPr id="39" name="TextovéPole 38"/>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marL="0" lvl="1"/>
            <a:r>
              <a:rPr lang="cs-CZ" sz="1000" dirty="0"/>
              <a:t>Uveďme si některé typické příklady exotických opcí, řazených mezi hybridní opce.</a:t>
            </a:r>
          </a:p>
        </p:txBody>
      </p:sp>
      <p:sp>
        <p:nvSpPr>
          <p:cNvPr id="40" name="TextovéPole 39"/>
          <p:cNvSpPr txBox="1">
            <a:spLocks/>
          </p:cNvSpPr>
          <p:nvPr/>
        </p:nvSpPr>
        <p:spPr>
          <a:xfrm>
            <a:off x="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r>
              <a:rPr lang="cs-CZ" dirty="0"/>
              <a:t>Bostonská opce je výjimečná tím, že opční prémie je placena při uplatnění opce. Není tedy placena při otevření opčního kontraktu, jak je to běžné u konvenčních opcí.</a:t>
            </a:r>
          </a:p>
        </p:txBody>
      </p:sp>
      <p:sp>
        <p:nvSpPr>
          <p:cNvPr id="41" name="TextovéPole 40"/>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Bermudská opce je opce amerického stylu, která však neumožňuje předčasné uplatnění kdykoliv před splatností, ale jen v určitých dnech.</a:t>
            </a:r>
            <a:endParaRPr lang="en-GB" dirty="0"/>
          </a:p>
        </p:txBody>
      </p:sp>
      <p:sp>
        <p:nvSpPr>
          <p:cNvPr id="43" name="TextovéPole 42"/>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pPr marL="0" lvl="1" indent="9525"/>
            <a:r>
              <a:rPr lang="cs-CZ" sz="1000" dirty="0"/>
              <a:t>Opce s pozdějším placením má tu zvláštnost, že vrací opční prémii, pokud skončí bez peněz, avšak placenou prémii zvýší, pokud skončí při penězích.</a:t>
            </a:r>
          </a:p>
        </p:txBody>
      </p:sp>
      <p:sp>
        <p:nvSpPr>
          <p:cNvPr id="42" name="TextovéPole 41"/>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lvl="1"/>
          </a:lstStyle>
          <a:p>
            <a:r>
              <a:rPr lang="cs-CZ" dirty="0"/>
              <a:t>Opce s pozdějších startem je neobvyklá tím, že vstoupí v platnost až v určitém budoucím okamžiku, v němž je stanovena uplatňovací cena takovým způsobem, aby opce začínala u peněz.</a:t>
            </a:r>
            <a:endParaRPr lang="en-GB" dirty="0"/>
          </a:p>
        </p:txBody>
      </p:sp>
      <p:sp>
        <p:nvSpPr>
          <p:cNvPr id="44" name="TextovéPole 43"/>
          <p:cNvSpPr txBox="1">
            <a:spLocks/>
          </p:cNvSpPr>
          <p:nvPr/>
        </p:nvSpPr>
        <p:spPr>
          <a:xfrm>
            <a:off x="7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marL="0" lvl="1"/>
            <a:r>
              <a:rPr lang="cs-CZ" sz="1000" dirty="0"/>
              <a:t>Záklopková opce nabízí svému držiteli lepší uplatňovací cenu, pokud cena podkladového aktiva překročí určitou prahovou hodnotu.</a:t>
            </a:r>
          </a:p>
        </p:txBody>
      </p:sp>
      <p:sp>
        <p:nvSpPr>
          <p:cNvPr id="45" name="TextovéPole 44">
            <a:extLst>
              <a:ext uri="{FF2B5EF4-FFF2-40B4-BE49-F238E27FC236}">
                <a16:creationId xmlns:a16="http://schemas.microsoft.com/office/drawing/2014/main" id="{A9121DDB-F615-4525-8C21-5EF00A2541D9}"/>
              </a:ext>
            </a:extLst>
          </p:cNvPr>
          <p:cNvSpPr txBox="1">
            <a:spLocks/>
          </p:cNvSpPr>
          <p:nvPr/>
        </p:nvSpPr>
        <p:spPr>
          <a:xfrm>
            <a:off x="-72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We are at the end of this lecture, which concludes the overview of exotic options with a couple of examples of hybrid options.</a:t>
            </a:r>
            <a:endParaRPr lang="cs-CZ" sz="1000" dirty="0"/>
          </a:p>
        </p:txBody>
      </p:sp>
      <p:sp>
        <p:nvSpPr>
          <p:cNvPr id="8" name="Tlačítko akce: Prázdné 7">
            <a:hlinkClick r:id="" action="ppaction://noaction" highlightClick="1"/>
            <a:extLst>
              <a:ext uri="{FF2B5EF4-FFF2-40B4-BE49-F238E27FC236}">
                <a16:creationId xmlns:a16="http://schemas.microsoft.com/office/drawing/2014/main" id="{275C0E42-70BC-4264-A5E1-82788B00D55D}"/>
              </a:ext>
            </a:extLst>
          </p:cNvPr>
          <p:cNvSpPr/>
          <p:nvPr/>
        </p:nvSpPr>
        <p:spPr>
          <a:xfrm>
            <a:off x="763156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800" b="1" dirty="0" err="1">
                <a:solidFill>
                  <a:srgbClr val="FFFF00"/>
                </a:solidFill>
              </a:rPr>
              <a:t>Cz</a:t>
            </a:r>
            <a:endParaRPr lang="cs-CZ" sz="800" b="1" dirty="0">
              <a:solidFill>
                <a:srgbClr val="FFFF00"/>
              </a:solidFill>
            </a:endParaRPr>
          </a:p>
        </p:txBody>
      </p:sp>
      <p:sp>
        <p:nvSpPr>
          <p:cNvPr id="47" name="Tlačítko akce: Prázdné 46">
            <a:hlinkClick r:id="" action="ppaction://noaction" highlightClick="1"/>
            <a:extLst>
              <a:ext uri="{FF2B5EF4-FFF2-40B4-BE49-F238E27FC236}">
                <a16:creationId xmlns:a16="http://schemas.microsoft.com/office/drawing/2014/main" id="{B4013041-73BA-4A05-962E-FA9DF338FC80}"/>
              </a:ext>
            </a:extLst>
          </p:cNvPr>
          <p:cNvSpPr/>
          <p:nvPr/>
        </p:nvSpPr>
        <p:spPr>
          <a:xfrm>
            <a:off x="8028480" y="3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800" b="1" dirty="0">
                <a:solidFill>
                  <a:srgbClr val="FFFF00"/>
                </a:solidFill>
              </a:rPr>
              <a:t>En</a:t>
            </a:r>
          </a:p>
        </p:txBody>
      </p:sp>
      <p:sp>
        <p:nvSpPr>
          <p:cNvPr id="48" name="Tlačítko akce: Prázdné 47">
            <a:hlinkClick r:id="" action="ppaction://noaction" highlightClick="1"/>
            <a:extLst>
              <a:ext uri="{FF2B5EF4-FFF2-40B4-BE49-F238E27FC236}">
                <a16:creationId xmlns:a16="http://schemas.microsoft.com/office/drawing/2014/main" id="{D8BD8555-5AC4-4F9E-B5A5-8E95C47F64EE}"/>
              </a:ext>
            </a:extLst>
          </p:cNvPr>
          <p:cNvSpPr/>
          <p:nvPr/>
        </p:nvSpPr>
        <p:spPr>
          <a:xfrm>
            <a:off x="8423648" y="360000"/>
            <a:ext cx="360000" cy="180000"/>
          </a:xfrm>
          <a:prstGeom prst="actionButtonBlank">
            <a:avLst/>
          </a:prstGeom>
          <a:solidFill>
            <a:schemeClr val="accent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cs-CZ" sz="800" b="1" dirty="0" err="1">
                <a:solidFill>
                  <a:srgbClr val="FFFF00"/>
                </a:solidFill>
              </a:rPr>
              <a:t>None</a:t>
            </a:r>
            <a:endParaRPr lang="cs-CZ" sz="800" b="1" dirty="0">
              <a:solidFill>
                <a:srgbClr val="FFFF00"/>
              </a:solidFill>
            </a:endParaRPr>
          </a:p>
        </p:txBody>
      </p:sp>
      <p:sp>
        <p:nvSpPr>
          <p:cNvPr id="49" name="Zástupný symbol pro zápatí 1">
            <a:extLst>
              <a:ext uri="{FF2B5EF4-FFF2-40B4-BE49-F238E27FC236}">
                <a16:creationId xmlns:a16="http://schemas.microsoft.com/office/drawing/2014/main" id="{EC23C8D8-6279-477A-9E8F-E8BD8016FBC3}"/>
              </a:ext>
            </a:extLst>
          </p:cNvPr>
          <p:cNvSpPr txBox="1">
            <a:spLocks/>
          </p:cNvSpPr>
          <p:nvPr/>
        </p:nvSpPr>
        <p:spPr>
          <a:xfrm>
            <a:off x="7631480" y="188640"/>
            <a:ext cx="1152168" cy="156738"/>
          </a:xfrm>
          <a:prstGeom prst="rect">
            <a:avLst/>
          </a:prstGeom>
        </p:spPr>
        <p:txBody>
          <a:bodyPr vert="horz" lIns="91440" tIns="45720" rIns="91440" bIns="45720" rtlCol="0" anchor="ctr"/>
          <a:lstStyle>
            <a:defPPr>
              <a:defRPr lang="cs-CZ"/>
            </a:defPPr>
            <a:lvl1pPr marL="0" algn="l" defTabSz="914400" rtl="0" eaLnBrk="1" latinLnBrk="0" hangingPunct="1">
              <a:defRPr sz="1100" b="1"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800" kern="800" spc="130" dirty="0"/>
              <a:t>Subtitles</a:t>
            </a:r>
          </a:p>
        </p:txBody>
      </p:sp>
      <p:sp>
        <p:nvSpPr>
          <p:cNvPr id="50" name="TextovéPole 49">
            <a:extLst>
              <a:ext uri="{FF2B5EF4-FFF2-40B4-BE49-F238E27FC236}">
                <a16:creationId xmlns:a16="http://schemas.microsoft.com/office/drawing/2014/main" id="{582BF5C3-B2E5-4880-8AB0-046C7D2F4B74}"/>
              </a:ext>
            </a:extLst>
          </p:cNvPr>
          <p:cNvSpPr txBox="1">
            <a:spLocks/>
          </p:cNvSpPr>
          <p:nvPr/>
        </p:nvSpPr>
        <p:spPr>
          <a:xfrm>
            <a:off x="-54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Hybrid options constitute a residual class, where we put the exotic options that cannot be included in the previous two classes. Therefore, this class does not have any common defining features, each of its specimens is original in some way.</a:t>
            </a:r>
            <a:endParaRPr lang="cs-CZ" sz="1000" dirty="0"/>
          </a:p>
        </p:txBody>
      </p:sp>
      <p:sp>
        <p:nvSpPr>
          <p:cNvPr id="51" name="TextovéPole 50">
            <a:extLst>
              <a:ext uri="{FF2B5EF4-FFF2-40B4-BE49-F238E27FC236}">
                <a16:creationId xmlns:a16="http://schemas.microsoft.com/office/drawing/2014/main" id="{E173B7C4-EA77-48C1-BEFE-9FD89F6F5C7B}"/>
              </a:ext>
            </a:extLst>
          </p:cNvPr>
          <p:cNvSpPr txBox="1">
            <a:spLocks/>
          </p:cNvSpPr>
          <p:nvPr/>
        </p:nvSpPr>
        <p:spPr>
          <a:xfrm>
            <a:off x="-36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We will not go into detail about the pros and cons of individual hybrid options. Generally, they can be a cheaper premium or property tailored to investors. One can also assume that valuing these options is a challenge for their designers.</a:t>
            </a:r>
            <a:endParaRPr lang="cs-CZ" sz="1000" dirty="0"/>
          </a:p>
        </p:txBody>
      </p:sp>
      <p:sp>
        <p:nvSpPr>
          <p:cNvPr id="52" name="TextovéPole 51">
            <a:extLst>
              <a:ext uri="{FF2B5EF4-FFF2-40B4-BE49-F238E27FC236}">
                <a16:creationId xmlns:a16="http://schemas.microsoft.com/office/drawing/2014/main" id="{808CC445-5549-48D6-AA91-CA10B0978274}"/>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Let’s list some typical examples of exotic options classified as hybrid options.</a:t>
            </a:r>
            <a:endParaRPr lang="cs-CZ" sz="1000" dirty="0"/>
          </a:p>
        </p:txBody>
      </p:sp>
      <p:sp>
        <p:nvSpPr>
          <p:cNvPr id="53" name="TextovéPole 52">
            <a:extLst>
              <a:ext uri="{FF2B5EF4-FFF2-40B4-BE49-F238E27FC236}">
                <a16:creationId xmlns:a16="http://schemas.microsoft.com/office/drawing/2014/main" id="{81154FF5-6A68-4935-8A30-25F092A0F6AE}"/>
              </a:ext>
            </a:extLst>
          </p:cNvPr>
          <p:cNvSpPr txBox="1">
            <a:spLocks/>
          </p:cNvSpPr>
          <p:nvPr/>
        </p:nvSpPr>
        <p:spPr>
          <a:xfrm>
            <a:off x="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A Boston option is unique in that the option premium is paid when the option is exercised. So it is not paid at the opening of an option contract, as is common with conventional options.</a:t>
            </a:r>
            <a:endParaRPr lang="cs-CZ" sz="1000" dirty="0"/>
          </a:p>
        </p:txBody>
      </p:sp>
      <p:sp>
        <p:nvSpPr>
          <p:cNvPr id="54" name="TextovéPole 53">
            <a:extLst>
              <a:ext uri="{FF2B5EF4-FFF2-40B4-BE49-F238E27FC236}">
                <a16:creationId xmlns:a16="http://schemas.microsoft.com/office/drawing/2014/main" id="{C0EA8493-864E-43CD-A076-15D5D4376985}"/>
              </a:ext>
            </a:extLst>
          </p:cNvPr>
          <p:cNvSpPr txBox="1">
            <a:spLocks/>
          </p:cNvSpPr>
          <p:nvPr/>
        </p:nvSpPr>
        <p:spPr>
          <a:xfrm>
            <a:off x="180000" y="7776000"/>
            <a:ext cx="8640000" cy="576063"/>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A Bermudan option is an American-style option that does not allow early exercise at any time before maturity but only on certain days.</a:t>
            </a:r>
            <a:endParaRPr lang="cs-CZ" sz="1000" dirty="0"/>
          </a:p>
        </p:txBody>
      </p:sp>
      <p:sp>
        <p:nvSpPr>
          <p:cNvPr id="55" name="TextovéPole 54">
            <a:extLst>
              <a:ext uri="{FF2B5EF4-FFF2-40B4-BE49-F238E27FC236}">
                <a16:creationId xmlns:a16="http://schemas.microsoft.com/office/drawing/2014/main" id="{78FABDBD-F6B5-43AA-B4D7-57742B27BE42}"/>
              </a:ext>
            </a:extLst>
          </p:cNvPr>
          <p:cNvSpPr txBox="1">
            <a:spLocks/>
          </p:cNvSpPr>
          <p:nvPr/>
        </p:nvSpPr>
        <p:spPr>
          <a:xfrm>
            <a:off x="36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marL="0" lvl="1"/>
            <a:r>
              <a:rPr lang="en-US" sz="1000" dirty="0"/>
              <a:t>A pay-later option is unique in that it returns the option premium if it ends up out of the money but increases the premium paid if it ends up in the money.</a:t>
            </a:r>
            <a:endParaRPr lang="cs-CZ" sz="1000" dirty="0"/>
          </a:p>
        </p:txBody>
      </p:sp>
      <p:sp>
        <p:nvSpPr>
          <p:cNvPr id="56" name="TextovéPole 55">
            <a:extLst>
              <a:ext uri="{FF2B5EF4-FFF2-40B4-BE49-F238E27FC236}">
                <a16:creationId xmlns:a16="http://schemas.microsoft.com/office/drawing/2014/main" id="{672F4AEE-6B49-4567-B8D2-A28B94FE75DD}"/>
              </a:ext>
            </a:extLst>
          </p:cNvPr>
          <p:cNvSpPr txBox="1">
            <a:spLocks/>
          </p:cNvSpPr>
          <p:nvPr/>
        </p:nvSpPr>
        <p:spPr>
          <a:xfrm>
            <a:off x="5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A forward-start option is unusual in that it takes effect at some future point in time, in which the exercise price is set in such way that the option starts at the money.</a:t>
            </a:r>
            <a:endParaRPr lang="cs-CZ" sz="1000" dirty="0"/>
          </a:p>
        </p:txBody>
      </p:sp>
      <p:sp>
        <p:nvSpPr>
          <p:cNvPr id="58" name="TextovéPole 57">
            <a:extLst>
              <a:ext uri="{FF2B5EF4-FFF2-40B4-BE49-F238E27FC236}">
                <a16:creationId xmlns:a16="http://schemas.microsoft.com/office/drawing/2014/main" id="{61FD3BCC-A1BE-41C5-99E3-CD31699BA527}"/>
              </a:ext>
            </a:extLst>
          </p:cNvPr>
          <p:cNvSpPr txBox="1">
            <a:spLocks/>
          </p:cNvSpPr>
          <p:nvPr/>
        </p:nvSpPr>
        <p:spPr>
          <a:xfrm>
            <a:off x="72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A ratchet option offers its holder a better exercise price if the price of the underlying asset passes a certain threshold.</a:t>
            </a:r>
            <a:endParaRPr lang="cs-CZ" sz="1000" dirty="0"/>
          </a:p>
        </p:txBody>
      </p:sp>
      <p:sp>
        <p:nvSpPr>
          <p:cNvPr id="16" name="Obdélník 15">
            <a:extLst>
              <a:ext uri="{FF2B5EF4-FFF2-40B4-BE49-F238E27FC236}">
                <a16:creationId xmlns:a16="http://schemas.microsoft.com/office/drawing/2014/main" id="{4208F63B-65BD-4911-BC69-409EE450C347}"/>
              </a:ext>
            </a:extLst>
          </p:cNvPr>
          <p:cNvSpPr/>
          <p:nvPr/>
        </p:nvSpPr>
        <p:spPr>
          <a:xfrm>
            <a:off x="7524480" y="180000"/>
            <a:ext cx="1368000" cy="396000"/>
          </a:xfrm>
          <a:prstGeom prst="rect">
            <a:avLst/>
          </a:prstGeom>
          <a:solidFill>
            <a:schemeClr val="accent1">
              <a:alpha val="40000"/>
            </a:schemeClr>
          </a:solid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0" name="TextovéPole 69"/>
          <p:cNvSpPr txBox="1"/>
          <p:nvPr/>
        </p:nvSpPr>
        <p:spPr>
          <a:xfrm>
            <a:off x="864000" y="2338336"/>
            <a:ext cx="1907800"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Examples</a:t>
            </a:r>
          </a:p>
        </p:txBody>
      </p:sp>
      <p:sp>
        <p:nvSpPr>
          <p:cNvPr id="79" name="TextovéPole 78">
            <a:extLst>
              <a:ext uri="{FF2B5EF4-FFF2-40B4-BE49-F238E27FC236}">
                <a16:creationId xmlns:a16="http://schemas.microsoft.com/office/drawing/2014/main" id="{05FC8A4A-3761-4383-881C-9096ADBF4AD7}"/>
              </a:ext>
            </a:extLst>
          </p:cNvPr>
          <p:cNvSpPr txBox="1"/>
          <p:nvPr/>
        </p:nvSpPr>
        <p:spPr>
          <a:xfrm>
            <a:off x="1188000" y="2675324"/>
            <a:ext cx="7128000" cy="584775"/>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latin typeface="Cambria Math"/>
                <a:ea typeface="Cambria Math" panose="02040503050406030204" pitchFamily="18" charset="0"/>
              </a:rPr>
              <a:t>Boston option: premium is paid upon exercising the option rather than at the beginning of the option contract</a:t>
            </a:r>
            <a:endParaRPr lang="en-GB" sz="1600" dirty="0">
              <a:latin typeface="Cambria Math" panose="02040503050406030204" pitchFamily="18" charset="0"/>
              <a:ea typeface="Cambria Math" panose="02040503050406030204" pitchFamily="18" charset="0"/>
            </a:endParaRPr>
          </a:p>
        </p:txBody>
      </p:sp>
      <p:sp>
        <p:nvSpPr>
          <p:cNvPr id="63" name="TextovéPole 62">
            <a:extLst>
              <a:ext uri="{FF2B5EF4-FFF2-40B4-BE49-F238E27FC236}">
                <a16:creationId xmlns:a16="http://schemas.microsoft.com/office/drawing/2014/main" id="{05FC8A4A-3761-4383-881C-9096ADBF4AD7}"/>
              </a:ext>
            </a:extLst>
          </p:cNvPr>
          <p:cNvSpPr txBox="1"/>
          <p:nvPr/>
        </p:nvSpPr>
        <p:spPr>
          <a:xfrm>
            <a:off x="1188000" y="3184291"/>
            <a:ext cx="7128000" cy="584775"/>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latin typeface="Cambria Math"/>
                <a:ea typeface="Cambria Math" panose="02040503050406030204" pitchFamily="18" charset="0"/>
              </a:rPr>
              <a:t>Bermudan option: early exercise in an American option is restricted to certain dates</a:t>
            </a:r>
            <a:endParaRPr lang="en-GB" sz="1600" dirty="0">
              <a:latin typeface="Cambria Math" panose="02040503050406030204" pitchFamily="18" charset="0"/>
              <a:ea typeface="Cambria Math" panose="02040503050406030204" pitchFamily="18" charset="0"/>
            </a:endParaRPr>
          </a:p>
        </p:txBody>
      </p:sp>
      <p:sp>
        <p:nvSpPr>
          <p:cNvPr id="67" name="TextovéPole 66">
            <a:extLst>
              <a:ext uri="{FF2B5EF4-FFF2-40B4-BE49-F238E27FC236}">
                <a16:creationId xmlns:a16="http://schemas.microsoft.com/office/drawing/2014/main" id="{05FC8A4A-3761-4383-881C-9096ADBF4AD7}"/>
              </a:ext>
            </a:extLst>
          </p:cNvPr>
          <p:cNvSpPr txBox="1"/>
          <p:nvPr/>
        </p:nvSpPr>
        <p:spPr>
          <a:xfrm>
            <a:off x="1188000" y="3693258"/>
            <a:ext cx="6948000" cy="584775"/>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latin typeface="Cambria Math"/>
                <a:ea typeface="Cambria Math" panose="02040503050406030204" pitchFamily="18" charset="0"/>
              </a:rPr>
              <a:t>Pay-later option: option premium is returned if the option ends up out of the money and it is increased if the option ends up in the money</a:t>
            </a:r>
            <a:endParaRPr lang="en-GB" sz="1600" dirty="0">
              <a:latin typeface="Cambria Math" panose="02040503050406030204" pitchFamily="18" charset="0"/>
              <a:ea typeface="Cambria Math" panose="02040503050406030204" pitchFamily="18" charset="0"/>
            </a:endParaRPr>
          </a:p>
        </p:txBody>
      </p:sp>
      <p:sp>
        <p:nvSpPr>
          <p:cNvPr id="62" name="TextovéPole 61">
            <a:extLst>
              <a:ext uri="{FF2B5EF4-FFF2-40B4-BE49-F238E27FC236}">
                <a16:creationId xmlns:a16="http://schemas.microsoft.com/office/drawing/2014/main" id="{05FC8A4A-3761-4383-881C-9096ADBF4AD7}"/>
              </a:ext>
            </a:extLst>
          </p:cNvPr>
          <p:cNvSpPr txBox="1"/>
          <p:nvPr/>
        </p:nvSpPr>
        <p:spPr>
          <a:xfrm>
            <a:off x="1188000" y="4711192"/>
            <a:ext cx="7135684" cy="584775"/>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latin typeface="Cambria Math"/>
                <a:ea typeface="Cambria Math" panose="02040503050406030204" pitchFamily="18" charset="0"/>
              </a:rPr>
              <a:t>Ratchet option: exercise price is improved from the holder's point of view if the price of the underlying asset passes a certain threshold level</a:t>
            </a:r>
            <a:endParaRPr lang="en-GB" sz="1600" dirty="0">
              <a:latin typeface="Cambria Math" panose="02040503050406030204" pitchFamily="18" charset="0"/>
              <a:ea typeface="Cambria Math" panose="02040503050406030204" pitchFamily="18" charset="0"/>
            </a:endParaRPr>
          </a:p>
        </p:txBody>
      </p:sp>
      <p:sp>
        <p:nvSpPr>
          <p:cNvPr id="69" name="TextovéPole 68">
            <a:extLst>
              <a:ext uri="{FF2B5EF4-FFF2-40B4-BE49-F238E27FC236}">
                <a16:creationId xmlns:a16="http://schemas.microsoft.com/office/drawing/2014/main" id="{05FC8A4A-3761-4383-881C-9096ADBF4AD7}"/>
              </a:ext>
            </a:extLst>
          </p:cNvPr>
          <p:cNvSpPr txBox="1"/>
          <p:nvPr/>
        </p:nvSpPr>
        <p:spPr>
          <a:xfrm>
            <a:off x="1188000" y="5220161"/>
            <a:ext cx="7501292" cy="584775"/>
          </a:xfrm>
          <a:prstGeom prst="rect">
            <a:avLst/>
          </a:prstGeom>
          <a:noFill/>
          <a:ln>
            <a:noFill/>
          </a:ln>
        </p:spPr>
        <p:txBody>
          <a:bodyPr wrap="square" rtlCol="0">
            <a:spAutoFit/>
          </a:bodyPr>
          <a:lstStyle/>
          <a:p>
            <a:pPr marL="180000" indent="-180000">
              <a:buClr>
                <a:srgbClr val="7030A0"/>
              </a:buClr>
              <a:buSzPct val="100000"/>
              <a:buFont typeface="Wingdings" panose="05000000000000000000" pitchFamily="2" charset="2"/>
              <a:buChar char="§"/>
            </a:pPr>
            <a:r>
              <a:rPr lang="en-GB" sz="1600" dirty="0">
                <a:latin typeface="Cambria Math"/>
                <a:ea typeface="Cambria Math" panose="02040503050406030204" pitchFamily="18" charset="0"/>
              </a:rPr>
              <a:t>Instalment option: the option premium increases if the price of the underlying asset passes a certain threshold level</a:t>
            </a:r>
            <a:endParaRPr lang="en-GB" sz="1600" dirty="0">
              <a:latin typeface="Cambria Math" panose="02040503050406030204" pitchFamily="18" charset="0"/>
              <a:ea typeface="Cambria Math" panose="02040503050406030204" pitchFamily="18" charset="0"/>
            </a:endParaRPr>
          </a:p>
        </p:txBody>
      </p:sp>
      <p:sp>
        <p:nvSpPr>
          <p:cNvPr id="6" name="Tlačítko akce: Zvuk 5">
            <a:hlinkClick r:id="" action="ppaction://noaction" highlightClick="1"/>
            <a:extLst>
              <a:ext uri="{FF2B5EF4-FFF2-40B4-BE49-F238E27FC236}">
                <a16:creationId xmlns:a16="http://schemas.microsoft.com/office/drawing/2014/main" id="{B7A0D892-1E03-D736-A428-286AB62ED3DB}"/>
              </a:ext>
            </a:extLst>
          </p:cNvPr>
          <p:cNvSpPr/>
          <p:nvPr/>
        </p:nvSpPr>
        <p:spPr>
          <a:xfrm>
            <a:off x="251520" y="810000"/>
            <a:ext cx="432000" cy="360000"/>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lIns="36000" rtlCol="0" anchor="ctr"/>
          <a:lstStyle/>
          <a:p>
            <a:r>
              <a:rPr lang="en-GB" sz="1200" b="1" dirty="0">
                <a:solidFill>
                  <a:srgbClr val="FFFF00"/>
                </a:solidFill>
              </a:rPr>
              <a:t>1</a:t>
            </a:r>
            <a:endParaRPr lang="en-GB" sz="800" dirty="0">
              <a:solidFill>
                <a:srgbClr val="FFFF00"/>
              </a:solidFill>
            </a:endParaRPr>
          </a:p>
        </p:txBody>
      </p:sp>
      <p:sp>
        <p:nvSpPr>
          <p:cNvPr id="7" name="TextovéPole 6">
            <a:extLst>
              <a:ext uri="{FF2B5EF4-FFF2-40B4-BE49-F238E27FC236}">
                <a16:creationId xmlns:a16="http://schemas.microsoft.com/office/drawing/2014/main" id="{D2168911-5B00-B819-6E52-C710A1110372}"/>
              </a:ext>
            </a:extLst>
          </p:cNvPr>
          <p:cNvSpPr txBox="1"/>
          <p:nvPr/>
        </p:nvSpPr>
        <p:spPr>
          <a:xfrm>
            <a:off x="864000" y="864000"/>
            <a:ext cx="1980000" cy="430887"/>
          </a:xfrm>
          <a:prstGeom prst="rect">
            <a:avLst/>
          </a:prstGeom>
          <a:noFill/>
          <a:ln>
            <a:noFill/>
          </a:ln>
        </p:spPr>
        <p:txBody>
          <a:bodyPr wrap="square" rtlCol="0">
            <a:spAutoFit/>
          </a:bodyPr>
          <a:lstStyle/>
          <a:p>
            <a:pPr marL="324000" indent="-324000">
              <a:buClr>
                <a:srgbClr val="7030A0"/>
              </a:buClr>
              <a:buFont typeface="Wingdings" panose="05000000000000000000" pitchFamily="2" charset="2"/>
              <a:buChar char="Ø"/>
            </a:pPr>
            <a:r>
              <a:rPr lang="en-GB" sz="2200" dirty="0">
                <a:latin typeface="Cambria Math" panose="02040503050406030204" pitchFamily="18" charset="0"/>
                <a:ea typeface="Cambria Math" panose="02040503050406030204" pitchFamily="18" charset="0"/>
              </a:rPr>
              <a:t>Description</a:t>
            </a:r>
          </a:p>
        </p:txBody>
      </p:sp>
      <p:sp>
        <p:nvSpPr>
          <p:cNvPr id="9" name="TextovéPole 8">
            <a:extLst>
              <a:ext uri="{FF2B5EF4-FFF2-40B4-BE49-F238E27FC236}">
                <a16:creationId xmlns:a16="http://schemas.microsoft.com/office/drawing/2014/main" id="{AE978C4F-730C-F405-1DC4-942E7CED36D3}"/>
              </a:ext>
            </a:extLst>
          </p:cNvPr>
          <p:cNvSpPr txBox="1"/>
          <p:nvPr/>
        </p:nvSpPr>
        <p:spPr>
          <a:xfrm>
            <a:off x="1187623" y="1205793"/>
            <a:ext cx="7776377" cy="646331"/>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solidFill>
                  <a:srgbClr val="7030A0"/>
                </a:solidFill>
                <a:latin typeface="Cambria Math" panose="02040503050406030204" pitchFamily="18" charset="0"/>
                <a:ea typeface="Cambria Math" panose="02040503050406030204" pitchFamily="18" charset="0"/>
              </a:rPr>
              <a:t>Hybrid options </a:t>
            </a:r>
            <a:r>
              <a:rPr lang="en-GB" dirty="0">
                <a:latin typeface="Cambria Math" panose="02040503050406030204" pitchFamily="18" charset="0"/>
                <a:ea typeface="Cambria Math" panose="02040503050406030204" pitchFamily="18" charset="0"/>
              </a:rPr>
              <a:t>form a heterogeneous group of exotic options without any unifying feature</a:t>
            </a:r>
          </a:p>
        </p:txBody>
      </p:sp>
      <p:sp>
        <p:nvSpPr>
          <p:cNvPr id="10" name="TextovéPole 9">
            <a:extLst>
              <a:ext uri="{FF2B5EF4-FFF2-40B4-BE49-F238E27FC236}">
                <a16:creationId xmlns:a16="http://schemas.microsoft.com/office/drawing/2014/main" id="{90ECD23C-E3BC-75BB-329A-D942F45E71A1}"/>
              </a:ext>
            </a:extLst>
          </p:cNvPr>
          <p:cNvSpPr txBox="1"/>
          <p:nvPr/>
        </p:nvSpPr>
        <p:spPr>
          <a:xfrm>
            <a:off x="1188000" y="1770850"/>
            <a:ext cx="7776377" cy="646331"/>
          </a:xfrm>
          <a:prstGeom prst="rect">
            <a:avLst/>
          </a:prstGeom>
          <a:noFill/>
          <a:ln>
            <a:noFill/>
          </a:ln>
        </p:spPr>
        <p:txBody>
          <a:bodyPr wrap="square" rtlCol="0">
            <a:spAutoFit/>
          </a:bodyPr>
          <a:lstStyle/>
          <a:p>
            <a:pPr marL="324000" indent="-324000">
              <a:buClr>
                <a:srgbClr val="7030A0"/>
              </a:buClr>
              <a:buSzPct val="80000"/>
              <a:buFont typeface="Wingdings" panose="05000000000000000000" pitchFamily="2" charset="2"/>
              <a:buChar char="q"/>
            </a:pPr>
            <a:r>
              <a:rPr lang="en-GB" dirty="0">
                <a:latin typeface="Cambria Math" panose="02040503050406030204" pitchFamily="18" charset="0"/>
                <a:ea typeface="Cambria Math" panose="02040503050406030204" pitchFamily="18" charset="0"/>
              </a:rPr>
              <a:t>Hybrid options address heterogenous tailor-made needs of investors and are the challenge for their fair valuation</a:t>
            </a:r>
          </a:p>
        </p:txBody>
      </p:sp>
      <p:sp>
        <p:nvSpPr>
          <p:cNvPr id="11" name="TextovéPole 10">
            <a:extLst>
              <a:ext uri="{FF2B5EF4-FFF2-40B4-BE49-F238E27FC236}">
                <a16:creationId xmlns:a16="http://schemas.microsoft.com/office/drawing/2014/main" id="{CEADE6B7-DE05-44B8-98B2-D44F11138DB2}"/>
              </a:ext>
            </a:extLst>
          </p:cNvPr>
          <p:cNvSpPr txBox="1">
            <a:spLocks/>
          </p:cNvSpPr>
          <p:nvPr/>
        </p:nvSpPr>
        <p:spPr>
          <a:xfrm>
            <a:off x="90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stStyle>
          <a:p>
            <a:pPr marL="0" lvl="1"/>
            <a:r>
              <a:rPr lang="cs-CZ" sz="1000" dirty="0"/>
              <a:t>Splátková opce zvyšuje opční prémii, pokud cena podkladového aktiva překročí určitou prahovou hodnotu.</a:t>
            </a:r>
          </a:p>
        </p:txBody>
      </p:sp>
      <p:sp>
        <p:nvSpPr>
          <p:cNvPr id="12" name="TextovéPole 11">
            <a:extLst>
              <a:ext uri="{FF2B5EF4-FFF2-40B4-BE49-F238E27FC236}">
                <a16:creationId xmlns:a16="http://schemas.microsoft.com/office/drawing/2014/main" id="{AB3DF2BA-A48B-F948-2EB7-83B967A120AB}"/>
              </a:ext>
            </a:extLst>
          </p:cNvPr>
          <p:cNvSpPr txBox="1">
            <a:spLocks/>
          </p:cNvSpPr>
          <p:nvPr/>
        </p:nvSpPr>
        <p:spPr>
          <a:xfrm>
            <a:off x="90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An instalment option increases the option premium if the price of the underlying asset passes a certain threshold.</a:t>
            </a:r>
            <a:endParaRPr lang="cs-CZ" sz="1000" dirty="0"/>
          </a:p>
        </p:txBody>
      </p:sp>
      <p:sp>
        <p:nvSpPr>
          <p:cNvPr id="13" name="Obdélník 12">
            <a:extLst>
              <a:ext uri="{FF2B5EF4-FFF2-40B4-BE49-F238E27FC236}">
                <a16:creationId xmlns:a16="http://schemas.microsoft.com/office/drawing/2014/main" id="{5A441F94-0D20-8CE7-6CC6-8DE48076C074}"/>
              </a:ext>
            </a:extLst>
          </p:cNvPr>
          <p:cNvSpPr/>
          <p:nvPr/>
        </p:nvSpPr>
        <p:spPr>
          <a:xfrm>
            <a:off x="9253649" y="-14242"/>
            <a:ext cx="466351" cy="180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2a</a:t>
            </a:r>
          </a:p>
        </p:txBody>
      </p:sp>
      <p:sp>
        <p:nvSpPr>
          <p:cNvPr id="14" name="Obdélník 13">
            <a:extLst>
              <a:ext uri="{FF2B5EF4-FFF2-40B4-BE49-F238E27FC236}">
                <a16:creationId xmlns:a16="http://schemas.microsoft.com/office/drawing/2014/main" id="{171DAF0E-42D9-1330-C1AD-8FF4ECC719AA}"/>
              </a:ext>
            </a:extLst>
          </p:cNvPr>
          <p:cNvSpPr/>
          <p:nvPr/>
        </p:nvSpPr>
        <p:spPr>
          <a:xfrm>
            <a:off x="9252000" y="360000"/>
            <a:ext cx="466351" cy="180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000" dirty="0">
                <a:solidFill>
                  <a:schemeClr val="tx1"/>
                </a:solidFill>
              </a:rPr>
              <a:t>2b</a:t>
            </a:r>
          </a:p>
        </p:txBody>
      </p:sp>
    </p:spTree>
    <p:extLst>
      <p:ext uri="{BB962C8B-B14F-4D97-AF65-F5344CB8AC3E}">
        <p14:creationId xmlns:p14="http://schemas.microsoft.com/office/powerpoint/2010/main" val="2226350071"/>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0" nodeType="withEffect">
                                  <p:stCondLst>
                                    <p:cond delay="0"/>
                                  </p:stCondLst>
                                  <p:childTnLst>
                                    <p:set>
                                      <p:cBhvr>
                                        <p:cTn id="6" dur="1" fill="hold">
                                          <p:stCondLst>
                                            <p:cond delay="0"/>
                                          </p:stCondLst>
                                        </p:cTn>
                                        <p:tgtEl>
                                          <p:spTgt spid="45"/>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50"/>
                                        </p:tgtEl>
                                        <p:attrNameLst>
                                          <p:attrName>style.visibility</p:attrName>
                                        </p:attrNameLst>
                                      </p:cBhvr>
                                      <p:to>
                                        <p:strVal val="hidden"/>
                                      </p:to>
                                    </p:set>
                                  </p:childTnLst>
                                </p:cTn>
                              </p:par>
                              <p:par>
                                <p:cTn id="9" presetID="1" presetClass="exit" presetSubtype="0" fill="hold" grpId="0" nodeType="withEffect">
                                  <p:stCondLst>
                                    <p:cond delay="0"/>
                                  </p:stCondLst>
                                  <p:childTnLst>
                                    <p:set>
                                      <p:cBhvr>
                                        <p:cTn id="10" dur="1" fill="hold">
                                          <p:stCondLst>
                                            <p:cond delay="0"/>
                                          </p:stCondLst>
                                        </p:cTn>
                                        <p:tgtEl>
                                          <p:spTgt spid="51"/>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52"/>
                                        </p:tgtEl>
                                        <p:attrNameLst>
                                          <p:attrName>style.visibility</p:attrName>
                                        </p:attrNameLst>
                                      </p:cBhvr>
                                      <p:to>
                                        <p:strVal val="hidden"/>
                                      </p:to>
                                    </p:set>
                                  </p:childTnLst>
                                </p:cTn>
                              </p:par>
                              <p:par>
                                <p:cTn id="13" presetID="1" presetClass="exit" presetSubtype="0" fill="hold" grpId="0" nodeType="withEffect">
                                  <p:stCondLst>
                                    <p:cond delay="0"/>
                                  </p:stCondLst>
                                  <p:childTnLst>
                                    <p:set>
                                      <p:cBhvr>
                                        <p:cTn id="14" dur="1" fill="hold">
                                          <p:stCondLst>
                                            <p:cond delay="0"/>
                                          </p:stCondLst>
                                        </p:cTn>
                                        <p:tgtEl>
                                          <p:spTgt spid="53"/>
                                        </p:tgtEl>
                                        <p:attrNameLst>
                                          <p:attrName>style.visibility</p:attrName>
                                        </p:attrNameLst>
                                      </p:cBhvr>
                                      <p:to>
                                        <p:strVal val="hidden"/>
                                      </p:to>
                                    </p:set>
                                  </p:childTnLst>
                                </p:cTn>
                              </p:par>
                              <p:par>
                                <p:cTn id="15" presetID="1" presetClass="exit" presetSubtype="0" fill="hold" grpId="0" nodeType="withEffect">
                                  <p:stCondLst>
                                    <p:cond delay="0"/>
                                  </p:stCondLst>
                                  <p:childTnLst>
                                    <p:set>
                                      <p:cBhvr>
                                        <p:cTn id="16" dur="1" fill="hold">
                                          <p:stCondLst>
                                            <p:cond delay="0"/>
                                          </p:stCondLst>
                                        </p:cTn>
                                        <p:tgtEl>
                                          <p:spTgt spid="54"/>
                                        </p:tgtEl>
                                        <p:attrNameLst>
                                          <p:attrName>style.visibility</p:attrName>
                                        </p:attrNameLst>
                                      </p:cBhvr>
                                      <p:to>
                                        <p:strVal val="hidden"/>
                                      </p:to>
                                    </p:set>
                                  </p:childTnLst>
                                </p:cTn>
                              </p:par>
                              <p:par>
                                <p:cTn id="17" presetID="1" presetClass="exit" presetSubtype="0" fill="hold" grpId="0" nodeType="withEffect">
                                  <p:stCondLst>
                                    <p:cond delay="0"/>
                                  </p:stCondLst>
                                  <p:childTnLst>
                                    <p:set>
                                      <p:cBhvr>
                                        <p:cTn id="18" dur="1" fill="hold">
                                          <p:stCondLst>
                                            <p:cond delay="0"/>
                                          </p:stCondLst>
                                        </p:cTn>
                                        <p:tgtEl>
                                          <p:spTgt spid="55"/>
                                        </p:tgtEl>
                                        <p:attrNameLst>
                                          <p:attrName>style.visibility</p:attrName>
                                        </p:attrNameLst>
                                      </p:cBhvr>
                                      <p:to>
                                        <p:strVal val="hidden"/>
                                      </p:to>
                                    </p:set>
                                  </p:childTnLst>
                                </p:cTn>
                              </p:par>
                              <p:par>
                                <p:cTn id="19" presetID="1" presetClass="exit" presetSubtype="0" fill="hold" grpId="0" nodeType="withEffect">
                                  <p:stCondLst>
                                    <p:cond delay="0"/>
                                  </p:stCondLst>
                                  <p:childTnLst>
                                    <p:set>
                                      <p:cBhvr>
                                        <p:cTn id="20" dur="1" fill="hold">
                                          <p:stCondLst>
                                            <p:cond delay="0"/>
                                          </p:stCondLst>
                                        </p:cTn>
                                        <p:tgtEl>
                                          <p:spTgt spid="56"/>
                                        </p:tgtEl>
                                        <p:attrNameLst>
                                          <p:attrName>style.visibility</p:attrName>
                                        </p:attrNameLst>
                                      </p:cBhvr>
                                      <p:to>
                                        <p:strVal val="hidden"/>
                                      </p:to>
                                    </p:set>
                                  </p:childTnLst>
                                </p:cTn>
                              </p:par>
                              <p:par>
                                <p:cTn id="21" presetID="1" presetClass="exit" presetSubtype="0" fill="hold" grpId="0" nodeType="withEffect">
                                  <p:stCondLst>
                                    <p:cond delay="0"/>
                                  </p:stCondLst>
                                  <p:childTnLst>
                                    <p:set>
                                      <p:cBhvr>
                                        <p:cTn id="22" dur="1" fill="hold">
                                          <p:stCondLst>
                                            <p:cond delay="0"/>
                                          </p:stCondLst>
                                        </p:cTn>
                                        <p:tgtEl>
                                          <p:spTgt spid="58"/>
                                        </p:tgtEl>
                                        <p:attrNameLst>
                                          <p:attrName>style.visibility</p:attrName>
                                        </p:attrNameLst>
                                      </p:cBhvr>
                                      <p:to>
                                        <p:strVal val="hidden"/>
                                      </p:to>
                                    </p:set>
                                  </p:childTnLst>
                                </p:cTn>
                              </p:par>
                              <p:par>
                                <p:cTn id="23" presetID="1" presetClass="exit" presetSubtype="0" fill="hold" grpId="0" nodeType="withEffect">
                                  <p:stCondLst>
                                    <p:cond delay="0"/>
                                  </p:stCondLst>
                                  <p:childTnLst>
                                    <p:set>
                                      <p:cBhvr>
                                        <p:cTn id="24" dur="1" fill="hold">
                                          <p:stCondLst>
                                            <p:cond delay="0"/>
                                          </p:stCondLst>
                                        </p:cTn>
                                        <p:tgtEl>
                                          <p:spTgt spid="35"/>
                                        </p:tgtEl>
                                        <p:attrNameLst>
                                          <p:attrName>style.visibility</p:attrName>
                                        </p:attrNameLst>
                                      </p:cBhvr>
                                      <p:to>
                                        <p:strVal val="hidden"/>
                                      </p:to>
                                    </p:set>
                                  </p:childTnLst>
                                </p:cTn>
                              </p:par>
                              <p:par>
                                <p:cTn id="25" presetID="1" presetClass="exit" presetSubtype="0" fill="hold" grpId="0" nodeType="withEffect">
                                  <p:stCondLst>
                                    <p:cond delay="0"/>
                                  </p:stCondLst>
                                  <p:childTnLst>
                                    <p:set>
                                      <p:cBhvr>
                                        <p:cTn id="26" dur="1" fill="hold">
                                          <p:stCondLst>
                                            <p:cond delay="0"/>
                                          </p:stCondLst>
                                        </p:cTn>
                                        <p:tgtEl>
                                          <p:spTgt spid="37"/>
                                        </p:tgtEl>
                                        <p:attrNameLst>
                                          <p:attrName>style.visibility</p:attrName>
                                        </p:attrNameLst>
                                      </p:cBhvr>
                                      <p:to>
                                        <p:strVal val="hidden"/>
                                      </p:to>
                                    </p:set>
                                  </p:childTnLst>
                                </p:cTn>
                              </p:par>
                              <p:par>
                                <p:cTn id="27" presetID="1" presetClass="exit" presetSubtype="0" fill="hold" grpId="0" nodeType="withEffect">
                                  <p:stCondLst>
                                    <p:cond delay="0"/>
                                  </p:stCondLst>
                                  <p:childTnLst>
                                    <p:set>
                                      <p:cBhvr>
                                        <p:cTn id="28" dur="1" fill="hold">
                                          <p:stCondLst>
                                            <p:cond delay="0"/>
                                          </p:stCondLst>
                                        </p:cTn>
                                        <p:tgtEl>
                                          <p:spTgt spid="38"/>
                                        </p:tgtEl>
                                        <p:attrNameLst>
                                          <p:attrName>style.visibility</p:attrName>
                                        </p:attrNameLst>
                                      </p:cBhvr>
                                      <p:to>
                                        <p:strVal val="hidden"/>
                                      </p:to>
                                    </p:set>
                                  </p:childTnLst>
                                </p:cTn>
                              </p:par>
                              <p:par>
                                <p:cTn id="29" presetID="1" presetClass="exit" presetSubtype="0" fill="hold" grpId="0" nodeType="withEffect">
                                  <p:stCondLst>
                                    <p:cond delay="0"/>
                                  </p:stCondLst>
                                  <p:childTnLst>
                                    <p:set>
                                      <p:cBhvr>
                                        <p:cTn id="30" dur="1" fill="hold">
                                          <p:stCondLst>
                                            <p:cond delay="0"/>
                                          </p:stCondLst>
                                        </p:cTn>
                                        <p:tgtEl>
                                          <p:spTgt spid="39"/>
                                        </p:tgtEl>
                                        <p:attrNameLst>
                                          <p:attrName>style.visibility</p:attrName>
                                        </p:attrNameLst>
                                      </p:cBhvr>
                                      <p:to>
                                        <p:strVal val="hidden"/>
                                      </p:to>
                                    </p:set>
                                  </p:childTnLst>
                                </p:cTn>
                              </p:par>
                              <p:par>
                                <p:cTn id="31" presetID="1" presetClass="exit" presetSubtype="0" fill="hold" grpId="0" nodeType="withEffect">
                                  <p:stCondLst>
                                    <p:cond delay="0"/>
                                  </p:stCondLst>
                                  <p:childTnLst>
                                    <p:set>
                                      <p:cBhvr>
                                        <p:cTn id="32" dur="1" fill="hold">
                                          <p:stCondLst>
                                            <p:cond delay="0"/>
                                          </p:stCondLst>
                                        </p:cTn>
                                        <p:tgtEl>
                                          <p:spTgt spid="40"/>
                                        </p:tgtEl>
                                        <p:attrNameLst>
                                          <p:attrName>style.visibility</p:attrName>
                                        </p:attrNameLst>
                                      </p:cBhvr>
                                      <p:to>
                                        <p:strVal val="hidden"/>
                                      </p:to>
                                    </p:set>
                                  </p:childTnLst>
                                </p:cTn>
                              </p:par>
                              <p:par>
                                <p:cTn id="33" presetID="1" presetClass="exit" presetSubtype="0" fill="hold" grpId="0" nodeType="withEffect">
                                  <p:stCondLst>
                                    <p:cond delay="0"/>
                                  </p:stCondLst>
                                  <p:childTnLst>
                                    <p:set>
                                      <p:cBhvr>
                                        <p:cTn id="34" dur="1" fill="hold">
                                          <p:stCondLst>
                                            <p:cond delay="0"/>
                                          </p:stCondLst>
                                        </p:cTn>
                                        <p:tgtEl>
                                          <p:spTgt spid="41"/>
                                        </p:tgtEl>
                                        <p:attrNameLst>
                                          <p:attrName>style.visibility</p:attrName>
                                        </p:attrNameLst>
                                      </p:cBhvr>
                                      <p:to>
                                        <p:strVal val="hidden"/>
                                      </p:to>
                                    </p:set>
                                  </p:childTnLst>
                                </p:cTn>
                              </p:par>
                              <p:par>
                                <p:cTn id="35" presetID="1" presetClass="exit" presetSubtype="0" fill="hold" grpId="0" nodeType="withEffect">
                                  <p:stCondLst>
                                    <p:cond delay="0"/>
                                  </p:stCondLst>
                                  <p:childTnLst>
                                    <p:set>
                                      <p:cBhvr>
                                        <p:cTn id="36" dur="1" fill="hold">
                                          <p:stCondLst>
                                            <p:cond delay="0"/>
                                          </p:stCondLst>
                                        </p:cTn>
                                        <p:tgtEl>
                                          <p:spTgt spid="43"/>
                                        </p:tgtEl>
                                        <p:attrNameLst>
                                          <p:attrName>style.visibility</p:attrName>
                                        </p:attrNameLst>
                                      </p:cBhvr>
                                      <p:to>
                                        <p:strVal val="hidden"/>
                                      </p:to>
                                    </p:set>
                                  </p:childTnLst>
                                </p:cTn>
                              </p:par>
                              <p:par>
                                <p:cTn id="37" presetID="1" presetClass="exit" presetSubtype="0" fill="hold" grpId="0" nodeType="withEffect">
                                  <p:stCondLst>
                                    <p:cond delay="0"/>
                                  </p:stCondLst>
                                  <p:childTnLst>
                                    <p:set>
                                      <p:cBhvr>
                                        <p:cTn id="38" dur="1" fill="hold">
                                          <p:stCondLst>
                                            <p:cond delay="0"/>
                                          </p:stCondLst>
                                        </p:cTn>
                                        <p:tgtEl>
                                          <p:spTgt spid="42"/>
                                        </p:tgtEl>
                                        <p:attrNameLst>
                                          <p:attrName>style.visibility</p:attrName>
                                        </p:attrNameLst>
                                      </p:cBhvr>
                                      <p:to>
                                        <p:strVal val="hidden"/>
                                      </p:to>
                                    </p:set>
                                  </p:childTnLst>
                                </p:cTn>
                              </p:par>
                              <p:par>
                                <p:cTn id="39" presetID="1" presetClass="exit" presetSubtype="0" fill="hold" grpId="0" nodeType="withEffect">
                                  <p:stCondLst>
                                    <p:cond delay="0"/>
                                  </p:stCondLst>
                                  <p:childTnLst>
                                    <p:set>
                                      <p:cBhvr>
                                        <p:cTn id="40" dur="1" fill="hold">
                                          <p:stCondLst>
                                            <p:cond delay="0"/>
                                          </p:stCondLst>
                                        </p:cTn>
                                        <p:tgtEl>
                                          <p:spTgt spid="44"/>
                                        </p:tgtEl>
                                        <p:attrNameLst>
                                          <p:attrName>style.visibility</p:attrName>
                                        </p:attrNameLst>
                                      </p:cBhvr>
                                      <p:to>
                                        <p:strVal val="hidden"/>
                                      </p:to>
                                    </p:set>
                                  </p:childTnLst>
                                </p:cTn>
                              </p:par>
                              <p:par>
                                <p:cTn id="41" presetID="1" presetClass="exit" presetSubtype="0" fill="hold" grpId="0" nodeType="withEffect">
                                  <p:stCondLst>
                                    <p:cond delay="0"/>
                                  </p:stCondLst>
                                  <p:childTnLst>
                                    <p:set>
                                      <p:cBhvr>
                                        <p:cTn id="42" dur="1" fill="hold">
                                          <p:stCondLst>
                                            <p:cond delay="0"/>
                                          </p:stCondLst>
                                        </p:cTn>
                                        <p:tgtEl>
                                          <p:spTgt spid="11"/>
                                        </p:tgtEl>
                                        <p:attrNameLst>
                                          <p:attrName>style.visibility</p:attrName>
                                        </p:attrNameLst>
                                      </p:cBhvr>
                                      <p:to>
                                        <p:strVal val="hidden"/>
                                      </p:to>
                                    </p:set>
                                  </p:childTnLst>
                                </p:cTn>
                              </p:par>
                              <p:par>
                                <p:cTn id="43" presetID="1" presetClass="exit" presetSubtype="0" fill="hold" grpId="0" nodeType="withEffect">
                                  <p:stCondLst>
                                    <p:cond delay="0"/>
                                  </p:stCondLst>
                                  <p:childTnLst>
                                    <p:set>
                                      <p:cBhvr>
                                        <p:cTn id="44" dur="1" fill="hold">
                                          <p:stCondLst>
                                            <p:cond delay="0"/>
                                          </p:stCondLst>
                                        </p:cTn>
                                        <p:tgtEl>
                                          <p:spTgt spid="12"/>
                                        </p:tgtEl>
                                        <p:attrNameLst>
                                          <p:attrName>style.visibility</p:attrName>
                                        </p:attrNameLst>
                                      </p:cBhvr>
                                      <p:to>
                                        <p:strVal val="hidden"/>
                                      </p:to>
                                    </p:set>
                                  </p:childTnLst>
                                </p:cTn>
                              </p:par>
                              <p:par>
                                <p:cTn id="45" presetID="2" presetClass="entr" presetSubtype="8" fill="hold" grpId="0" nodeType="withEffect">
                                  <p:stCondLst>
                                    <p:cond delay="0"/>
                                  </p:stCondLst>
                                  <p:iterate type="lt">
                                    <p:tmPct val="0"/>
                                  </p:iterate>
                                  <p:childTnLst>
                                    <p:set>
                                      <p:cBhvr>
                                        <p:cTn id="46" dur="1" fill="hold">
                                          <p:stCondLst>
                                            <p:cond delay="0"/>
                                          </p:stCondLst>
                                        </p:cTn>
                                        <p:tgtEl>
                                          <p:spTgt spid="6"/>
                                        </p:tgtEl>
                                        <p:attrNameLst>
                                          <p:attrName>style.visibility</p:attrName>
                                        </p:attrNameLst>
                                      </p:cBhvr>
                                      <p:to>
                                        <p:strVal val="visible"/>
                                      </p:to>
                                    </p:set>
                                    <p:anim calcmode="lin" valueType="num">
                                      <p:cBhvr additive="base">
                                        <p:cTn id="47" dur="500" fill="hold"/>
                                        <p:tgtEl>
                                          <p:spTgt spid="6"/>
                                        </p:tgtEl>
                                        <p:attrNameLst>
                                          <p:attrName>ppt_x</p:attrName>
                                        </p:attrNameLst>
                                      </p:cBhvr>
                                      <p:tavLst>
                                        <p:tav tm="0">
                                          <p:val>
                                            <p:strVal val="0-#ppt_w/2"/>
                                          </p:val>
                                        </p:tav>
                                        <p:tav tm="100000">
                                          <p:val>
                                            <p:strVal val="#ppt_x"/>
                                          </p:val>
                                        </p:tav>
                                      </p:tavLst>
                                    </p:anim>
                                    <p:anim calcmode="lin" valueType="num">
                                      <p:cBhvr additive="base">
                                        <p:cTn id="48" dur="500" fill="hold"/>
                                        <p:tgtEl>
                                          <p:spTgt spid="6"/>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5"/>
                                            </p:cond>
                                          </p:stCondLst>
                                          <p:endCondLst>
                                            <p:cond evt="onStopAudio" delay="0">
                                              <p:tgtEl>
                                                <p:sldTgt/>
                                              </p:tgtEl>
                                            </p:cond>
                                          </p:endCondLst>
                                        </p:cTn>
                                        <p:tgtEl>
                                          <p:sndTgt r:embed="rId3" name="WhizzLeft.wav"/>
                                        </p:tgtEl>
                                      </p:cMediaNode>
                                    </p:audio>
                                  </p:subTnLst>
                                </p:cTn>
                              </p:par>
                              <p:par>
                                <p:cTn id="49" presetID="2" presetClass="entr" presetSubtype="8" fill="hold" grpId="0" nodeType="withEffect">
                                  <p:stCondLst>
                                    <p:cond delay="1500"/>
                                  </p:stCondLst>
                                  <p:iterate type="lt">
                                    <p:tmPct val="0"/>
                                  </p:iterate>
                                  <p:childTnLst>
                                    <p:set>
                                      <p:cBhvr>
                                        <p:cTn id="50" dur="1" fill="hold">
                                          <p:stCondLst>
                                            <p:cond delay="0"/>
                                          </p:stCondLst>
                                        </p:cTn>
                                        <p:tgtEl>
                                          <p:spTgt spid="5"/>
                                        </p:tgtEl>
                                        <p:attrNameLst>
                                          <p:attrName>style.visibility</p:attrName>
                                        </p:attrNameLst>
                                      </p:cBhvr>
                                      <p:to>
                                        <p:strVal val="visible"/>
                                      </p:to>
                                    </p:set>
                                    <p:anim calcmode="lin" valueType="num">
                                      <p:cBhvr additive="base">
                                        <p:cTn id="51" dur="500" fill="hold"/>
                                        <p:tgtEl>
                                          <p:spTgt spid="5"/>
                                        </p:tgtEl>
                                        <p:attrNameLst>
                                          <p:attrName>ppt_x</p:attrName>
                                        </p:attrNameLst>
                                      </p:cBhvr>
                                      <p:tavLst>
                                        <p:tav tm="0">
                                          <p:val>
                                            <p:strVal val="0-#ppt_w/2"/>
                                          </p:val>
                                        </p:tav>
                                        <p:tav tm="100000">
                                          <p:val>
                                            <p:strVal val="#ppt_x"/>
                                          </p:val>
                                        </p:tav>
                                      </p:tavLst>
                                    </p:anim>
                                    <p:anim calcmode="lin" valueType="num">
                                      <p:cBhvr additive="base">
                                        <p:cTn id="52" dur="500" fill="hold"/>
                                        <p:tgtEl>
                                          <p:spTgt spid="5"/>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9"/>
                                            </p:cond>
                                          </p:stCondLst>
                                          <p:endCondLst>
                                            <p:cond evt="onStopAudio" delay="0">
                                              <p:tgtEl>
                                                <p:sldTgt/>
                                              </p:tgtEl>
                                            </p:cond>
                                          </p:endCondLst>
                                        </p:cTn>
                                        <p:tgtEl>
                                          <p:sndTgt r:embed="rId3" name="WhizzLeft.wav"/>
                                        </p:tgtEl>
                                      </p:cMediaNode>
                                    </p:audio>
                                  </p:subTnLst>
                                </p:cTn>
                              </p:par>
                            </p:childTnLst>
                          </p:cTn>
                        </p:par>
                        <p:par>
                          <p:cTn id="53" fill="hold">
                            <p:stCondLst>
                              <p:cond delay="2000"/>
                            </p:stCondLst>
                            <p:childTnLst>
                              <p:par>
                                <p:cTn id="54" presetID="2" presetClass="entr" presetSubtype="1" fill="hold" grpId="2" nodeType="afterEffect">
                                  <p:stCondLst>
                                    <p:cond delay="500"/>
                                  </p:stCondLst>
                                  <p:iterate type="lt">
                                    <p:tmPct val="0"/>
                                  </p:iterate>
                                  <p:childTnLst>
                                    <p:set>
                                      <p:cBhvr>
                                        <p:cTn id="55" dur="1" fill="hold">
                                          <p:stCondLst>
                                            <p:cond delay="0"/>
                                          </p:stCondLst>
                                        </p:cTn>
                                        <p:tgtEl>
                                          <p:spTgt spid="4"/>
                                        </p:tgtEl>
                                        <p:attrNameLst>
                                          <p:attrName>style.visibility</p:attrName>
                                        </p:attrNameLst>
                                      </p:cBhvr>
                                      <p:to>
                                        <p:strVal val="visible"/>
                                      </p:to>
                                    </p:set>
                                    <p:anim calcmode="lin" valueType="num">
                                      <p:cBhvr additive="base">
                                        <p:cTn id="56" dur="500" fill="hold"/>
                                        <p:tgtEl>
                                          <p:spTgt spid="4"/>
                                        </p:tgtEl>
                                        <p:attrNameLst>
                                          <p:attrName>ppt_x</p:attrName>
                                        </p:attrNameLst>
                                      </p:cBhvr>
                                      <p:tavLst>
                                        <p:tav tm="0">
                                          <p:val>
                                            <p:strVal val="#ppt_x"/>
                                          </p:val>
                                        </p:tav>
                                        <p:tav tm="100000">
                                          <p:val>
                                            <p:strVal val="#ppt_x"/>
                                          </p:val>
                                        </p:tav>
                                      </p:tavLst>
                                    </p:anim>
                                    <p:anim calcmode="lin" valueType="num">
                                      <p:cBhvr additive="base">
                                        <p:cTn id="57" dur="500" fill="hold"/>
                                        <p:tgtEl>
                                          <p:spTgt spid="4"/>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54"/>
                                            </p:cond>
                                          </p:stCondLst>
                                          <p:endCondLst>
                                            <p:cond evt="onStopAudio" delay="0">
                                              <p:tgtEl>
                                                <p:sldTgt/>
                                              </p:tgtEl>
                                            </p:cond>
                                          </p:endCondLst>
                                        </p:cTn>
                                        <p:tgtEl>
                                          <p:sndTgt r:embed="rId4" name="Impact.wav"/>
                                        </p:tgtEl>
                                      </p:cMediaNode>
                                    </p:audio>
                                  </p:subTnLst>
                                </p:cTn>
                              </p:par>
                            </p:childTnLst>
                          </p:cTn>
                        </p:par>
                        <p:par>
                          <p:cTn id="58" fill="hold">
                            <p:stCondLst>
                              <p:cond delay="3000"/>
                            </p:stCondLst>
                            <p:childTnLst>
                              <p:par>
                                <p:cTn id="59" presetID="1" presetClass="entr" presetSubtype="0" fill="hold" grpId="3" nodeType="afterEffect">
                                  <p:stCondLst>
                                    <p:cond delay="1000"/>
                                  </p:stCondLst>
                                  <p:iterate type="lt">
                                    <p:tmAbs val="0"/>
                                  </p:iterate>
                                  <p:childTnLst>
                                    <p:set>
                                      <p:cBhvr>
                                        <p:cTn id="60" dur="1" fill="hold">
                                          <p:stCondLst>
                                            <p:cond delay="1199"/>
                                          </p:stCondLst>
                                        </p:cTn>
                                        <p:tgtEl>
                                          <p:spTgt spid="4"/>
                                        </p:tgtEl>
                                        <p:attrNameLst>
                                          <p:attrName>style.visibility</p:attrName>
                                        </p:attrNameLst>
                                      </p:cBhvr>
                                      <p:to>
                                        <p:strVal val="visible"/>
                                      </p:to>
                                    </p:set>
                                  </p:childTnLst>
                                  <p:subTnLst>
                                    <p:audio>
                                      <p:cMediaNode>
                                        <p:cTn display="0" masterRel="sameClick">
                                          <p:stCondLst>
                                            <p:cond evt="begin" delay="0">
                                              <p:tn val="59"/>
                                            </p:cond>
                                          </p:stCondLst>
                                          <p:endCondLst>
                                            <p:cond evt="onStopAudio" delay="0">
                                              <p:tgtEl>
                                                <p:sldTgt/>
                                              </p:tgtEl>
                                            </p:cond>
                                          </p:endCondLst>
                                        </p:cTn>
                                        <p:tgtEl>
                                          <p:sndTgt r:embed="rId5" name="L21S13_Headline.wav"/>
                                        </p:tgtEl>
                                      </p:cMediaNode>
                                    </p:audio>
                                  </p:subTnLst>
                                </p:cTn>
                              </p:par>
                            </p:childTnLst>
                          </p:cTn>
                        </p:par>
                      </p:childTnLst>
                    </p:cTn>
                  </p:par>
                </p:childTnLst>
              </p:cTn>
              <p:prevCondLst>
                <p:cond evt="onPrev" delay="0">
                  <p:tgtEl>
                    <p:sldTgt/>
                  </p:tgtEl>
                </p:cond>
              </p:prevCondLst>
              <p:nextCondLst>
                <p:cond evt="onNext" delay="0">
                  <p:tgtEl>
                    <p:sldTgt/>
                  </p:tgtEl>
                </p:cond>
              </p:nextCondLst>
            </p:seq>
            <p:seq concurrent="1" nextAc="seek">
              <p:cTn id="61" restart="whenNotActive" fill="hold" evtFilter="cancelBubble" nodeType="interactiveSeq">
                <p:stCondLst>
                  <p:cond evt="onClick" delay="0">
                    <p:tgtEl>
                      <p:spTgt spid="5"/>
                    </p:tgtEl>
                  </p:cond>
                </p:stCondLst>
                <p:endSync evt="end" delay="0">
                  <p:rtn val="all"/>
                </p:endSync>
                <p:childTnLst>
                  <p:par>
                    <p:cTn id="62" fill="hold">
                      <p:stCondLst>
                        <p:cond delay="0"/>
                      </p:stCondLst>
                      <p:childTnLst>
                        <p:par>
                          <p:cTn id="63" fill="hold">
                            <p:stCondLst>
                              <p:cond delay="0"/>
                            </p:stCondLst>
                            <p:childTnLst>
                              <p:par>
                                <p:cTn id="64" presetID="26" presetClass="emph" presetSubtype="0" fill="hold" grpId="1" nodeType="clickEffect">
                                  <p:stCondLst>
                                    <p:cond delay="0"/>
                                  </p:stCondLst>
                                  <p:iterate type="lt">
                                    <p:tmPct val="0"/>
                                  </p:iterate>
                                  <p:childTnLst>
                                    <p:animEffect transition="out" filter="fade">
                                      <p:cBhvr>
                                        <p:cTn id="65" dur="500" tmFilter="0, 0; .2, .5; .8, .5; 1, 0"/>
                                        <p:tgtEl>
                                          <p:spTgt spid="5"/>
                                        </p:tgtEl>
                                      </p:cBhvr>
                                    </p:animEffect>
                                    <p:animScale>
                                      <p:cBhvr>
                                        <p:cTn id="66" dur="250" autoRev="1" fill="hold"/>
                                        <p:tgtEl>
                                          <p:spTgt spid="5"/>
                                        </p:tgtEl>
                                      </p:cBhvr>
                                      <p:by x="105000" y="105000"/>
                                    </p:animScale>
                                  </p:childTnLst>
                                </p:cTn>
                              </p:par>
                              <p:par>
                                <p:cTn id="67" presetID="9" presetClass="entr" presetSubtype="0" fill="hold" grpId="1" nodeType="withEffect">
                                  <p:stCondLst>
                                    <p:cond delay="0"/>
                                  </p:stCondLst>
                                  <p:childTnLst>
                                    <p:set>
                                      <p:cBhvr>
                                        <p:cTn id="68" dur="1" fill="hold">
                                          <p:stCondLst>
                                            <p:cond delay="0"/>
                                          </p:stCondLst>
                                        </p:cTn>
                                        <p:tgtEl>
                                          <p:spTgt spid="16"/>
                                        </p:tgtEl>
                                        <p:attrNameLst>
                                          <p:attrName>style.visibility</p:attrName>
                                        </p:attrNameLst>
                                      </p:cBhvr>
                                      <p:to>
                                        <p:strVal val="visible"/>
                                      </p:to>
                                    </p:set>
                                    <p:animEffect transition="in" filter="dissolve">
                                      <p:cBhvr>
                                        <p:cTn id="69" dur="500"/>
                                        <p:tgtEl>
                                          <p:spTgt spid="16"/>
                                        </p:tgtEl>
                                      </p:cBhvr>
                                    </p:animEffect>
                                  </p:childTnLst>
                                </p:cTn>
                              </p:par>
                            </p:childTnLst>
                          </p:cTn>
                        </p:par>
                        <p:par>
                          <p:cTn id="70" fill="hold">
                            <p:stCondLst>
                              <p:cond delay="500"/>
                            </p:stCondLst>
                            <p:childTnLst>
                              <p:par>
                                <p:cTn id="71" presetID="22" presetClass="entr" presetSubtype="8" fill="hold" grpId="0" nodeType="afterEffect">
                                  <p:stCondLst>
                                    <p:cond delay="0"/>
                                  </p:stCondLst>
                                  <p:iterate type="lt">
                                    <p:tmPct val="10000"/>
                                  </p:iterate>
                                  <p:childTnLst>
                                    <p:set>
                                      <p:cBhvr>
                                        <p:cTn id="72" dur="1" fill="hold">
                                          <p:stCondLst>
                                            <p:cond delay="0"/>
                                          </p:stCondLst>
                                        </p:cTn>
                                        <p:tgtEl>
                                          <p:spTgt spid="70"/>
                                        </p:tgtEl>
                                        <p:attrNameLst>
                                          <p:attrName>style.visibility</p:attrName>
                                        </p:attrNameLst>
                                      </p:cBhvr>
                                      <p:to>
                                        <p:strVal val="visible"/>
                                      </p:to>
                                    </p:set>
                                    <p:animEffect transition="in" filter="wipe(left)">
                                      <p:cBhvr>
                                        <p:cTn id="73" dur="1000"/>
                                        <p:tgtEl>
                                          <p:spTgt spid="70"/>
                                        </p:tgtEl>
                                      </p:cBhvr>
                                    </p:animEffect>
                                  </p:childTnLst>
                                </p:cTn>
                              </p:par>
                              <p:par>
                                <p:cTn id="74" presetID="1" presetClass="entr" presetSubtype="0" fill="hold" grpId="1" nodeType="withEffect">
                                  <p:stCondLst>
                                    <p:cond delay="0"/>
                                  </p:stCondLst>
                                  <p:iterate type="lt">
                                    <p:tmAbs val="0"/>
                                  </p:iterate>
                                  <p:childTnLst>
                                    <p:set>
                                      <p:cBhvr>
                                        <p:cTn id="75" dur="1" fill="hold">
                                          <p:stCondLst>
                                            <p:cond delay="6599"/>
                                          </p:stCondLst>
                                        </p:cTn>
                                        <p:tgtEl>
                                          <p:spTgt spid="70"/>
                                        </p:tgtEl>
                                        <p:attrNameLst>
                                          <p:attrName>style.visibility</p:attrName>
                                        </p:attrNameLst>
                                      </p:cBhvr>
                                      <p:to>
                                        <p:strVal val="visible"/>
                                      </p:to>
                                    </p:set>
                                  </p:childTnLst>
                                  <p:subTnLst>
                                    <p:audio>
                                      <p:cMediaNode>
                                        <p:cTn display="0" masterRel="sameClick">
                                          <p:stCondLst>
                                            <p:cond evt="begin" delay="0">
                                              <p:tn val="74"/>
                                            </p:cond>
                                          </p:stCondLst>
                                          <p:endCondLst>
                                            <p:cond evt="onStopAudio" delay="0">
                                              <p:tgtEl>
                                                <p:sldTgt/>
                                              </p:tgtEl>
                                            </p:cond>
                                          </p:endCondLst>
                                        </p:cTn>
                                        <p:tgtEl>
                                          <p:sndTgt r:embed="rId6" name="L21S13_Clip_2.wav"/>
                                        </p:tgtEl>
                                      </p:cMediaNode>
                                    </p:audio>
                                  </p:subTnLst>
                                </p:cTn>
                              </p:par>
                              <p:par>
                                <p:cTn id="76" presetID="64" presetClass="path" presetSubtype="0" accel="50000" decel="50000" fill="hold" nodeType="withEffect">
                                  <p:stCondLst>
                                    <p:cond delay="0"/>
                                  </p:stCondLst>
                                  <p:childTnLst>
                                    <p:animMotion origin="layout" path="M 0.04722 0.04213 L 0.04722 -0.12963 " pathEditMode="fixed" rAng="0" ptsTypes="AA">
                                      <p:cBhvr>
                                        <p:cTn id="77" dur="1000" fill="hold"/>
                                        <p:tgtEl>
                                          <p:spTgt spid="39"/>
                                        </p:tgtEl>
                                        <p:attrNameLst>
                                          <p:attrName>ppt_x</p:attrName>
                                          <p:attrName>ppt_y</p:attrName>
                                        </p:attrNameLst>
                                      </p:cBhvr>
                                      <p:rCtr x="0" y="-8588"/>
                                    </p:animMotion>
                                  </p:childTnLst>
                                </p:cTn>
                              </p:par>
                              <p:par>
                                <p:cTn id="78" presetID="64" presetClass="path" presetSubtype="0" accel="50000" decel="50000" fill="hold" nodeType="withEffect">
                                  <p:stCondLst>
                                    <p:cond delay="0"/>
                                  </p:stCondLst>
                                  <p:childTnLst>
                                    <p:animMotion origin="layout" path="M 0.04722 0.04213 L 0.04722 -0.22939 " pathEditMode="fixed" rAng="0" ptsTypes="AA">
                                      <p:cBhvr>
                                        <p:cTn id="79" dur="1000" fill="hold"/>
                                        <p:tgtEl>
                                          <p:spTgt spid="52"/>
                                        </p:tgtEl>
                                        <p:attrNameLst>
                                          <p:attrName>ppt_x</p:attrName>
                                          <p:attrName>ppt_y</p:attrName>
                                        </p:attrNameLst>
                                      </p:cBhvr>
                                      <p:rCtr x="0" y="-13588"/>
                                    </p:animMotion>
                                  </p:childTnLst>
                                </p:cTn>
                              </p:par>
                            </p:childTnLst>
                          </p:cTn>
                        </p:par>
                        <p:par>
                          <p:cTn id="80" fill="hold">
                            <p:stCondLst>
                              <p:cond delay="7100"/>
                            </p:stCondLst>
                            <p:childTnLst>
                              <p:par>
                                <p:cTn id="81" presetID="2" presetClass="exit" presetSubtype="4" fill="hold" nodeType="afterEffect">
                                  <p:stCondLst>
                                    <p:cond delay="0"/>
                                  </p:stCondLst>
                                  <p:childTnLst>
                                    <p:anim calcmode="lin" valueType="num">
                                      <p:cBhvr additive="base">
                                        <p:cTn id="82" dur="500"/>
                                        <p:tgtEl>
                                          <p:spTgt spid="39"/>
                                        </p:tgtEl>
                                        <p:attrNameLst>
                                          <p:attrName>ppt_x</p:attrName>
                                        </p:attrNameLst>
                                      </p:cBhvr>
                                      <p:tavLst>
                                        <p:tav tm="0">
                                          <p:val>
                                            <p:strVal val="ppt_x"/>
                                          </p:val>
                                        </p:tav>
                                        <p:tav tm="100000">
                                          <p:val>
                                            <p:strVal val="ppt_x"/>
                                          </p:val>
                                        </p:tav>
                                      </p:tavLst>
                                    </p:anim>
                                    <p:anim calcmode="lin" valueType="num">
                                      <p:cBhvr additive="base">
                                        <p:cTn id="83" dur="500"/>
                                        <p:tgtEl>
                                          <p:spTgt spid="39"/>
                                        </p:tgtEl>
                                        <p:attrNameLst>
                                          <p:attrName>ppt_y</p:attrName>
                                        </p:attrNameLst>
                                      </p:cBhvr>
                                      <p:tavLst>
                                        <p:tav tm="0">
                                          <p:val>
                                            <p:strVal val="ppt_y"/>
                                          </p:val>
                                        </p:tav>
                                        <p:tav tm="100000">
                                          <p:val>
                                            <p:strVal val="1+ppt_h/2"/>
                                          </p:val>
                                        </p:tav>
                                      </p:tavLst>
                                    </p:anim>
                                    <p:set>
                                      <p:cBhvr>
                                        <p:cTn id="84" dur="1" fill="hold">
                                          <p:stCondLst>
                                            <p:cond delay="499"/>
                                          </p:stCondLst>
                                        </p:cTn>
                                        <p:tgtEl>
                                          <p:spTgt spid="39"/>
                                        </p:tgtEl>
                                        <p:attrNameLst>
                                          <p:attrName>style.visibility</p:attrName>
                                        </p:attrNameLst>
                                      </p:cBhvr>
                                      <p:to>
                                        <p:strVal val="hidden"/>
                                      </p:to>
                                    </p:set>
                                  </p:childTnLst>
                                </p:cTn>
                              </p:par>
                              <p:par>
                                <p:cTn id="85" presetID="2" presetClass="exit" presetSubtype="4" fill="hold" nodeType="withEffect">
                                  <p:stCondLst>
                                    <p:cond delay="0"/>
                                  </p:stCondLst>
                                  <p:childTnLst>
                                    <p:anim calcmode="lin" valueType="num">
                                      <p:cBhvr additive="base">
                                        <p:cTn id="86" dur="500"/>
                                        <p:tgtEl>
                                          <p:spTgt spid="52"/>
                                        </p:tgtEl>
                                        <p:attrNameLst>
                                          <p:attrName>ppt_x</p:attrName>
                                        </p:attrNameLst>
                                      </p:cBhvr>
                                      <p:tavLst>
                                        <p:tav tm="0">
                                          <p:val>
                                            <p:strVal val="ppt_x"/>
                                          </p:val>
                                        </p:tav>
                                        <p:tav tm="100000">
                                          <p:val>
                                            <p:strVal val="ppt_x"/>
                                          </p:val>
                                        </p:tav>
                                      </p:tavLst>
                                    </p:anim>
                                    <p:anim calcmode="lin" valueType="num">
                                      <p:cBhvr additive="base">
                                        <p:cTn id="87" dur="500"/>
                                        <p:tgtEl>
                                          <p:spTgt spid="52"/>
                                        </p:tgtEl>
                                        <p:attrNameLst>
                                          <p:attrName>ppt_y</p:attrName>
                                        </p:attrNameLst>
                                      </p:cBhvr>
                                      <p:tavLst>
                                        <p:tav tm="0">
                                          <p:val>
                                            <p:strVal val="ppt_y"/>
                                          </p:val>
                                        </p:tav>
                                        <p:tav tm="100000">
                                          <p:val>
                                            <p:strVal val="1+ppt_h/2"/>
                                          </p:val>
                                        </p:tav>
                                      </p:tavLst>
                                    </p:anim>
                                    <p:set>
                                      <p:cBhvr>
                                        <p:cTn id="88" dur="1" fill="hold">
                                          <p:stCondLst>
                                            <p:cond delay="499"/>
                                          </p:stCondLst>
                                        </p:cTn>
                                        <p:tgtEl>
                                          <p:spTgt spid="52"/>
                                        </p:tgtEl>
                                        <p:attrNameLst>
                                          <p:attrName>style.visibility</p:attrName>
                                        </p:attrNameLst>
                                      </p:cBhvr>
                                      <p:to>
                                        <p:strVal val="hidden"/>
                                      </p:to>
                                    </p:set>
                                  </p:childTnLst>
                                </p:cTn>
                              </p:par>
                            </p:childTnLst>
                          </p:cTn>
                        </p:par>
                        <p:par>
                          <p:cTn id="89" fill="hold">
                            <p:stCondLst>
                              <p:cond delay="7600"/>
                            </p:stCondLst>
                            <p:childTnLst>
                              <p:par>
                                <p:cTn id="90" presetID="1" presetClass="entr" presetSubtype="0" fill="hold" grpId="0" nodeType="afterEffect">
                                  <p:stCondLst>
                                    <p:cond delay="0"/>
                                  </p:stCondLst>
                                  <p:childTnLst>
                                    <p:set>
                                      <p:cBhvr>
                                        <p:cTn id="91" dur="1" fill="hold">
                                          <p:stCondLst>
                                            <p:cond delay="33799"/>
                                          </p:stCondLst>
                                        </p:cTn>
                                        <p:tgtEl>
                                          <p:spTgt spid="13"/>
                                        </p:tgtEl>
                                        <p:attrNameLst>
                                          <p:attrName>style.visibility</p:attrName>
                                        </p:attrNameLst>
                                      </p:cBhvr>
                                      <p:to>
                                        <p:strVal val="visible"/>
                                      </p:to>
                                    </p:set>
                                  </p:childTnLst>
                                  <p:subTnLst>
                                    <p:audio>
                                      <p:cMediaNode>
                                        <p:cTn display="0" masterRel="sameClick">
                                          <p:stCondLst>
                                            <p:cond evt="begin" delay="0">
                                              <p:tn val="90"/>
                                            </p:cond>
                                          </p:stCondLst>
                                          <p:endCondLst>
                                            <p:cond evt="onStopAudio" delay="0">
                                              <p:tgtEl>
                                                <p:sldTgt/>
                                              </p:tgtEl>
                                            </p:cond>
                                          </p:endCondLst>
                                        </p:cTn>
                                        <p:tgtEl>
                                          <p:sndTgt r:embed="rId7" name="L21S13_Clip_2a.wav"/>
                                        </p:tgtEl>
                                      </p:cMediaNode>
                                    </p:audio>
                                  </p:subTnLst>
                                </p:cTn>
                              </p:par>
                              <p:par>
                                <p:cTn id="92" presetID="64" presetClass="path" presetSubtype="0" accel="50000" decel="50000" fill="hold" nodeType="withEffect">
                                  <p:stCondLst>
                                    <p:cond delay="0"/>
                                  </p:stCondLst>
                                  <p:childTnLst>
                                    <p:animMotion origin="layout" path="M 0.0276 0.04213 L 0.0276 -0.12963 " pathEditMode="fixed" rAng="0" ptsTypes="AA">
                                      <p:cBhvr>
                                        <p:cTn id="93" dur="1000" fill="hold"/>
                                        <p:tgtEl>
                                          <p:spTgt spid="40"/>
                                        </p:tgtEl>
                                        <p:attrNameLst>
                                          <p:attrName>ppt_x</p:attrName>
                                          <p:attrName>ppt_y</p:attrName>
                                        </p:attrNameLst>
                                      </p:cBhvr>
                                      <p:rCtr x="0" y="-8588"/>
                                    </p:animMotion>
                                  </p:childTnLst>
                                </p:cTn>
                              </p:par>
                              <p:par>
                                <p:cTn id="94" presetID="64" presetClass="path" presetSubtype="0" accel="50000" decel="50000" fill="hold" nodeType="withEffect">
                                  <p:stCondLst>
                                    <p:cond delay="0"/>
                                  </p:stCondLst>
                                  <p:childTnLst>
                                    <p:animMotion origin="layout" path="M 0.0276 0.04213 L 0.0276 -0.22939 " pathEditMode="fixed" rAng="0" ptsTypes="AA">
                                      <p:cBhvr>
                                        <p:cTn id="95" dur="1000" fill="hold"/>
                                        <p:tgtEl>
                                          <p:spTgt spid="53"/>
                                        </p:tgtEl>
                                        <p:attrNameLst>
                                          <p:attrName>ppt_x</p:attrName>
                                          <p:attrName>ppt_y</p:attrName>
                                        </p:attrNameLst>
                                      </p:cBhvr>
                                      <p:rCtr x="0" y="-13588"/>
                                    </p:animMotion>
                                  </p:childTnLst>
                                </p:cTn>
                              </p:par>
                              <p:par>
                                <p:cTn id="96" presetID="22" presetClass="entr" presetSubtype="8" fill="hold" grpId="0" nodeType="withEffect">
                                  <p:stCondLst>
                                    <p:cond delay="0"/>
                                  </p:stCondLst>
                                  <p:childTnLst>
                                    <p:set>
                                      <p:cBhvr>
                                        <p:cTn id="97" dur="1" fill="hold">
                                          <p:stCondLst>
                                            <p:cond delay="0"/>
                                          </p:stCondLst>
                                        </p:cTn>
                                        <p:tgtEl>
                                          <p:spTgt spid="79"/>
                                        </p:tgtEl>
                                        <p:attrNameLst>
                                          <p:attrName>style.visibility</p:attrName>
                                        </p:attrNameLst>
                                      </p:cBhvr>
                                      <p:to>
                                        <p:strVal val="visible"/>
                                      </p:to>
                                    </p:set>
                                    <p:animEffect transition="in" filter="wipe(left)">
                                      <p:cBhvr>
                                        <p:cTn id="98" dur="2000"/>
                                        <p:tgtEl>
                                          <p:spTgt spid="79"/>
                                        </p:tgtEl>
                                      </p:cBhvr>
                                    </p:animEffect>
                                  </p:childTnLst>
                                </p:cTn>
                              </p:par>
                              <p:par>
                                <p:cTn id="99" presetID="2" presetClass="exit" presetSubtype="4" fill="hold" nodeType="withEffect">
                                  <p:stCondLst>
                                    <p:cond delay="12800"/>
                                  </p:stCondLst>
                                  <p:childTnLst>
                                    <p:anim calcmode="lin" valueType="num">
                                      <p:cBhvr additive="base">
                                        <p:cTn id="100" dur="500"/>
                                        <p:tgtEl>
                                          <p:spTgt spid="40"/>
                                        </p:tgtEl>
                                        <p:attrNameLst>
                                          <p:attrName>ppt_x</p:attrName>
                                        </p:attrNameLst>
                                      </p:cBhvr>
                                      <p:tavLst>
                                        <p:tav tm="0">
                                          <p:val>
                                            <p:strVal val="ppt_x"/>
                                          </p:val>
                                        </p:tav>
                                        <p:tav tm="100000">
                                          <p:val>
                                            <p:strVal val="ppt_x"/>
                                          </p:val>
                                        </p:tav>
                                      </p:tavLst>
                                    </p:anim>
                                    <p:anim calcmode="lin" valueType="num">
                                      <p:cBhvr additive="base">
                                        <p:cTn id="101" dur="500"/>
                                        <p:tgtEl>
                                          <p:spTgt spid="40"/>
                                        </p:tgtEl>
                                        <p:attrNameLst>
                                          <p:attrName>ppt_y</p:attrName>
                                        </p:attrNameLst>
                                      </p:cBhvr>
                                      <p:tavLst>
                                        <p:tav tm="0">
                                          <p:val>
                                            <p:strVal val="ppt_y"/>
                                          </p:val>
                                        </p:tav>
                                        <p:tav tm="100000">
                                          <p:val>
                                            <p:strVal val="1+ppt_h/2"/>
                                          </p:val>
                                        </p:tav>
                                      </p:tavLst>
                                    </p:anim>
                                    <p:set>
                                      <p:cBhvr>
                                        <p:cTn id="102" dur="1" fill="hold">
                                          <p:stCondLst>
                                            <p:cond delay="499"/>
                                          </p:stCondLst>
                                        </p:cTn>
                                        <p:tgtEl>
                                          <p:spTgt spid="40"/>
                                        </p:tgtEl>
                                        <p:attrNameLst>
                                          <p:attrName>style.visibility</p:attrName>
                                        </p:attrNameLst>
                                      </p:cBhvr>
                                      <p:to>
                                        <p:strVal val="hidden"/>
                                      </p:to>
                                    </p:set>
                                  </p:childTnLst>
                                </p:cTn>
                              </p:par>
                              <p:par>
                                <p:cTn id="103" presetID="2" presetClass="exit" presetSubtype="4" fill="hold" nodeType="withEffect">
                                  <p:stCondLst>
                                    <p:cond delay="12800"/>
                                  </p:stCondLst>
                                  <p:childTnLst>
                                    <p:anim calcmode="lin" valueType="num">
                                      <p:cBhvr additive="base">
                                        <p:cTn id="104" dur="500"/>
                                        <p:tgtEl>
                                          <p:spTgt spid="53"/>
                                        </p:tgtEl>
                                        <p:attrNameLst>
                                          <p:attrName>ppt_x</p:attrName>
                                        </p:attrNameLst>
                                      </p:cBhvr>
                                      <p:tavLst>
                                        <p:tav tm="0">
                                          <p:val>
                                            <p:strVal val="ppt_x"/>
                                          </p:val>
                                        </p:tav>
                                        <p:tav tm="100000">
                                          <p:val>
                                            <p:strVal val="ppt_x"/>
                                          </p:val>
                                        </p:tav>
                                      </p:tavLst>
                                    </p:anim>
                                    <p:anim calcmode="lin" valueType="num">
                                      <p:cBhvr additive="base">
                                        <p:cTn id="105" dur="500"/>
                                        <p:tgtEl>
                                          <p:spTgt spid="53"/>
                                        </p:tgtEl>
                                        <p:attrNameLst>
                                          <p:attrName>ppt_y</p:attrName>
                                        </p:attrNameLst>
                                      </p:cBhvr>
                                      <p:tavLst>
                                        <p:tav tm="0">
                                          <p:val>
                                            <p:strVal val="ppt_y"/>
                                          </p:val>
                                        </p:tav>
                                        <p:tav tm="100000">
                                          <p:val>
                                            <p:strVal val="1+ppt_h/2"/>
                                          </p:val>
                                        </p:tav>
                                      </p:tavLst>
                                    </p:anim>
                                    <p:set>
                                      <p:cBhvr>
                                        <p:cTn id="106" dur="1" fill="hold">
                                          <p:stCondLst>
                                            <p:cond delay="499"/>
                                          </p:stCondLst>
                                        </p:cTn>
                                        <p:tgtEl>
                                          <p:spTgt spid="53"/>
                                        </p:tgtEl>
                                        <p:attrNameLst>
                                          <p:attrName>style.visibility</p:attrName>
                                        </p:attrNameLst>
                                      </p:cBhvr>
                                      <p:to>
                                        <p:strVal val="hidden"/>
                                      </p:to>
                                    </p:set>
                                  </p:childTnLst>
                                </p:cTn>
                              </p:par>
                              <p:par>
                                <p:cTn id="107" presetID="64" presetClass="path" presetSubtype="0" accel="50000" decel="50000" fill="hold" nodeType="withEffect">
                                  <p:stCondLst>
                                    <p:cond delay="13600"/>
                                  </p:stCondLst>
                                  <p:childTnLst>
                                    <p:animMotion origin="layout" path="M 0.00799 0.04213 L 0.00799 -0.12963 " pathEditMode="fixed" rAng="0" ptsTypes="AA">
                                      <p:cBhvr>
                                        <p:cTn id="108" dur="1000" fill="hold"/>
                                        <p:tgtEl>
                                          <p:spTgt spid="41"/>
                                        </p:tgtEl>
                                        <p:attrNameLst>
                                          <p:attrName>ppt_x</p:attrName>
                                          <p:attrName>ppt_y</p:attrName>
                                        </p:attrNameLst>
                                      </p:cBhvr>
                                      <p:rCtr x="0" y="-8588"/>
                                    </p:animMotion>
                                  </p:childTnLst>
                                </p:cTn>
                              </p:par>
                              <p:par>
                                <p:cTn id="109" presetID="64" presetClass="path" presetSubtype="0" accel="50000" decel="50000" fill="hold" nodeType="withEffect">
                                  <p:stCondLst>
                                    <p:cond delay="13600"/>
                                  </p:stCondLst>
                                  <p:childTnLst>
                                    <p:animMotion origin="layout" path="M 0.00799 0.04213 L 0.00799 -0.22939 " pathEditMode="fixed" rAng="0" ptsTypes="AA">
                                      <p:cBhvr>
                                        <p:cTn id="110" dur="1000" fill="hold"/>
                                        <p:tgtEl>
                                          <p:spTgt spid="54"/>
                                        </p:tgtEl>
                                        <p:attrNameLst>
                                          <p:attrName>ppt_x</p:attrName>
                                          <p:attrName>ppt_y</p:attrName>
                                        </p:attrNameLst>
                                      </p:cBhvr>
                                      <p:rCtr x="0" y="-13588"/>
                                    </p:animMotion>
                                  </p:childTnLst>
                                </p:cTn>
                              </p:par>
                              <p:par>
                                <p:cTn id="111" presetID="22" presetClass="entr" presetSubtype="8" fill="hold" grpId="0" nodeType="withEffect">
                                  <p:stCondLst>
                                    <p:cond delay="13600"/>
                                  </p:stCondLst>
                                  <p:childTnLst>
                                    <p:set>
                                      <p:cBhvr>
                                        <p:cTn id="112" dur="1" fill="hold">
                                          <p:stCondLst>
                                            <p:cond delay="0"/>
                                          </p:stCondLst>
                                        </p:cTn>
                                        <p:tgtEl>
                                          <p:spTgt spid="63"/>
                                        </p:tgtEl>
                                        <p:attrNameLst>
                                          <p:attrName>style.visibility</p:attrName>
                                        </p:attrNameLst>
                                      </p:cBhvr>
                                      <p:to>
                                        <p:strVal val="visible"/>
                                      </p:to>
                                    </p:set>
                                    <p:animEffect transition="in" filter="wipe(left)">
                                      <p:cBhvr>
                                        <p:cTn id="113" dur="2000"/>
                                        <p:tgtEl>
                                          <p:spTgt spid="63"/>
                                        </p:tgtEl>
                                      </p:cBhvr>
                                    </p:animEffect>
                                  </p:childTnLst>
                                </p:cTn>
                              </p:par>
                              <p:par>
                                <p:cTn id="114" presetID="2" presetClass="exit" presetSubtype="4" fill="hold" nodeType="withEffect">
                                  <p:stCondLst>
                                    <p:cond delay="22500"/>
                                  </p:stCondLst>
                                  <p:childTnLst>
                                    <p:anim calcmode="lin" valueType="num">
                                      <p:cBhvr additive="base">
                                        <p:cTn id="115" dur="500"/>
                                        <p:tgtEl>
                                          <p:spTgt spid="41"/>
                                        </p:tgtEl>
                                        <p:attrNameLst>
                                          <p:attrName>ppt_x</p:attrName>
                                        </p:attrNameLst>
                                      </p:cBhvr>
                                      <p:tavLst>
                                        <p:tav tm="0">
                                          <p:val>
                                            <p:strVal val="ppt_x"/>
                                          </p:val>
                                        </p:tav>
                                        <p:tav tm="100000">
                                          <p:val>
                                            <p:strVal val="ppt_x"/>
                                          </p:val>
                                        </p:tav>
                                      </p:tavLst>
                                    </p:anim>
                                    <p:anim calcmode="lin" valueType="num">
                                      <p:cBhvr additive="base">
                                        <p:cTn id="116" dur="500"/>
                                        <p:tgtEl>
                                          <p:spTgt spid="41"/>
                                        </p:tgtEl>
                                        <p:attrNameLst>
                                          <p:attrName>ppt_y</p:attrName>
                                        </p:attrNameLst>
                                      </p:cBhvr>
                                      <p:tavLst>
                                        <p:tav tm="0">
                                          <p:val>
                                            <p:strVal val="ppt_y"/>
                                          </p:val>
                                        </p:tav>
                                        <p:tav tm="100000">
                                          <p:val>
                                            <p:strVal val="1+ppt_h/2"/>
                                          </p:val>
                                        </p:tav>
                                      </p:tavLst>
                                    </p:anim>
                                    <p:set>
                                      <p:cBhvr>
                                        <p:cTn id="117" dur="1" fill="hold">
                                          <p:stCondLst>
                                            <p:cond delay="499"/>
                                          </p:stCondLst>
                                        </p:cTn>
                                        <p:tgtEl>
                                          <p:spTgt spid="41"/>
                                        </p:tgtEl>
                                        <p:attrNameLst>
                                          <p:attrName>style.visibility</p:attrName>
                                        </p:attrNameLst>
                                      </p:cBhvr>
                                      <p:to>
                                        <p:strVal val="hidden"/>
                                      </p:to>
                                    </p:set>
                                  </p:childTnLst>
                                </p:cTn>
                              </p:par>
                              <p:par>
                                <p:cTn id="118" presetID="2" presetClass="exit" presetSubtype="4" fill="hold" nodeType="withEffect">
                                  <p:stCondLst>
                                    <p:cond delay="22500"/>
                                  </p:stCondLst>
                                  <p:childTnLst>
                                    <p:anim calcmode="lin" valueType="num">
                                      <p:cBhvr additive="base">
                                        <p:cTn id="119" dur="500"/>
                                        <p:tgtEl>
                                          <p:spTgt spid="54"/>
                                        </p:tgtEl>
                                        <p:attrNameLst>
                                          <p:attrName>ppt_x</p:attrName>
                                        </p:attrNameLst>
                                      </p:cBhvr>
                                      <p:tavLst>
                                        <p:tav tm="0">
                                          <p:val>
                                            <p:strVal val="ppt_x"/>
                                          </p:val>
                                        </p:tav>
                                        <p:tav tm="100000">
                                          <p:val>
                                            <p:strVal val="ppt_x"/>
                                          </p:val>
                                        </p:tav>
                                      </p:tavLst>
                                    </p:anim>
                                    <p:anim calcmode="lin" valueType="num">
                                      <p:cBhvr additive="base">
                                        <p:cTn id="120" dur="500"/>
                                        <p:tgtEl>
                                          <p:spTgt spid="54"/>
                                        </p:tgtEl>
                                        <p:attrNameLst>
                                          <p:attrName>ppt_y</p:attrName>
                                        </p:attrNameLst>
                                      </p:cBhvr>
                                      <p:tavLst>
                                        <p:tav tm="0">
                                          <p:val>
                                            <p:strVal val="ppt_y"/>
                                          </p:val>
                                        </p:tav>
                                        <p:tav tm="100000">
                                          <p:val>
                                            <p:strVal val="1+ppt_h/2"/>
                                          </p:val>
                                        </p:tav>
                                      </p:tavLst>
                                    </p:anim>
                                    <p:set>
                                      <p:cBhvr>
                                        <p:cTn id="121" dur="1" fill="hold">
                                          <p:stCondLst>
                                            <p:cond delay="499"/>
                                          </p:stCondLst>
                                        </p:cTn>
                                        <p:tgtEl>
                                          <p:spTgt spid="54"/>
                                        </p:tgtEl>
                                        <p:attrNameLst>
                                          <p:attrName>style.visibility</p:attrName>
                                        </p:attrNameLst>
                                      </p:cBhvr>
                                      <p:to>
                                        <p:strVal val="hidden"/>
                                      </p:to>
                                    </p:set>
                                  </p:childTnLst>
                                </p:cTn>
                              </p:par>
                              <p:par>
                                <p:cTn id="122" presetID="64" presetClass="path" presetSubtype="0" accel="50000" decel="50000" fill="hold" nodeType="withEffect">
                                  <p:stCondLst>
                                    <p:cond delay="23400"/>
                                  </p:stCondLst>
                                  <p:childTnLst>
                                    <p:animMotion origin="layout" path="M -0.01181 0.04213 L -0.01181 -0.12963 " pathEditMode="fixed" rAng="0" ptsTypes="AA">
                                      <p:cBhvr>
                                        <p:cTn id="123" dur="1000" fill="hold"/>
                                        <p:tgtEl>
                                          <p:spTgt spid="43"/>
                                        </p:tgtEl>
                                        <p:attrNameLst>
                                          <p:attrName>ppt_x</p:attrName>
                                          <p:attrName>ppt_y</p:attrName>
                                        </p:attrNameLst>
                                      </p:cBhvr>
                                      <p:rCtr x="0" y="-8588"/>
                                    </p:animMotion>
                                  </p:childTnLst>
                                </p:cTn>
                              </p:par>
                              <p:par>
                                <p:cTn id="124" presetID="64" presetClass="path" presetSubtype="0" accel="50000" decel="50000" fill="hold" nodeType="withEffect">
                                  <p:stCondLst>
                                    <p:cond delay="23400"/>
                                  </p:stCondLst>
                                  <p:childTnLst>
                                    <p:animMotion origin="layout" path="M -0.01181 0.04213 L -0.01181 -0.22939 " pathEditMode="fixed" rAng="0" ptsTypes="AA">
                                      <p:cBhvr>
                                        <p:cTn id="125" dur="1000" fill="hold"/>
                                        <p:tgtEl>
                                          <p:spTgt spid="55"/>
                                        </p:tgtEl>
                                        <p:attrNameLst>
                                          <p:attrName>ppt_x</p:attrName>
                                          <p:attrName>ppt_y</p:attrName>
                                        </p:attrNameLst>
                                      </p:cBhvr>
                                      <p:rCtr x="0" y="-13588"/>
                                    </p:animMotion>
                                  </p:childTnLst>
                                </p:cTn>
                              </p:par>
                              <p:par>
                                <p:cTn id="126" presetID="22" presetClass="entr" presetSubtype="8" fill="hold" grpId="0" nodeType="withEffect">
                                  <p:stCondLst>
                                    <p:cond delay="23400"/>
                                  </p:stCondLst>
                                  <p:childTnLst>
                                    <p:set>
                                      <p:cBhvr>
                                        <p:cTn id="127" dur="1" fill="hold">
                                          <p:stCondLst>
                                            <p:cond delay="0"/>
                                          </p:stCondLst>
                                        </p:cTn>
                                        <p:tgtEl>
                                          <p:spTgt spid="67"/>
                                        </p:tgtEl>
                                        <p:attrNameLst>
                                          <p:attrName>style.visibility</p:attrName>
                                        </p:attrNameLst>
                                      </p:cBhvr>
                                      <p:to>
                                        <p:strVal val="visible"/>
                                      </p:to>
                                    </p:set>
                                    <p:animEffect transition="in" filter="wipe(left)">
                                      <p:cBhvr>
                                        <p:cTn id="128" dur="2000"/>
                                        <p:tgtEl>
                                          <p:spTgt spid="67"/>
                                        </p:tgtEl>
                                      </p:cBhvr>
                                    </p:animEffect>
                                  </p:childTnLst>
                                </p:cTn>
                              </p:par>
                            </p:childTnLst>
                          </p:cTn>
                        </p:par>
                        <p:par>
                          <p:cTn id="129" fill="hold">
                            <p:stCondLst>
                              <p:cond delay="41400"/>
                            </p:stCondLst>
                            <p:childTnLst>
                              <p:par>
                                <p:cTn id="130" presetID="2" presetClass="exit" presetSubtype="4" fill="hold" nodeType="afterEffect">
                                  <p:stCondLst>
                                    <p:cond delay="0"/>
                                  </p:stCondLst>
                                  <p:childTnLst>
                                    <p:anim calcmode="lin" valueType="num">
                                      <p:cBhvr additive="base">
                                        <p:cTn id="131" dur="500"/>
                                        <p:tgtEl>
                                          <p:spTgt spid="43"/>
                                        </p:tgtEl>
                                        <p:attrNameLst>
                                          <p:attrName>ppt_x</p:attrName>
                                        </p:attrNameLst>
                                      </p:cBhvr>
                                      <p:tavLst>
                                        <p:tav tm="0">
                                          <p:val>
                                            <p:strVal val="ppt_x"/>
                                          </p:val>
                                        </p:tav>
                                        <p:tav tm="100000">
                                          <p:val>
                                            <p:strVal val="ppt_x"/>
                                          </p:val>
                                        </p:tav>
                                      </p:tavLst>
                                    </p:anim>
                                    <p:anim calcmode="lin" valueType="num">
                                      <p:cBhvr additive="base">
                                        <p:cTn id="132" dur="500"/>
                                        <p:tgtEl>
                                          <p:spTgt spid="43"/>
                                        </p:tgtEl>
                                        <p:attrNameLst>
                                          <p:attrName>ppt_y</p:attrName>
                                        </p:attrNameLst>
                                      </p:cBhvr>
                                      <p:tavLst>
                                        <p:tav tm="0">
                                          <p:val>
                                            <p:strVal val="ppt_y"/>
                                          </p:val>
                                        </p:tav>
                                        <p:tav tm="100000">
                                          <p:val>
                                            <p:strVal val="1+ppt_h/2"/>
                                          </p:val>
                                        </p:tav>
                                      </p:tavLst>
                                    </p:anim>
                                    <p:set>
                                      <p:cBhvr>
                                        <p:cTn id="133" dur="1" fill="hold">
                                          <p:stCondLst>
                                            <p:cond delay="499"/>
                                          </p:stCondLst>
                                        </p:cTn>
                                        <p:tgtEl>
                                          <p:spTgt spid="43"/>
                                        </p:tgtEl>
                                        <p:attrNameLst>
                                          <p:attrName>style.visibility</p:attrName>
                                        </p:attrNameLst>
                                      </p:cBhvr>
                                      <p:to>
                                        <p:strVal val="hidden"/>
                                      </p:to>
                                    </p:set>
                                  </p:childTnLst>
                                </p:cTn>
                              </p:par>
                              <p:par>
                                <p:cTn id="134" presetID="2" presetClass="exit" presetSubtype="4" fill="hold" nodeType="withEffect">
                                  <p:stCondLst>
                                    <p:cond delay="0"/>
                                  </p:stCondLst>
                                  <p:childTnLst>
                                    <p:anim calcmode="lin" valueType="num">
                                      <p:cBhvr additive="base">
                                        <p:cTn id="135" dur="500"/>
                                        <p:tgtEl>
                                          <p:spTgt spid="55"/>
                                        </p:tgtEl>
                                        <p:attrNameLst>
                                          <p:attrName>ppt_x</p:attrName>
                                        </p:attrNameLst>
                                      </p:cBhvr>
                                      <p:tavLst>
                                        <p:tav tm="0">
                                          <p:val>
                                            <p:strVal val="ppt_x"/>
                                          </p:val>
                                        </p:tav>
                                        <p:tav tm="100000">
                                          <p:val>
                                            <p:strVal val="ppt_x"/>
                                          </p:val>
                                        </p:tav>
                                      </p:tavLst>
                                    </p:anim>
                                    <p:anim calcmode="lin" valueType="num">
                                      <p:cBhvr additive="base">
                                        <p:cTn id="136" dur="500"/>
                                        <p:tgtEl>
                                          <p:spTgt spid="55"/>
                                        </p:tgtEl>
                                        <p:attrNameLst>
                                          <p:attrName>ppt_y</p:attrName>
                                        </p:attrNameLst>
                                      </p:cBhvr>
                                      <p:tavLst>
                                        <p:tav tm="0">
                                          <p:val>
                                            <p:strVal val="ppt_y"/>
                                          </p:val>
                                        </p:tav>
                                        <p:tav tm="100000">
                                          <p:val>
                                            <p:strVal val="1+ppt_h/2"/>
                                          </p:val>
                                        </p:tav>
                                      </p:tavLst>
                                    </p:anim>
                                    <p:set>
                                      <p:cBhvr>
                                        <p:cTn id="137" dur="1" fill="hold">
                                          <p:stCondLst>
                                            <p:cond delay="499"/>
                                          </p:stCondLst>
                                        </p:cTn>
                                        <p:tgtEl>
                                          <p:spTgt spid="55"/>
                                        </p:tgtEl>
                                        <p:attrNameLst>
                                          <p:attrName>style.visibility</p:attrName>
                                        </p:attrNameLst>
                                      </p:cBhvr>
                                      <p:to>
                                        <p:strVal val="hidden"/>
                                      </p:to>
                                    </p:set>
                                  </p:childTnLst>
                                </p:cTn>
                              </p:par>
                            </p:childTnLst>
                          </p:cTn>
                        </p:par>
                        <p:par>
                          <p:cTn id="138" fill="hold">
                            <p:stCondLst>
                              <p:cond delay="41900"/>
                            </p:stCondLst>
                            <p:childTnLst>
                              <p:par>
                                <p:cTn id="139" presetID="1" presetClass="entr" presetSubtype="0" fill="hold" grpId="0" nodeType="afterEffect">
                                  <p:stCondLst>
                                    <p:cond delay="0"/>
                                  </p:stCondLst>
                                  <p:childTnLst>
                                    <p:set>
                                      <p:cBhvr>
                                        <p:cTn id="140" dur="1" fill="hold">
                                          <p:stCondLst>
                                            <p:cond delay="27499"/>
                                          </p:stCondLst>
                                        </p:cTn>
                                        <p:tgtEl>
                                          <p:spTgt spid="14"/>
                                        </p:tgtEl>
                                        <p:attrNameLst>
                                          <p:attrName>style.visibility</p:attrName>
                                        </p:attrNameLst>
                                      </p:cBhvr>
                                      <p:to>
                                        <p:strVal val="visible"/>
                                      </p:to>
                                    </p:set>
                                  </p:childTnLst>
                                  <p:subTnLst>
                                    <p:audio>
                                      <p:cMediaNode>
                                        <p:cTn display="0" masterRel="sameClick">
                                          <p:stCondLst>
                                            <p:cond evt="begin" delay="0">
                                              <p:tn val="139"/>
                                            </p:cond>
                                          </p:stCondLst>
                                          <p:endCondLst>
                                            <p:cond evt="onStopAudio" delay="0">
                                              <p:tgtEl>
                                                <p:sldTgt/>
                                              </p:tgtEl>
                                            </p:cond>
                                          </p:endCondLst>
                                        </p:cTn>
                                        <p:tgtEl>
                                          <p:sndTgt r:embed="rId8" name="L21S13_Clip_2b.wav"/>
                                        </p:tgtEl>
                                      </p:cMediaNode>
                                    </p:audio>
                                  </p:subTnLst>
                                </p:cTn>
                              </p:par>
                              <p:par>
                                <p:cTn id="141" presetID="64" presetClass="path" presetSubtype="0" accel="50000" decel="50000" fill="hold" nodeType="withEffect">
                                  <p:stCondLst>
                                    <p:cond delay="0"/>
                                  </p:stCondLst>
                                  <p:childTnLst>
                                    <p:animMotion origin="layout" path="M -0.03142 0.04213 L -0.03142 -0.12963 " pathEditMode="fixed" rAng="0" ptsTypes="AA">
                                      <p:cBhvr>
                                        <p:cTn id="142" dur="1000" fill="hold"/>
                                        <p:tgtEl>
                                          <p:spTgt spid="42"/>
                                        </p:tgtEl>
                                        <p:attrNameLst>
                                          <p:attrName>ppt_x</p:attrName>
                                          <p:attrName>ppt_y</p:attrName>
                                        </p:attrNameLst>
                                      </p:cBhvr>
                                      <p:rCtr x="0" y="-8588"/>
                                    </p:animMotion>
                                  </p:childTnLst>
                                </p:cTn>
                              </p:par>
                              <p:par>
                                <p:cTn id="143" presetID="64" presetClass="path" presetSubtype="0" accel="50000" decel="50000" fill="hold" nodeType="withEffect">
                                  <p:stCondLst>
                                    <p:cond delay="0"/>
                                  </p:stCondLst>
                                  <p:childTnLst>
                                    <p:animMotion origin="layout" path="M -0.03142 0.04213 L -0.03142 -0.22939 " pathEditMode="fixed" rAng="0" ptsTypes="AA">
                                      <p:cBhvr>
                                        <p:cTn id="144" dur="1000" fill="hold"/>
                                        <p:tgtEl>
                                          <p:spTgt spid="56"/>
                                        </p:tgtEl>
                                        <p:attrNameLst>
                                          <p:attrName>ppt_x</p:attrName>
                                          <p:attrName>ppt_y</p:attrName>
                                        </p:attrNameLst>
                                      </p:cBhvr>
                                      <p:rCtr x="0" y="-13588"/>
                                    </p:animMotion>
                                  </p:childTnLst>
                                </p:cTn>
                              </p:par>
                              <p:par>
                                <p:cTn id="145" presetID="22" presetClass="entr" presetSubtype="8" fill="hold" grpId="0" nodeType="withEffect">
                                  <p:stCondLst>
                                    <p:cond delay="0"/>
                                  </p:stCondLst>
                                  <p:childTnLst>
                                    <p:set>
                                      <p:cBhvr>
                                        <p:cTn id="146" dur="1" fill="hold">
                                          <p:stCondLst>
                                            <p:cond delay="0"/>
                                          </p:stCondLst>
                                        </p:cTn>
                                        <p:tgtEl>
                                          <p:spTgt spid="60"/>
                                        </p:tgtEl>
                                        <p:attrNameLst>
                                          <p:attrName>style.visibility</p:attrName>
                                        </p:attrNameLst>
                                      </p:cBhvr>
                                      <p:to>
                                        <p:strVal val="visible"/>
                                      </p:to>
                                    </p:set>
                                    <p:animEffect transition="in" filter="wipe(left)">
                                      <p:cBhvr>
                                        <p:cTn id="147" dur="2000"/>
                                        <p:tgtEl>
                                          <p:spTgt spid="60"/>
                                        </p:tgtEl>
                                      </p:cBhvr>
                                    </p:animEffect>
                                  </p:childTnLst>
                                </p:cTn>
                              </p:par>
                              <p:par>
                                <p:cTn id="148" presetID="2" presetClass="exit" presetSubtype="4" fill="hold" nodeType="withEffect">
                                  <p:stCondLst>
                                    <p:cond delay="10900"/>
                                  </p:stCondLst>
                                  <p:childTnLst>
                                    <p:anim calcmode="lin" valueType="num">
                                      <p:cBhvr additive="base">
                                        <p:cTn id="149" dur="500"/>
                                        <p:tgtEl>
                                          <p:spTgt spid="42"/>
                                        </p:tgtEl>
                                        <p:attrNameLst>
                                          <p:attrName>ppt_x</p:attrName>
                                        </p:attrNameLst>
                                      </p:cBhvr>
                                      <p:tavLst>
                                        <p:tav tm="0">
                                          <p:val>
                                            <p:strVal val="ppt_x"/>
                                          </p:val>
                                        </p:tav>
                                        <p:tav tm="100000">
                                          <p:val>
                                            <p:strVal val="ppt_x"/>
                                          </p:val>
                                        </p:tav>
                                      </p:tavLst>
                                    </p:anim>
                                    <p:anim calcmode="lin" valueType="num">
                                      <p:cBhvr additive="base">
                                        <p:cTn id="150" dur="500"/>
                                        <p:tgtEl>
                                          <p:spTgt spid="42"/>
                                        </p:tgtEl>
                                        <p:attrNameLst>
                                          <p:attrName>ppt_y</p:attrName>
                                        </p:attrNameLst>
                                      </p:cBhvr>
                                      <p:tavLst>
                                        <p:tav tm="0">
                                          <p:val>
                                            <p:strVal val="ppt_y"/>
                                          </p:val>
                                        </p:tav>
                                        <p:tav tm="100000">
                                          <p:val>
                                            <p:strVal val="1+ppt_h/2"/>
                                          </p:val>
                                        </p:tav>
                                      </p:tavLst>
                                    </p:anim>
                                    <p:set>
                                      <p:cBhvr>
                                        <p:cTn id="151" dur="1" fill="hold">
                                          <p:stCondLst>
                                            <p:cond delay="499"/>
                                          </p:stCondLst>
                                        </p:cTn>
                                        <p:tgtEl>
                                          <p:spTgt spid="42"/>
                                        </p:tgtEl>
                                        <p:attrNameLst>
                                          <p:attrName>style.visibility</p:attrName>
                                        </p:attrNameLst>
                                      </p:cBhvr>
                                      <p:to>
                                        <p:strVal val="hidden"/>
                                      </p:to>
                                    </p:set>
                                  </p:childTnLst>
                                </p:cTn>
                              </p:par>
                              <p:par>
                                <p:cTn id="152" presetID="2" presetClass="exit" presetSubtype="4" fill="hold" nodeType="withEffect">
                                  <p:stCondLst>
                                    <p:cond delay="10900"/>
                                  </p:stCondLst>
                                  <p:childTnLst>
                                    <p:anim calcmode="lin" valueType="num">
                                      <p:cBhvr additive="base">
                                        <p:cTn id="153" dur="500"/>
                                        <p:tgtEl>
                                          <p:spTgt spid="56"/>
                                        </p:tgtEl>
                                        <p:attrNameLst>
                                          <p:attrName>ppt_x</p:attrName>
                                        </p:attrNameLst>
                                      </p:cBhvr>
                                      <p:tavLst>
                                        <p:tav tm="0">
                                          <p:val>
                                            <p:strVal val="ppt_x"/>
                                          </p:val>
                                        </p:tav>
                                        <p:tav tm="100000">
                                          <p:val>
                                            <p:strVal val="ppt_x"/>
                                          </p:val>
                                        </p:tav>
                                      </p:tavLst>
                                    </p:anim>
                                    <p:anim calcmode="lin" valueType="num">
                                      <p:cBhvr additive="base">
                                        <p:cTn id="154" dur="500"/>
                                        <p:tgtEl>
                                          <p:spTgt spid="56"/>
                                        </p:tgtEl>
                                        <p:attrNameLst>
                                          <p:attrName>ppt_y</p:attrName>
                                        </p:attrNameLst>
                                      </p:cBhvr>
                                      <p:tavLst>
                                        <p:tav tm="0">
                                          <p:val>
                                            <p:strVal val="ppt_y"/>
                                          </p:val>
                                        </p:tav>
                                        <p:tav tm="100000">
                                          <p:val>
                                            <p:strVal val="1+ppt_h/2"/>
                                          </p:val>
                                        </p:tav>
                                      </p:tavLst>
                                    </p:anim>
                                    <p:set>
                                      <p:cBhvr>
                                        <p:cTn id="155" dur="1" fill="hold">
                                          <p:stCondLst>
                                            <p:cond delay="499"/>
                                          </p:stCondLst>
                                        </p:cTn>
                                        <p:tgtEl>
                                          <p:spTgt spid="56"/>
                                        </p:tgtEl>
                                        <p:attrNameLst>
                                          <p:attrName>style.visibility</p:attrName>
                                        </p:attrNameLst>
                                      </p:cBhvr>
                                      <p:to>
                                        <p:strVal val="hidden"/>
                                      </p:to>
                                    </p:set>
                                  </p:childTnLst>
                                </p:cTn>
                              </p:par>
                              <p:par>
                                <p:cTn id="156" presetID="64" presetClass="path" presetSubtype="0" accel="50000" decel="50000" fill="hold" nodeType="withEffect">
                                  <p:stCondLst>
                                    <p:cond delay="11700"/>
                                  </p:stCondLst>
                                  <p:childTnLst>
                                    <p:animMotion origin="layout" path="M -0.05122 0.04213 L -0.05122 -0.12963 " pathEditMode="relative" rAng="0" ptsTypes="AA">
                                      <p:cBhvr>
                                        <p:cTn id="157" dur="1000" fill="hold"/>
                                        <p:tgtEl>
                                          <p:spTgt spid="44"/>
                                        </p:tgtEl>
                                        <p:attrNameLst>
                                          <p:attrName>ppt_x</p:attrName>
                                          <p:attrName>ppt_y</p:attrName>
                                        </p:attrNameLst>
                                      </p:cBhvr>
                                      <p:rCtr x="0" y="-8588"/>
                                    </p:animMotion>
                                  </p:childTnLst>
                                </p:cTn>
                              </p:par>
                              <p:par>
                                <p:cTn id="158" presetID="64" presetClass="path" presetSubtype="0" accel="50000" decel="50000" fill="hold" nodeType="withEffect">
                                  <p:stCondLst>
                                    <p:cond delay="11700"/>
                                  </p:stCondLst>
                                  <p:childTnLst>
                                    <p:animMotion origin="layout" path="M -0.05122 0.04213 L -0.05122 -0.22939 " pathEditMode="fixed" rAng="0" ptsTypes="AA">
                                      <p:cBhvr>
                                        <p:cTn id="159" dur="1000" fill="hold"/>
                                        <p:tgtEl>
                                          <p:spTgt spid="58"/>
                                        </p:tgtEl>
                                        <p:attrNameLst>
                                          <p:attrName>ppt_x</p:attrName>
                                          <p:attrName>ppt_y</p:attrName>
                                        </p:attrNameLst>
                                      </p:cBhvr>
                                      <p:rCtr x="0" y="-13588"/>
                                    </p:animMotion>
                                  </p:childTnLst>
                                </p:cTn>
                              </p:par>
                              <p:par>
                                <p:cTn id="160" presetID="22" presetClass="entr" presetSubtype="8" fill="hold" grpId="0" nodeType="withEffect">
                                  <p:stCondLst>
                                    <p:cond delay="11700"/>
                                  </p:stCondLst>
                                  <p:childTnLst>
                                    <p:set>
                                      <p:cBhvr>
                                        <p:cTn id="161" dur="1" fill="hold">
                                          <p:stCondLst>
                                            <p:cond delay="0"/>
                                          </p:stCondLst>
                                        </p:cTn>
                                        <p:tgtEl>
                                          <p:spTgt spid="62"/>
                                        </p:tgtEl>
                                        <p:attrNameLst>
                                          <p:attrName>style.visibility</p:attrName>
                                        </p:attrNameLst>
                                      </p:cBhvr>
                                      <p:to>
                                        <p:strVal val="visible"/>
                                      </p:to>
                                    </p:set>
                                    <p:animEffect transition="in" filter="wipe(left)">
                                      <p:cBhvr>
                                        <p:cTn id="162" dur="2000"/>
                                        <p:tgtEl>
                                          <p:spTgt spid="62"/>
                                        </p:tgtEl>
                                      </p:cBhvr>
                                    </p:animEffect>
                                  </p:childTnLst>
                                </p:cTn>
                              </p:par>
                              <p:par>
                                <p:cTn id="163" presetID="2" presetClass="exit" presetSubtype="4" fill="hold" nodeType="withEffect">
                                  <p:stCondLst>
                                    <p:cond delay="19200"/>
                                  </p:stCondLst>
                                  <p:childTnLst>
                                    <p:anim calcmode="lin" valueType="num">
                                      <p:cBhvr additive="base">
                                        <p:cTn id="164" dur="500"/>
                                        <p:tgtEl>
                                          <p:spTgt spid="44"/>
                                        </p:tgtEl>
                                        <p:attrNameLst>
                                          <p:attrName>ppt_x</p:attrName>
                                        </p:attrNameLst>
                                      </p:cBhvr>
                                      <p:tavLst>
                                        <p:tav tm="0">
                                          <p:val>
                                            <p:strVal val="ppt_x"/>
                                          </p:val>
                                        </p:tav>
                                        <p:tav tm="100000">
                                          <p:val>
                                            <p:strVal val="ppt_x"/>
                                          </p:val>
                                        </p:tav>
                                      </p:tavLst>
                                    </p:anim>
                                    <p:anim calcmode="lin" valueType="num">
                                      <p:cBhvr additive="base">
                                        <p:cTn id="165" dur="500"/>
                                        <p:tgtEl>
                                          <p:spTgt spid="44"/>
                                        </p:tgtEl>
                                        <p:attrNameLst>
                                          <p:attrName>ppt_y</p:attrName>
                                        </p:attrNameLst>
                                      </p:cBhvr>
                                      <p:tavLst>
                                        <p:tav tm="0">
                                          <p:val>
                                            <p:strVal val="ppt_y"/>
                                          </p:val>
                                        </p:tav>
                                        <p:tav tm="100000">
                                          <p:val>
                                            <p:strVal val="1+ppt_h/2"/>
                                          </p:val>
                                        </p:tav>
                                      </p:tavLst>
                                    </p:anim>
                                    <p:set>
                                      <p:cBhvr>
                                        <p:cTn id="166" dur="1" fill="hold">
                                          <p:stCondLst>
                                            <p:cond delay="499"/>
                                          </p:stCondLst>
                                        </p:cTn>
                                        <p:tgtEl>
                                          <p:spTgt spid="44"/>
                                        </p:tgtEl>
                                        <p:attrNameLst>
                                          <p:attrName>style.visibility</p:attrName>
                                        </p:attrNameLst>
                                      </p:cBhvr>
                                      <p:to>
                                        <p:strVal val="hidden"/>
                                      </p:to>
                                    </p:set>
                                  </p:childTnLst>
                                </p:cTn>
                              </p:par>
                              <p:par>
                                <p:cTn id="167" presetID="2" presetClass="exit" presetSubtype="4" fill="hold" nodeType="withEffect">
                                  <p:stCondLst>
                                    <p:cond delay="19200"/>
                                  </p:stCondLst>
                                  <p:childTnLst>
                                    <p:anim calcmode="lin" valueType="num">
                                      <p:cBhvr additive="base">
                                        <p:cTn id="168" dur="500"/>
                                        <p:tgtEl>
                                          <p:spTgt spid="58"/>
                                        </p:tgtEl>
                                        <p:attrNameLst>
                                          <p:attrName>ppt_x</p:attrName>
                                        </p:attrNameLst>
                                      </p:cBhvr>
                                      <p:tavLst>
                                        <p:tav tm="0">
                                          <p:val>
                                            <p:strVal val="ppt_x"/>
                                          </p:val>
                                        </p:tav>
                                        <p:tav tm="100000">
                                          <p:val>
                                            <p:strVal val="ppt_x"/>
                                          </p:val>
                                        </p:tav>
                                      </p:tavLst>
                                    </p:anim>
                                    <p:anim calcmode="lin" valueType="num">
                                      <p:cBhvr additive="base">
                                        <p:cTn id="169" dur="500"/>
                                        <p:tgtEl>
                                          <p:spTgt spid="58"/>
                                        </p:tgtEl>
                                        <p:attrNameLst>
                                          <p:attrName>ppt_y</p:attrName>
                                        </p:attrNameLst>
                                      </p:cBhvr>
                                      <p:tavLst>
                                        <p:tav tm="0">
                                          <p:val>
                                            <p:strVal val="ppt_y"/>
                                          </p:val>
                                        </p:tav>
                                        <p:tav tm="100000">
                                          <p:val>
                                            <p:strVal val="1+ppt_h/2"/>
                                          </p:val>
                                        </p:tav>
                                      </p:tavLst>
                                    </p:anim>
                                    <p:set>
                                      <p:cBhvr>
                                        <p:cTn id="170" dur="1" fill="hold">
                                          <p:stCondLst>
                                            <p:cond delay="499"/>
                                          </p:stCondLst>
                                        </p:cTn>
                                        <p:tgtEl>
                                          <p:spTgt spid="58"/>
                                        </p:tgtEl>
                                        <p:attrNameLst>
                                          <p:attrName>style.visibility</p:attrName>
                                        </p:attrNameLst>
                                      </p:cBhvr>
                                      <p:to>
                                        <p:strVal val="hidden"/>
                                      </p:to>
                                    </p:set>
                                  </p:childTnLst>
                                </p:cTn>
                              </p:par>
                              <p:par>
                                <p:cTn id="171" presetID="64" presetClass="path" presetSubtype="0" accel="50000" decel="50000" fill="hold" nodeType="withEffect">
                                  <p:stCondLst>
                                    <p:cond delay="20000"/>
                                  </p:stCondLst>
                                  <p:childTnLst>
                                    <p:animMotion origin="layout" path="M -0.07083 0.04213 L -0.07083 -0.12963 " pathEditMode="fixed" rAng="0" ptsTypes="AA">
                                      <p:cBhvr>
                                        <p:cTn id="172" dur="1000" fill="hold"/>
                                        <p:tgtEl>
                                          <p:spTgt spid="11"/>
                                        </p:tgtEl>
                                        <p:attrNameLst>
                                          <p:attrName>ppt_x</p:attrName>
                                          <p:attrName>ppt_y</p:attrName>
                                        </p:attrNameLst>
                                      </p:cBhvr>
                                      <p:rCtr x="0" y="-8588"/>
                                    </p:animMotion>
                                  </p:childTnLst>
                                </p:cTn>
                              </p:par>
                              <p:par>
                                <p:cTn id="173" presetID="64" presetClass="path" presetSubtype="0" accel="50000" decel="50000" fill="hold" nodeType="withEffect">
                                  <p:stCondLst>
                                    <p:cond delay="20000"/>
                                  </p:stCondLst>
                                  <p:childTnLst>
                                    <p:animMotion origin="layout" path="M -0.07083 0.04213 L -0.07083 -0.22939 " pathEditMode="fixed" rAng="0" ptsTypes="AA">
                                      <p:cBhvr>
                                        <p:cTn id="174" dur="1000" fill="hold"/>
                                        <p:tgtEl>
                                          <p:spTgt spid="12"/>
                                        </p:tgtEl>
                                        <p:attrNameLst>
                                          <p:attrName>ppt_x</p:attrName>
                                          <p:attrName>ppt_y</p:attrName>
                                        </p:attrNameLst>
                                      </p:cBhvr>
                                      <p:rCtr x="0" y="-13588"/>
                                    </p:animMotion>
                                  </p:childTnLst>
                                </p:cTn>
                              </p:par>
                              <p:par>
                                <p:cTn id="175" presetID="22" presetClass="entr" presetSubtype="8" fill="hold" grpId="0" nodeType="withEffect">
                                  <p:stCondLst>
                                    <p:cond delay="20000"/>
                                  </p:stCondLst>
                                  <p:childTnLst>
                                    <p:set>
                                      <p:cBhvr>
                                        <p:cTn id="176" dur="1" fill="hold">
                                          <p:stCondLst>
                                            <p:cond delay="0"/>
                                          </p:stCondLst>
                                        </p:cTn>
                                        <p:tgtEl>
                                          <p:spTgt spid="69"/>
                                        </p:tgtEl>
                                        <p:attrNameLst>
                                          <p:attrName>style.visibility</p:attrName>
                                        </p:attrNameLst>
                                      </p:cBhvr>
                                      <p:to>
                                        <p:strVal val="visible"/>
                                      </p:to>
                                    </p:set>
                                    <p:animEffect transition="in" filter="wipe(left)">
                                      <p:cBhvr>
                                        <p:cTn id="177" dur="2000"/>
                                        <p:tgtEl>
                                          <p:spTgt spid="69"/>
                                        </p:tgtEl>
                                      </p:cBhvr>
                                    </p:animEffect>
                                  </p:childTnLst>
                                </p:cTn>
                              </p:par>
                            </p:childTnLst>
                          </p:cTn>
                        </p:par>
                        <p:par>
                          <p:cTn id="178" fill="hold">
                            <p:stCondLst>
                              <p:cond delay="69400"/>
                            </p:stCondLst>
                            <p:childTnLst>
                              <p:par>
                                <p:cTn id="179" presetID="2" presetClass="exit" presetSubtype="4" fill="hold" nodeType="afterEffect">
                                  <p:stCondLst>
                                    <p:cond delay="0"/>
                                  </p:stCondLst>
                                  <p:childTnLst>
                                    <p:anim calcmode="lin" valueType="num">
                                      <p:cBhvr additive="base">
                                        <p:cTn id="180" dur="500"/>
                                        <p:tgtEl>
                                          <p:spTgt spid="11"/>
                                        </p:tgtEl>
                                        <p:attrNameLst>
                                          <p:attrName>ppt_x</p:attrName>
                                        </p:attrNameLst>
                                      </p:cBhvr>
                                      <p:tavLst>
                                        <p:tav tm="0">
                                          <p:val>
                                            <p:strVal val="ppt_x"/>
                                          </p:val>
                                        </p:tav>
                                        <p:tav tm="100000">
                                          <p:val>
                                            <p:strVal val="ppt_x"/>
                                          </p:val>
                                        </p:tav>
                                      </p:tavLst>
                                    </p:anim>
                                    <p:anim calcmode="lin" valueType="num">
                                      <p:cBhvr additive="base">
                                        <p:cTn id="181" dur="500"/>
                                        <p:tgtEl>
                                          <p:spTgt spid="11"/>
                                        </p:tgtEl>
                                        <p:attrNameLst>
                                          <p:attrName>ppt_y</p:attrName>
                                        </p:attrNameLst>
                                      </p:cBhvr>
                                      <p:tavLst>
                                        <p:tav tm="0">
                                          <p:val>
                                            <p:strVal val="ppt_y"/>
                                          </p:val>
                                        </p:tav>
                                        <p:tav tm="100000">
                                          <p:val>
                                            <p:strVal val="1+ppt_h/2"/>
                                          </p:val>
                                        </p:tav>
                                      </p:tavLst>
                                    </p:anim>
                                    <p:set>
                                      <p:cBhvr>
                                        <p:cTn id="182" dur="1" fill="hold">
                                          <p:stCondLst>
                                            <p:cond delay="499"/>
                                          </p:stCondLst>
                                        </p:cTn>
                                        <p:tgtEl>
                                          <p:spTgt spid="11"/>
                                        </p:tgtEl>
                                        <p:attrNameLst>
                                          <p:attrName>style.visibility</p:attrName>
                                        </p:attrNameLst>
                                      </p:cBhvr>
                                      <p:to>
                                        <p:strVal val="hidden"/>
                                      </p:to>
                                    </p:set>
                                  </p:childTnLst>
                                </p:cTn>
                              </p:par>
                              <p:par>
                                <p:cTn id="183" presetID="2" presetClass="exit" presetSubtype="4" fill="hold" nodeType="withEffect">
                                  <p:stCondLst>
                                    <p:cond delay="0"/>
                                  </p:stCondLst>
                                  <p:childTnLst>
                                    <p:anim calcmode="lin" valueType="num">
                                      <p:cBhvr additive="base">
                                        <p:cTn id="184" dur="500"/>
                                        <p:tgtEl>
                                          <p:spTgt spid="12"/>
                                        </p:tgtEl>
                                        <p:attrNameLst>
                                          <p:attrName>ppt_x</p:attrName>
                                        </p:attrNameLst>
                                      </p:cBhvr>
                                      <p:tavLst>
                                        <p:tav tm="0">
                                          <p:val>
                                            <p:strVal val="ppt_x"/>
                                          </p:val>
                                        </p:tav>
                                        <p:tav tm="100000">
                                          <p:val>
                                            <p:strVal val="ppt_x"/>
                                          </p:val>
                                        </p:tav>
                                      </p:tavLst>
                                    </p:anim>
                                    <p:anim calcmode="lin" valueType="num">
                                      <p:cBhvr additive="base">
                                        <p:cTn id="185" dur="500"/>
                                        <p:tgtEl>
                                          <p:spTgt spid="12"/>
                                        </p:tgtEl>
                                        <p:attrNameLst>
                                          <p:attrName>ppt_y</p:attrName>
                                        </p:attrNameLst>
                                      </p:cBhvr>
                                      <p:tavLst>
                                        <p:tav tm="0">
                                          <p:val>
                                            <p:strVal val="ppt_y"/>
                                          </p:val>
                                        </p:tav>
                                        <p:tav tm="100000">
                                          <p:val>
                                            <p:strVal val="1+ppt_h/2"/>
                                          </p:val>
                                        </p:tav>
                                      </p:tavLst>
                                    </p:anim>
                                    <p:set>
                                      <p:cBhvr>
                                        <p:cTn id="186" dur="1" fill="hold">
                                          <p:stCondLst>
                                            <p:cond delay="499"/>
                                          </p:stCondLst>
                                        </p:cTn>
                                        <p:tgtEl>
                                          <p:spTgt spid="12"/>
                                        </p:tgtEl>
                                        <p:attrNameLst>
                                          <p:attrName>style.visibility</p:attrName>
                                        </p:attrNameLst>
                                      </p:cBhvr>
                                      <p:to>
                                        <p:strVal val="hidden"/>
                                      </p:to>
                                    </p:set>
                                  </p:childTnLst>
                                </p:cTn>
                              </p:par>
                            </p:childTnLst>
                          </p:cTn>
                        </p:par>
                        <p:par>
                          <p:cTn id="187" fill="hold">
                            <p:stCondLst>
                              <p:cond delay="69900"/>
                            </p:stCondLst>
                            <p:childTnLst>
                              <p:par>
                                <p:cTn id="188" presetID="16" presetClass="emph" presetSubtype="0" fill="hold" grpId="2" nodeType="afterEffect">
                                  <p:stCondLst>
                                    <p:cond delay="0"/>
                                  </p:stCondLst>
                                  <p:iterate type="lt">
                                    <p:tmPct val="4000"/>
                                  </p:iterate>
                                  <p:childTnLst>
                                    <p:set>
                                      <p:cBhvr override="childStyle">
                                        <p:cTn id="189" dur="500" fill="hold"/>
                                        <p:tgtEl>
                                          <p:spTgt spid="5"/>
                                        </p:tgtEl>
                                        <p:attrNameLst>
                                          <p:attrName>style.color</p:attrName>
                                        </p:attrNameLst>
                                      </p:cBhvr>
                                      <p:to>
                                        <p:clrVal>
                                          <a:srgbClr val="C00000"/>
                                        </p:clrVal>
                                      </p:to>
                                    </p:set>
                                    <p:set>
                                      <p:cBhvr>
                                        <p:cTn id="190" dur="500" fill="hold"/>
                                        <p:tgtEl>
                                          <p:spTgt spid="5"/>
                                        </p:tgtEl>
                                        <p:attrNameLst>
                                          <p:attrName>fillcolor</p:attrName>
                                        </p:attrNameLst>
                                      </p:cBhvr>
                                      <p:to>
                                        <p:clrVal>
                                          <a:srgbClr val="C00000"/>
                                        </p:clrVal>
                                      </p:to>
                                    </p:set>
                                    <p:set>
                                      <p:cBhvr>
                                        <p:cTn id="191" dur="500" fill="hold"/>
                                        <p:tgtEl>
                                          <p:spTgt spid="5"/>
                                        </p:tgtEl>
                                        <p:attrNameLst>
                                          <p:attrName>fill.type</p:attrName>
                                        </p:attrNameLst>
                                      </p:cBhvr>
                                      <p:to>
                                        <p:strVal val="solid"/>
                                      </p:to>
                                    </p:set>
                                  </p:childTnLst>
                                </p:cTn>
                              </p:par>
                            </p:childTnLst>
                          </p:cTn>
                        </p:par>
                      </p:childTnLst>
                    </p:cTn>
                  </p:par>
                </p:childTnLst>
              </p:cTn>
              <p:nextCondLst>
                <p:cond evt="onClick" delay="0">
                  <p:tgtEl>
                    <p:spTgt spid="5"/>
                  </p:tgtEl>
                </p:cond>
              </p:nextCondLst>
            </p:seq>
            <p:seq concurrent="1" nextAc="seek">
              <p:cTn id="192" restart="whenNotActive" fill="hold" evtFilter="cancelBubble" nodeType="interactiveSeq">
                <p:stCondLst>
                  <p:cond evt="onClick" delay="0">
                    <p:tgtEl>
                      <p:spTgt spid="8"/>
                    </p:tgtEl>
                  </p:cond>
                </p:stCondLst>
                <p:endSync evt="end" delay="0">
                  <p:rtn val="all"/>
                </p:endSync>
                <p:childTnLst>
                  <p:par>
                    <p:cTn id="193" fill="hold">
                      <p:stCondLst>
                        <p:cond delay="0"/>
                      </p:stCondLst>
                      <p:childTnLst>
                        <p:par>
                          <p:cTn id="194" fill="hold">
                            <p:stCondLst>
                              <p:cond delay="0"/>
                            </p:stCondLst>
                            <p:childTnLst>
                              <p:par>
                                <p:cTn id="195" presetID="1" presetClass="entr" presetSubtype="0" fill="hold" grpId="1" nodeType="withEffect">
                                  <p:stCondLst>
                                    <p:cond delay="0"/>
                                  </p:stCondLst>
                                  <p:childTnLst>
                                    <p:set>
                                      <p:cBhvr>
                                        <p:cTn id="196" dur="1" fill="hold">
                                          <p:stCondLst>
                                            <p:cond delay="0"/>
                                          </p:stCondLst>
                                        </p:cTn>
                                        <p:tgtEl>
                                          <p:spTgt spid="35"/>
                                        </p:tgtEl>
                                        <p:attrNameLst>
                                          <p:attrName>style.visibility</p:attrName>
                                        </p:attrNameLst>
                                      </p:cBhvr>
                                      <p:to>
                                        <p:strVal val="visible"/>
                                      </p:to>
                                    </p:set>
                                  </p:childTnLst>
                                </p:cTn>
                              </p:par>
                              <p:par>
                                <p:cTn id="197" presetID="1" presetClass="entr" presetSubtype="0" fill="hold" grpId="1" nodeType="withEffect">
                                  <p:stCondLst>
                                    <p:cond delay="0"/>
                                  </p:stCondLst>
                                  <p:childTnLst>
                                    <p:set>
                                      <p:cBhvr>
                                        <p:cTn id="198" dur="1" fill="hold">
                                          <p:stCondLst>
                                            <p:cond delay="0"/>
                                          </p:stCondLst>
                                        </p:cTn>
                                        <p:tgtEl>
                                          <p:spTgt spid="37"/>
                                        </p:tgtEl>
                                        <p:attrNameLst>
                                          <p:attrName>style.visibility</p:attrName>
                                        </p:attrNameLst>
                                      </p:cBhvr>
                                      <p:to>
                                        <p:strVal val="visible"/>
                                      </p:to>
                                    </p:set>
                                  </p:childTnLst>
                                </p:cTn>
                              </p:par>
                              <p:par>
                                <p:cTn id="199" presetID="1" presetClass="entr" presetSubtype="0" fill="hold" grpId="1" nodeType="withEffect">
                                  <p:stCondLst>
                                    <p:cond delay="0"/>
                                  </p:stCondLst>
                                  <p:childTnLst>
                                    <p:set>
                                      <p:cBhvr>
                                        <p:cTn id="200" dur="1" fill="hold">
                                          <p:stCondLst>
                                            <p:cond delay="0"/>
                                          </p:stCondLst>
                                        </p:cTn>
                                        <p:tgtEl>
                                          <p:spTgt spid="38"/>
                                        </p:tgtEl>
                                        <p:attrNameLst>
                                          <p:attrName>style.visibility</p:attrName>
                                        </p:attrNameLst>
                                      </p:cBhvr>
                                      <p:to>
                                        <p:strVal val="visible"/>
                                      </p:to>
                                    </p:set>
                                  </p:childTnLst>
                                </p:cTn>
                              </p:par>
                              <p:par>
                                <p:cTn id="201" presetID="1" presetClass="entr" presetSubtype="0" fill="hold" grpId="1" nodeType="withEffect">
                                  <p:stCondLst>
                                    <p:cond delay="0"/>
                                  </p:stCondLst>
                                  <p:childTnLst>
                                    <p:set>
                                      <p:cBhvr>
                                        <p:cTn id="202" dur="1" fill="hold">
                                          <p:stCondLst>
                                            <p:cond delay="0"/>
                                          </p:stCondLst>
                                        </p:cTn>
                                        <p:tgtEl>
                                          <p:spTgt spid="39"/>
                                        </p:tgtEl>
                                        <p:attrNameLst>
                                          <p:attrName>style.visibility</p:attrName>
                                        </p:attrNameLst>
                                      </p:cBhvr>
                                      <p:to>
                                        <p:strVal val="visible"/>
                                      </p:to>
                                    </p:set>
                                  </p:childTnLst>
                                </p:cTn>
                              </p:par>
                              <p:par>
                                <p:cTn id="203" presetID="1" presetClass="entr" presetSubtype="0" fill="hold" grpId="1" nodeType="withEffect">
                                  <p:stCondLst>
                                    <p:cond delay="0"/>
                                  </p:stCondLst>
                                  <p:childTnLst>
                                    <p:set>
                                      <p:cBhvr>
                                        <p:cTn id="204" dur="1" fill="hold">
                                          <p:stCondLst>
                                            <p:cond delay="0"/>
                                          </p:stCondLst>
                                        </p:cTn>
                                        <p:tgtEl>
                                          <p:spTgt spid="40"/>
                                        </p:tgtEl>
                                        <p:attrNameLst>
                                          <p:attrName>style.visibility</p:attrName>
                                        </p:attrNameLst>
                                      </p:cBhvr>
                                      <p:to>
                                        <p:strVal val="visible"/>
                                      </p:to>
                                    </p:set>
                                  </p:childTnLst>
                                </p:cTn>
                              </p:par>
                              <p:par>
                                <p:cTn id="205" presetID="1" presetClass="entr" presetSubtype="0" fill="hold" grpId="1" nodeType="withEffect">
                                  <p:stCondLst>
                                    <p:cond delay="0"/>
                                  </p:stCondLst>
                                  <p:childTnLst>
                                    <p:set>
                                      <p:cBhvr>
                                        <p:cTn id="206" dur="1" fill="hold">
                                          <p:stCondLst>
                                            <p:cond delay="0"/>
                                          </p:stCondLst>
                                        </p:cTn>
                                        <p:tgtEl>
                                          <p:spTgt spid="41"/>
                                        </p:tgtEl>
                                        <p:attrNameLst>
                                          <p:attrName>style.visibility</p:attrName>
                                        </p:attrNameLst>
                                      </p:cBhvr>
                                      <p:to>
                                        <p:strVal val="visible"/>
                                      </p:to>
                                    </p:set>
                                  </p:childTnLst>
                                </p:cTn>
                              </p:par>
                              <p:par>
                                <p:cTn id="207" presetID="1" presetClass="entr" presetSubtype="0" fill="hold" grpId="1" nodeType="withEffect">
                                  <p:stCondLst>
                                    <p:cond delay="0"/>
                                  </p:stCondLst>
                                  <p:childTnLst>
                                    <p:set>
                                      <p:cBhvr>
                                        <p:cTn id="208" dur="1" fill="hold">
                                          <p:stCondLst>
                                            <p:cond delay="0"/>
                                          </p:stCondLst>
                                        </p:cTn>
                                        <p:tgtEl>
                                          <p:spTgt spid="43"/>
                                        </p:tgtEl>
                                        <p:attrNameLst>
                                          <p:attrName>style.visibility</p:attrName>
                                        </p:attrNameLst>
                                      </p:cBhvr>
                                      <p:to>
                                        <p:strVal val="visible"/>
                                      </p:to>
                                    </p:set>
                                  </p:childTnLst>
                                </p:cTn>
                              </p:par>
                              <p:par>
                                <p:cTn id="209" presetID="1" presetClass="entr" presetSubtype="0" fill="hold" grpId="1" nodeType="withEffect">
                                  <p:stCondLst>
                                    <p:cond delay="0"/>
                                  </p:stCondLst>
                                  <p:childTnLst>
                                    <p:set>
                                      <p:cBhvr>
                                        <p:cTn id="210" dur="1" fill="hold">
                                          <p:stCondLst>
                                            <p:cond delay="0"/>
                                          </p:stCondLst>
                                        </p:cTn>
                                        <p:tgtEl>
                                          <p:spTgt spid="42"/>
                                        </p:tgtEl>
                                        <p:attrNameLst>
                                          <p:attrName>style.visibility</p:attrName>
                                        </p:attrNameLst>
                                      </p:cBhvr>
                                      <p:to>
                                        <p:strVal val="visible"/>
                                      </p:to>
                                    </p:set>
                                  </p:childTnLst>
                                </p:cTn>
                              </p:par>
                              <p:par>
                                <p:cTn id="211" presetID="1" presetClass="entr" presetSubtype="0" fill="hold" grpId="1" nodeType="withEffect">
                                  <p:stCondLst>
                                    <p:cond delay="0"/>
                                  </p:stCondLst>
                                  <p:childTnLst>
                                    <p:set>
                                      <p:cBhvr>
                                        <p:cTn id="212" dur="1" fill="hold">
                                          <p:stCondLst>
                                            <p:cond delay="0"/>
                                          </p:stCondLst>
                                        </p:cTn>
                                        <p:tgtEl>
                                          <p:spTgt spid="44"/>
                                        </p:tgtEl>
                                        <p:attrNameLst>
                                          <p:attrName>style.visibility</p:attrName>
                                        </p:attrNameLst>
                                      </p:cBhvr>
                                      <p:to>
                                        <p:strVal val="visible"/>
                                      </p:to>
                                    </p:set>
                                  </p:childTnLst>
                                </p:cTn>
                              </p:par>
                              <p:par>
                                <p:cTn id="213" presetID="1" presetClass="entr" presetSubtype="0" fill="hold" grpId="1" nodeType="withEffect">
                                  <p:stCondLst>
                                    <p:cond delay="0"/>
                                  </p:stCondLst>
                                  <p:childTnLst>
                                    <p:set>
                                      <p:cBhvr>
                                        <p:cTn id="214" dur="1" fill="hold">
                                          <p:stCondLst>
                                            <p:cond delay="0"/>
                                          </p:stCondLst>
                                        </p:cTn>
                                        <p:tgtEl>
                                          <p:spTgt spid="11"/>
                                        </p:tgtEl>
                                        <p:attrNameLst>
                                          <p:attrName>style.visibility</p:attrName>
                                        </p:attrNameLst>
                                      </p:cBhvr>
                                      <p:to>
                                        <p:strVal val="visible"/>
                                      </p:to>
                                    </p:set>
                                  </p:childTnLst>
                                </p:cTn>
                              </p:par>
                              <p:par>
                                <p:cTn id="215" presetID="1" presetClass="emph" presetSubtype="2" fill="hold" nodeType="withEffect">
                                  <p:stCondLst>
                                    <p:cond delay="0"/>
                                  </p:stCondLst>
                                  <p:childTnLst>
                                    <p:animClr clrSpc="rgb" dir="cw">
                                      <p:cBhvr>
                                        <p:cTn id="216" dur="1000" fill="hold"/>
                                        <p:tgtEl>
                                          <p:spTgt spid="8"/>
                                        </p:tgtEl>
                                        <p:attrNameLst>
                                          <p:attrName>fillcolor</p:attrName>
                                        </p:attrNameLst>
                                      </p:cBhvr>
                                      <p:to>
                                        <a:srgbClr val="4E67C8"/>
                                      </p:to>
                                    </p:animClr>
                                    <p:set>
                                      <p:cBhvr>
                                        <p:cTn id="217" dur="1000" fill="hold"/>
                                        <p:tgtEl>
                                          <p:spTgt spid="8"/>
                                        </p:tgtEl>
                                        <p:attrNameLst>
                                          <p:attrName>fill.type</p:attrName>
                                        </p:attrNameLst>
                                      </p:cBhvr>
                                      <p:to>
                                        <p:strVal val="solid"/>
                                      </p:to>
                                    </p:set>
                                    <p:set>
                                      <p:cBhvr>
                                        <p:cTn id="218" dur="1000" fill="hold"/>
                                        <p:tgtEl>
                                          <p:spTgt spid="8"/>
                                        </p:tgtEl>
                                        <p:attrNameLst>
                                          <p:attrName>fill.on</p:attrName>
                                        </p:attrNameLst>
                                      </p:cBhvr>
                                      <p:to>
                                        <p:strVal val="true"/>
                                      </p:to>
                                    </p:set>
                                  </p:childTnLst>
                                </p:cTn>
                              </p:par>
                              <p:par>
                                <p:cTn id="219" presetID="1" presetClass="emph" presetSubtype="2" fill="hold" nodeType="withEffect">
                                  <p:stCondLst>
                                    <p:cond delay="0"/>
                                  </p:stCondLst>
                                  <p:childTnLst>
                                    <p:animClr clrSpc="rgb" dir="cw">
                                      <p:cBhvr>
                                        <p:cTn id="220" dur="1000" fill="hold"/>
                                        <p:tgtEl>
                                          <p:spTgt spid="48"/>
                                        </p:tgtEl>
                                        <p:attrNameLst>
                                          <p:attrName>fillcolor</p:attrName>
                                        </p:attrNameLst>
                                      </p:cBhvr>
                                      <p:to>
                                        <a:srgbClr val="B4DCFA"/>
                                      </p:to>
                                    </p:animClr>
                                    <p:set>
                                      <p:cBhvr>
                                        <p:cTn id="221" dur="1000" fill="hold"/>
                                        <p:tgtEl>
                                          <p:spTgt spid="48"/>
                                        </p:tgtEl>
                                        <p:attrNameLst>
                                          <p:attrName>fill.type</p:attrName>
                                        </p:attrNameLst>
                                      </p:cBhvr>
                                      <p:to>
                                        <p:strVal val="solid"/>
                                      </p:to>
                                    </p:set>
                                    <p:set>
                                      <p:cBhvr>
                                        <p:cTn id="222" dur="1000" fill="hold"/>
                                        <p:tgtEl>
                                          <p:spTgt spid="48"/>
                                        </p:tgtEl>
                                        <p:attrNameLst>
                                          <p:attrName>fill.on</p:attrName>
                                        </p:attrNameLst>
                                      </p:cBhvr>
                                      <p:to>
                                        <p:strVal val="true"/>
                                      </p:to>
                                    </p:set>
                                  </p:childTnLst>
                                </p:cTn>
                              </p:par>
                            </p:childTnLst>
                          </p:cTn>
                        </p:par>
                        <p:par>
                          <p:cTn id="223" fill="hold">
                            <p:stCondLst>
                              <p:cond delay="1000"/>
                            </p:stCondLst>
                            <p:childTnLst>
                              <p:par>
                                <p:cTn id="224" presetID="9" presetClass="entr" presetSubtype="0" fill="hold" grpId="3" nodeType="afterEffect">
                                  <p:stCondLst>
                                    <p:cond delay="0"/>
                                  </p:stCondLst>
                                  <p:childTnLst>
                                    <p:set>
                                      <p:cBhvr>
                                        <p:cTn id="225" dur="1" fill="hold">
                                          <p:stCondLst>
                                            <p:cond delay="0"/>
                                          </p:stCondLst>
                                        </p:cTn>
                                        <p:tgtEl>
                                          <p:spTgt spid="16"/>
                                        </p:tgtEl>
                                        <p:attrNameLst>
                                          <p:attrName>style.visibility</p:attrName>
                                        </p:attrNameLst>
                                      </p:cBhvr>
                                      <p:to>
                                        <p:strVal val="visible"/>
                                      </p:to>
                                    </p:set>
                                    <p:animEffect transition="in" filter="dissolve">
                                      <p:cBhvr>
                                        <p:cTn id="226" dur="1000"/>
                                        <p:tgtEl>
                                          <p:spTgt spid="16"/>
                                        </p:tgtEl>
                                      </p:cBhvr>
                                    </p:animEffect>
                                  </p:childTnLst>
                                </p:cTn>
                              </p:par>
                            </p:childTnLst>
                          </p:cTn>
                        </p:par>
                      </p:childTnLst>
                    </p:cTn>
                  </p:par>
                </p:childTnLst>
              </p:cTn>
              <p:nextCondLst>
                <p:cond evt="onClick" delay="0">
                  <p:tgtEl>
                    <p:spTgt spid="8"/>
                  </p:tgtEl>
                </p:cond>
              </p:nextCondLst>
            </p:seq>
            <p:seq concurrent="1" nextAc="seek">
              <p:cTn id="227" restart="whenNotActive" fill="hold" evtFilter="cancelBubble" nodeType="interactiveSeq">
                <p:stCondLst>
                  <p:cond evt="onClick" delay="0">
                    <p:tgtEl>
                      <p:spTgt spid="47"/>
                    </p:tgtEl>
                  </p:cond>
                </p:stCondLst>
                <p:endSync evt="end" delay="0">
                  <p:rtn val="all"/>
                </p:endSync>
                <p:childTnLst>
                  <p:par>
                    <p:cTn id="228" fill="hold">
                      <p:stCondLst>
                        <p:cond delay="0"/>
                      </p:stCondLst>
                      <p:childTnLst>
                        <p:par>
                          <p:cTn id="229" fill="hold">
                            <p:stCondLst>
                              <p:cond delay="0"/>
                            </p:stCondLst>
                            <p:childTnLst>
                              <p:par>
                                <p:cTn id="230" presetID="1" presetClass="entr" presetSubtype="0" fill="hold" grpId="1" nodeType="withEffect">
                                  <p:stCondLst>
                                    <p:cond delay="0"/>
                                  </p:stCondLst>
                                  <p:childTnLst>
                                    <p:set>
                                      <p:cBhvr>
                                        <p:cTn id="231" dur="1" fill="hold">
                                          <p:stCondLst>
                                            <p:cond delay="0"/>
                                          </p:stCondLst>
                                        </p:cTn>
                                        <p:tgtEl>
                                          <p:spTgt spid="45"/>
                                        </p:tgtEl>
                                        <p:attrNameLst>
                                          <p:attrName>style.visibility</p:attrName>
                                        </p:attrNameLst>
                                      </p:cBhvr>
                                      <p:to>
                                        <p:strVal val="visible"/>
                                      </p:to>
                                    </p:set>
                                  </p:childTnLst>
                                </p:cTn>
                              </p:par>
                              <p:par>
                                <p:cTn id="232" presetID="1" presetClass="entr" presetSubtype="0" fill="hold" grpId="1" nodeType="withEffect">
                                  <p:stCondLst>
                                    <p:cond delay="0"/>
                                  </p:stCondLst>
                                  <p:childTnLst>
                                    <p:set>
                                      <p:cBhvr>
                                        <p:cTn id="233" dur="1" fill="hold">
                                          <p:stCondLst>
                                            <p:cond delay="0"/>
                                          </p:stCondLst>
                                        </p:cTn>
                                        <p:tgtEl>
                                          <p:spTgt spid="50"/>
                                        </p:tgtEl>
                                        <p:attrNameLst>
                                          <p:attrName>style.visibility</p:attrName>
                                        </p:attrNameLst>
                                      </p:cBhvr>
                                      <p:to>
                                        <p:strVal val="visible"/>
                                      </p:to>
                                    </p:set>
                                  </p:childTnLst>
                                </p:cTn>
                              </p:par>
                              <p:par>
                                <p:cTn id="234" presetID="1" presetClass="entr" presetSubtype="0" fill="hold" grpId="1" nodeType="withEffect">
                                  <p:stCondLst>
                                    <p:cond delay="0"/>
                                  </p:stCondLst>
                                  <p:childTnLst>
                                    <p:set>
                                      <p:cBhvr>
                                        <p:cTn id="235" dur="1" fill="hold">
                                          <p:stCondLst>
                                            <p:cond delay="0"/>
                                          </p:stCondLst>
                                        </p:cTn>
                                        <p:tgtEl>
                                          <p:spTgt spid="51"/>
                                        </p:tgtEl>
                                        <p:attrNameLst>
                                          <p:attrName>style.visibility</p:attrName>
                                        </p:attrNameLst>
                                      </p:cBhvr>
                                      <p:to>
                                        <p:strVal val="visible"/>
                                      </p:to>
                                    </p:set>
                                  </p:childTnLst>
                                </p:cTn>
                              </p:par>
                              <p:par>
                                <p:cTn id="236" presetID="1" presetClass="entr" presetSubtype="0" fill="hold" grpId="1" nodeType="withEffect">
                                  <p:stCondLst>
                                    <p:cond delay="0"/>
                                  </p:stCondLst>
                                  <p:childTnLst>
                                    <p:set>
                                      <p:cBhvr>
                                        <p:cTn id="237" dur="1" fill="hold">
                                          <p:stCondLst>
                                            <p:cond delay="0"/>
                                          </p:stCondLst>
                                        </p:cTn>
                                        <p:tgtEl>
                                          <p:spTgt spid="52"/>
                                        </p:tgtEl>
                                        <p:attrNameLst>
                                          <p:attrName>style.visibility</p:attrName>
                                        </p:attrNameLst>
                                      </p:cBhvr>
                                      <p:to>
                                        <p:strVal val="visible"/>
                                      </p:to>
                                    </p:set>
                                  </p:childTnLst>
                                </p:cTn>
                              </p:par>
                              <p:par>
                                <p:cTn id="238" presetID="1" presetClass="entr" presetSubtype="0" fill="hold" grpId="1" nodeType="withEffect">
                                  <p:stCondLst>
                                    <p:cond delay="0"/>
                                  </p:stCondLst>
                                  <p:childTnLst>
                                    <p:set>
                                      <p:cBhvr>
                                        <p:cTn id="239" dur="1" fill="hold">
                                          <p:stCondLst>
                                            <p:cond delay="0"/>
                                          </p:stCondLst>
                                        </p:cTn>
                                        <p:tgtEl>
                                          <p:spTgt spid="53"/>
                                        </p:tgtEl>
                                        <p:attrNameLst>
                                          <p:attrName>style.visibility</p:attrName>
                                        </p:attrNameLst>
                                      </p:cBhvr>
                                      <p:to>
                                        <p:strVal val="visible"/>
                                      </p:to>
                                    </p:set>
                                  </p:childTnLst>
                                </p:cTn>
                              </p:par>
                              <p:par>
                                <p:cTn id="240" presetID="1" presetClass="entr" presetSubtype="0" fill="hold" grpId="1" nodeType="withEffect">
                                  <p:stCondLst>
                                    <p:cond delay="0"/>
                                  </p:stCondLst>
                                  <p:childTnLst>
                                    <p:set>
                                      <p:cBhvr>
                                        <p:cTn id="241" dur="1" fill="hold">
                                          <p:stCondLst>
                                            <p:cond delay="0"/>
                                          </p:stCondLst>
                                        </p:cTn>
                                        <p:tgtEl>
                                          <p:spTgt spid="54"/>
                                        </p:tgtEl>
                                        <p:attrNameLst>
                                          <p:attrName>style.visibility</p:attrName>
                                        </p:attrNameLst>
                                      </p:cBhvr>
                                      <p:to>
                                        <p:strVal val="visible"/>
                                      </p:to>
                                    </p:set>
                                  </p:childTnLst>
                                </p:cTn>
                              </p:par>
                              <p:par>
                                <p:cTn id="242" presetID="1" presetClass="entr" presetSubtype="0" fill="hold" grpId="1" nodeType="withEffect">
                                  <p:stCondLst>
                                    <p:cond delay="0"/>
                                  </p:stCondLst>
                                  <p:childTnLst>
                                    <p:set>
                                      <p:cBhvr>
                                        <p:cTn id="243" dur="1" fill="hold">
                                          <p:stCondLst>
                                            <p:cond delay="0"/>
                                          </p:stCondLst>
                                        </p:cTn>
                                        <p:tgtEl>
                                          <p:spTgt spid="55"/>
                                        </p:tgtEl>
                                        <p:attrNameLst>
                                          <p:attrName>style.visibility</p:attrName>
                                        </p:attrNameLst>
                                      </p:cBhvr>
                                      <p:to>
                                        <p:strVal val="visible"/>
                                      </p:to>
                                    </p:set>
                                  </p:childTnLst>
                                </p:cTn>
                              </p:par>
                              <p:par>
                                <p:cTn id="244" presetID="1" presetClass="entr" presetSubtype="0" fill="hold" grpId="1" nodeType="withEffect">
                                  <p:stCondLst>
                                    <p:cond delay="0"/>
                                  </p:stCondLst>
                                  <p:childTnLst>
                                    <p:set>
                                      <p:cBhvr>
                                        <p:cTn id="245" dur="1" fill="hold">
                                          <p:stCondLst>
                                            <p:cond delay="0"/>
                                          </p:stCondLst>
                                        </p:cTn>
                                        <p:tgtEl>
                                          <p:spTgt spid="56"/>
                                        </p:tgtEl>
                                        <p:attrNameLst>
                                          <p:attrName>style.visibility</p:attrName>
                                        </p:attrNameLst>
                                      </p:cBhvr>
                                      <p:to>
                                        <p:strVal val="visible"/>
                                      </p:to>
                                    </p:set>
                                  </p:childTnLst>
                                </p:cTn>
                              </p:par>
                              <p:par>
                                <p:cTn id="246" presetID="1" presetClass="entr" presetSubtype="0" fill="hold" grpId="1" nodeType="withEffect">
                                  <p:stCondLst>
                                    <p:cond delay="0"/>
                                  </p:stCondLst>
                                  <p:childTnLst>
                                    <p:set>
                                      <p:cBhvr>
                                        <p:cTn id="247" dur="1" fill="hold">
                                          <p:stCondLst>
                                            <p:cond delay="0"/>
                                          </p:stCondLst>
                                        </p:cTn>
                                        <p:tgtEl>
                                          <p:spTgt spid="58"/>
                                        </p:tgtEl>
                                        <p:attrNameLst>
                                          <p:attrName>style.visibility</p:attrName>
                                        </p:attrNameLst>
                                      </p:cBhvr>
                                      <p:to>
                                        <p:strVal val="visible"/>
                                      </p:to>
                                    </p:set>
                                  </p:childTnLst>
                                </p:cTn>
                              </p:par>
                              <p:par>
                                <p:cTn id="248" presetID="1" presetClass="entr" presetSubtype="0" fill="hold" grpId="1" nodeType="withEffect">
                                  <p:stCondLst>
                                    <p:cond delay="0"/>
                                  </p:stCondLst>
                                  <p:childTnLst>
                                    <p:set>
                                      <p:cBhvr>
                                        <p:cTn id="249" dur="1" fill="hold">
                                          <p:stCondLst>
                                            <p:cond delay="0"/>
                                          </p:stCondLst>
                                        </p:cTn>
                                        <p:tgtEl>
                                          <p:spTgt spid="12"/>
                                        </p:tgtEl>
                                        <p:attrNameLst>
                                          <p:attrName>style.visibility</p:attrName>
                                        </p:attrNameLst>
                                      </p:cBhvr>
                                      <p:to>
                                        <p:strVal val="visible"/>
                                      </p:to>
                                    </p:set>
                                  </p:childTnLst>
                                </p:cTn>
                              </p:par>
                              <p:par>
                                <p:cTn id="250" presetID="1" presetClass="emph" presetSubtype="2" fill="hold" nodeType="withEffect">
                                  <p:stCondLst>
                                    <p:cond delay="0"/>
                                  </p:stCondLst>
                                  <p:childTnLst>
                                    <p:animClr clrSpc="rgb" dir="cw">
                                      <p:cBhvr>
                                        <p:cTn id="251" dur="1000" fill="hold"/>
                                        <p:tgtEl>
                                          <p:spTgt spid="47"/>
                                        </p:tgtEl>
                                        <p:attrNameLst>
                                          <p:attrName>fillcolor</p:attrName>
                                        </p:attrNameLst>
                                      </p:cBhvr>
                                      <p:to>
                                        <a:srgbClr val="4E67C8"/>
                                      </p:to>
                                    </p:animClr>
                                    <p:set>
                                      <p:cBhvr>
                                        <p:cTn id="252" dur="1000" fill="hold"/>
                                        <p:tgtEl>
                                          <p:spTgt spid="47"/>
                                        </p:tgtEl>
                                        <p:attrNameLst>
                                          <p:attrName>fill.type</p:attrName>
                                        </p:attrNameLst>
                                      </p:cBhvr>
                                      <p:to>
                                        <p:strVal val="solid"/>
                                      </p:to>
                                    </p:set>
                                    <p:set>
                                      <p:cBhvr>
                                        <p:cTn id="253" dur="1000" fill="hold"/>
                                        <p:tgtEl>
                                          <p:spTgt spid="47"/>
                                        </p:tgtEl>
                                        <p:attrNameLst>
                                          <p:attrName>fill.on</p:attrName>
                                        </p:attrNameLst>
                                      </p:cBhvr>
                                      <p:to>
                                        <p:strVal val="true"/>
                                      </p:to>
                                    </p:set>
                                  </p:childTnLst>
                                </p:cTn>
                              </p:par>
                              <p:par>
                                <p:cTn id="254" presetID="1" presetClass="emph" presetSubtype="2" fill="hold" nodeType="withEffect">
                                  <p:stCondLst>
                                    <p:cond delay="0"/>
                                  </p:stCondLst>
                                  <p:childTnLst>
                                    <p:animClr clrSpc="rgb" dir="cw">
                                      <p:cBhvr>
                                        <p:cTn id="255" dur="1000" fill="hold"/>
                                        <p:tgtEl>
                                          <p:spTgt spid="48"/>
                                        </p:tgtEl>
                                        <p:attrNameLst>
                                          <p:attrName>fillcolor</p:attrName>
                                        </p:attrNameLst>
                                      </p:cBhvr>
                                      <p:to>
                                        <a:srgbClr val="B4DCFA"/>
                                      </p:to>
                                    </p:animClr>
                                    <p:set>
                                      <p:cBhvr>
                                        <p:cTn id="256" dur="1000" fill="hold"/>
                                        <p:tgtEl>
                                          <p:spTgt spid="48"/>
                                        </p:tgtEl>
                                        <p:attrNameLst>
                                          <p:attrName>fill.type</p:attrName>
                                        </p:attrNameLst>
                                      </p:cBhvr>
                                      <p:to>
                                        <p:strVal val="solid"/>
                                      </p:to>
                                    </p:set>
                                    <p:set>
                                      <p:cBhvr>
                                        <p:cTn id="257" dur="1000" fill="hold"/>
                                        <p:tgtEl>
                                          <p:spTgt spid="48"/>
                                        </p:tgtEl>
                                        <p:attrNameLst>
                                          <p:attrName>fill.on</p:attrName>
                                        </p:attrNameLst>
                                      </p:cBhvr>
                                      <p:to>
                                        <p:strVal val="true"/>
                                      </p:to>
                                    </p:set>
                                  </p:childTnLst>
                                </p:cTn>
                              </p:par>
                            </p:childTnLst>
                          </p:cTn>
                        </p:par>
                        <p:par>
                          <p:cTn id="258" fill="hold">
                            <p:stCondLst>
                              <p:cond delay="1000"/>
                            </p:stCondLst>
                            <p:childTnLst>
                              <p:par>
                                <p:cTn id="259" presetID="9" presetClass="entr" presetSubtype="0" fill="hold" grpId="4" nodeType="afterEffect">
                                  <p:stCondLst>
                                    <p:cond delay="0"/>
                                  </p:stCondLst>
                                  <p:childTnLst>
                                    <p:set>
                                      <p:cBhvr>
                                        <p:cTn id="260" dur="1" fill="hold">
                                          <p:stCondLst>
                                            <p:cond delay="0"/>
                                          </p:stCondLst>
                                        </p:cTn>
                                        <p:tgtEl>
                                          <p:spTgt spid="16"/>
                                        </p:tgtEl>
                                        <p:attrNameLst>
                                          <p:attrName>style.visibility</p:attrName>
                                        </p:attrNameLst>
                                      </p:cBhvr>
                                      <p:to>
                                        <p:strVal val="visible"/>
                                      </p:to>
                                    </p:set>
                                    <p:animEffect transition="in" filter="dissolve">
                                      <p:cBhvr>
                                        <p:cTn id="261" dur="1000"/>
                                        <p:tgtEl>
                                          <p:spTgt spid="16"/>
                                        </p:tgtEl>
                                      </p:cBhvr>
                                    </p:animEffect>
                                  </p:childTnLst>
                                </p:cTn>
                              </p:par>
                            </p:childTnLst>
                          </p:cTn>
                        </p:par>
                      </p:childTnLst>
                    </p:cTn>
                  </p:par>
                </p:childTnLst>
              </p:cTn>
              <p:nextCondLst>
                <p:cond evt="onClick" delay="0">
                  <p:tgtEl>
                    <p:spTgt spid="47"/>
                  </p:tgtEl>
                </p:cond>
              </p:nextCondLst>
            </p:seq>
            <p:seq concurrent="1" nextAc="seek">
              <p:cTn id="262" restart="whenNotActive" fill="hold" evtFilter="cancelBubble" nodeType="interactiveSeq">
                <p:stCondLst>
                  <p:cond evt="onClick" delay="0">
                    <p:tgtEl>
                      <p:spTgt spid="6"/>
                    </p:tgtEl>
                  </p:cond>
                </p:stCondLst>
                <p:endSync evt="end" delay="0">
                  <p:rtn val="all"/>
                </p:endSync>
                <p:childTnLst>
                  <p:par>
                    <p:cTn id="263" fill="hold">
                      <p:stCondLst>
                        <p:cond delay="0"/>
                      </p:stCondLst>
                      <p:childTnLst>
                        <p:par>
                          <p:cTn id="264" fill="hold">
                            <p:stCondLst>
                              <p:cond delay="0"/>
                            </p:stCondLst>
                            <p:childTnLst>
                              <p:par>
                                <p:cTn id="265" presetID="26" presetClass="emph" presetSubtype="0" fill="hold" grpId="1" nodeType="clickEffect">
                                  <p:stCondLst>
                                    <p:cond delay="0"/>
                                  </p:stCondLst>
                                  <p:iterate type="lt">
                                    <p:tmPct val="0"/>
                                  </p:iterate>
                                  <p:childTnLst>
                                    <p:animEffect transition="out" filter="fade">
                                      <p:cBhvr>
                                        <p:cTn id="266" dur="500" tmFilter="0, 0; .2, .5; .8, .5; 1, 0"/>
                                        <p:tgtEl>
                                          <p:spTgt spid="6"/>
                                        </p:tgtEl>
                                      </p:cBhvr>
                                    </p:animEffect>
                                    <p:animScale>
                                      <p:cBhvr>
                                        <p:cTn id="267" dur="250" autoRev="1" fill="hold"/>
                                        <p:tgtEl>
                                          <p:spTgt spid="6"/>
                                        </p:tgtEl>
                                      </p:cBhvr>
                                      <p:by x="105000" y="105000"/>
                                    </p:animScale>
                                  </p:childTnLst>
                                </p:cTn>
                              </p:par>
                              <p:par>
                                <p:cTn id="268" presetID="9" presetClass="entr" presetSubtype="0" fill="hold" grpId="0" nodeType="withEffect">
                                  <p:stCondLst>
                                    <p:cond delay="0"/>
                                  </p:stCondLst>
                                  <p:childTnLst>
                                    <p:set>
                                      <p:cBhvr>
                                        <p:cTn id="269" dur="1" fill="hold">
                                          <p:stCondLst>
                                            <p:cond delay="0"/>
                                          </p:stCondLst>
                                        </p:cTn>
                                        <p:tgtEl>
                                          <p:spTgt spid="16"/>
                                        </p:tgtEl>
                                        <p:attrNameLst>
                                          <p:attrName>style.visibility</p:attrName>
                                        </p:attrNameLst>
                                      </p:cBhvr>
                                      <p:to>
                                        <p:strVal val="visible"/>
                                      </p:to>
                                    </p:set>
                                    <p:animEffect transition="in" filter="dissolve">
                                      <p:cBhvr>
                                        <p:cTn id="270" dur="500"/>
                                        <p:tgtEl>
                                          <p:spTgt spid="16"/>
                                        </p:tgtEl>
                                      </p:cBhvr>
                                    </p:animEffect>
                                  </p:childTnLst>
                                </p:cTn>
                              </p:par>
                            </p:childTnLst>
                          </p:cTn>
                        </p:par>
                        <p:par>
                          <p:cTn id="271" fill="hold">
                            <p:stCondLst>
                              <p:cond delay="500"/>
                            </p:stCondLst>
                            <p:childTnLst>
                              <p:par>
                                <p:cTn id="272" presetID="22" presetClass="entr" presetSubtype="8" fill="hold" grpId="0" nodeType="afterEffect">
                                  <p:stCondLst>
                                    <p:cond delay="0"/>
                                  </p:stCondLst>
                                  <p:iterate type="lt">
                                    <p:tmPct val="10000"/>
                                  </p:iterate>
                                  <p:childTnLst>
                                    <p:set>
                                      <p:cBhvr>
                                        <p:cTn id="273" dur="1" fill="hold">
                                          <p:stCondLst>
                                            <p:cond delay="0"/>
                                          </p:stCondLst>
                                        </p:cTn>
                                        <p:tgtEl>
                                          <p:spTgt spid="7"/>
                                        </p:tgtEl>
                                        <p:attrNameLst>
                                          <p:attrName>style.visibility</p:attrName>
                                        </p:attrNameLst>
                                      </p:cBhvr>
                                      <p:to>
                                        <p:strVal val="visible"/>
                                      </p:to>
                                    </p:set>
                                    <p:animEffect transition="in" filter="wipe(left)">
                                      <p:cBhvr>
                                        <p:cTn id="274" dur="1000"/>
                                        <p:tgtEl>
                                          <p:spTgt spid="7"/>
                                        </p:tgtEl>
                                      </p:cBhvr>
                                    </p:animEffect>
                                  </p:childTnLst>
                                </p:cTn>
                              </p:par>
                              <p:par>
                                <p:cTn id="275" presetID="1" presetClass="entr" presetSubtype="0" fill="hold" grpId="1" nodeType="withEffect">
                                  <p:stCondLst>
                                    <p:cond delay="0"/>
                                  </p:stCondLst>
                                  <p:iterate type="lt">
                                    <p:tmAbs val="0"/>
                                  </p:iterate>
                                  <p:childTnLst>
                                    <p:set>
                                      <p:cBhvr>
                                        <p:cTn id="276" dur="1" fill="hold">
                                          <p:stCondLst>
                                            <p:cond delay="7599"/>
                                          </p:stCondLst>
                                        </p:cTn>
                                        <p:tgtEl>
                                          <p:spTgt spid="7"/>
                                        </p:tgtEl>
                                        <p:attrNameLst>
                                          <p:attrName>style.visibility</p:attrName>
                                        </p:attrNameLst>
                                      </p:cBhvr>
                                      <p:to>
                                        <p:strVal val="visible"/>
                                      </p:to>
                                    </p:set>
                                  </p:childTnLst>
                                  <p:subTnLst>
                                    <p:audio>
                                      <p:cMediaNode>
                                        <p:cTn display="0" masterRel="sameClick">
                                          <p:stCondLst>
                                            <p:cond evt="begin" delay="0">
                                              <p:tn val="275"/>
                                            </p:cond>
                                          </p:stCondLst>
                                          <p:endCondLst>
                                            <p:cond evt="onStopAudio" delay="0">
                                              <p:tgtEl>
                                                <p:sldTgt/>
                                              </p:tgtEl>
                                            </p:cond>
                                          </p:endCondLst>
                                        </p:cTn>
                                        <p:tgtEl>
                                          <p:sndTgt r:embed="rId9" name="L21S13_Clip_1.wav"/>
                                        </p:tgtEl>
                                      </p:cMediaNode>
                                    </p:audio>
                                  </p:subTnLst>
                                </p:cTn>
                              </p:par>
                              <p:par>
                                <p:cTn id="277" presetID="64" presetClass="path" presetSubtype="0" accel="50000" decel="50000" fill="hold" nodeType="withEffect">
                                  <p:stCondLst>
                                    <p:cond delay="0"/>
                                  </p:stCondLst>
                                  <p:childTnLst>
                                    <p:animMotion origin="layout" path="M 0.10642 0.04213 L 0.10642 -0.12963 " pathEditMode="fixed" rAng="0" ptsTypes="AA">
                                      <p:cBhvr>
                                        <p:cTn id="278" dur="1000" fill="hold"/>
                                        <p:tgtEl>
                                          <p:spTgt spid="35"/>
                                        </p:tgtEl>
                                        <p:attrNameLst>
                                          <p:attrName>ppt_x</p:attrName>
                                          <p:attrName>ppt_y</p:attrName>
                                        </p:attrNameLst>
                                      </p:cBhvr>
                                      <p:rCtr x="0" y="-8588"/>
                                    </p:animMotion>
                                  </p:childTnLst>
                                </p:cTn>
                              </p:par>
                              <p:par>
                                <p:cTn id="279" presetID="64" presetClass="path" presetSubtype="0" accel="50000" decel="50000" fill="hold" nodeType="withEffect">
                                  <p:stCondLst>
                                    <p:cond delay="0"/>
                                  </p:stCondLst>
                                  <p:childTnLst>
                                    <p:animMotion origin="layout" path="M 0.10642 0.04213 L 0.10642 -0.22939 " pathEditMode="fixed" rAng="0" ptsTypes="AA">
                                      <p:cBhvr>
                                        <p:cTn id="280" dur="1000" fill="hold"/>
                                        <p:tgtEl>
                                          <p:spTgt spid="45"/>
                                        </p:tgtEl>
                                        <p:attrNameLst>
                                          <p:attrName>ppt_x</p:attrName>
                                          <p:attrName>ppt_y</p:attrName>
                                        </p:attrNameLst>
                                      </p:cBhvr>
                                      <p:rCtr x="0" y="-13588"/>
                                    </p:animMotion>
                                  </p:childTnLst>
                                </p:cTn>
                              </p:par>
                            </p:childTnLst>
                          </p:cTn>
                        </p:par>
                        <p:par>
                          <p:cTn id="281" fill="hold">
                            <p:stCondLst>
                              <p:cond delay="8100"/>
                            </p:stCondLst>
                            <p:childTnLst>
                              <p:par>
                                <p:cTn id="282" presetID="2" presetClass="exit" presetSubtype="4" fill="hold" nodeType="afterEffect">
                                  <p:stCondLst>
                                    <p:cond delay="0"/>
                                  </p:stCondLst>
                                  <p:childTnLst>
                                    <p:anim calcmode="lin" valueType="num">
                                      <p:cBhvr additive="base">
                                        <p:cTn id="283" dur="500"/>
                                        <p:tgtEl>
                                          <p:spTgt spid="35"/>
                                        </p:tgtEl>
                                        <p:attrNameLst>
                                          <p:attrName>ppt_x</p:attrName>
                                        </p:attrNameLst>
                                      </p:cBhvr>
                                      <p:tavLst>
                                        <p:tav tm="0">
                                          <p:val>
                                            <p:strVal val="ppt_x"/>
                                          </p:val>
                                        </p:tav>
                                        <p:tav tm="100000">
                                          <p:val>
                                            <p:strVal val="ppt_x"/>
                                          </p:val>
                                        </p:tav>
                                      </p:tavLst>
                                    </p:anim>
                                    <p:anim calcmode="lin" valueType="num">
                                      <p:cBhvr additive="base">
                                        <p:cTn id="284" dur="500"/>
                                        <p:tgtEl>
                                          <p:spTgt spid="35"/>
                                        </p:tgtEl>
                                        <p:attrNameLst>
                                          <p:attrName>ppt_y</p:attrName>
                                        </p:attrNameLst>
                                      </p:cBhvr>
                                      <p:tavLst>
                                        <p:tav tm="0">
                                          <p:val>
                                            <p:strVal val="ppt_y"/>
                                          </p:val>
                                        </p:tav>
                                        <p:tav tm="100000">
                                          <p:val>
                                            <p:strVal val="1+ppt_h/2"/>
                                          </p:val>
                                        </p:tav>
                                      </p:tavLst>
                                    </p:anim>
                                    <p:set>
                                      <p:cBhvr>
                                        <p:cTn id="285" dur="1" fill="hold">
                                          <p:stCondLst>
                                            <p:cond delay="499"/>
                                          </p:stCondLst>
                                        </p:cTn>
                                        <p:tgtEl>
                                          <p:spTgt spid="35"/>
                                        </p:tgtEl>
                                        <p:attrNameLst>
                                          <p:attrName>style.visibility</p:attrName>
                                        </p:attrNameLst>
                                      </p:cBhvr>
                                      <p:to>
                                        <p:strVal val="hidden"/>
                                      </p:to>
                                    </p:set>
                                  </p:childTnLst>
                                </p:cTn>
                              </p:par>
                              <p:par>
                                <p:cTn id="286" presetID="2" presetClass="exit" presetSubtype="4" fill="hold" nodeType="withEffect">
                                  <p:stCondLst>
                                    <p:cond delay="0"/>
                                  </p:stCondLst>
                                  <p:childTnLst>
                                    <p:anim calcmode="lin" valueType="num">
                                      <p:cBhvr additive="base">
                                        <p:cTn id="287" dur="500"/>
                                        <p:tgtEl>
                                          <p:spTgt spid="45"/>
                                        </p:tgtEl>
                                        <p:attrNameLst>
                                          <p:attrName>ppt_x</p:attrName>
                                        </p:attrNameLst>
                                      </p:cBhvr>
                                      <p:tavLst>
                                        <p:tav tm="0">
                                          <p:val>
                                            <p:strVal val="ppt_x"/>
                                          </p:val>
                                        </p:tav>
                                        <p:tav tm="100000">
                                          <p:val>
                                            <p:strVal val="ppt_x"/>
                                          </p:val>
                                        </p:tav>
                                      </p:tavLst>
                                    </p:anim>
                                    <p:anim calcmode="lin" valueType="num">
                                      <p:cBhvr additive="base">
                                        <p:cTn id="288" dur="500"/>
                                        <p:tgtEl>
                                          <p:spTgt spid="45"/>
                                        </p:tgtEl>
                                        <p:attrNameLst>
                                          <p:attrName>ppt_y</p:attrName>
                                        </p:attrNameLst>
                                      </p:cBhvr>
                                      <p:tavLst>
                                        <p:tav tm="0">
                                          <p:val>
                                            <p:strVal val="ppt_y"/>
                                          </p:val>
                                        </p:tav>
                                        <p:tav tm="100000">
                                          <p:val>
                                            <p:strVal val="1+ppt_h/2"/>
                                          </p:val>
                                        </p:tav>
                                      </p:tavLst>
                                    </p:anim>
                                    <p:set>
                                      <p:cBhvr>
                                        <p:cTn id="289" dur="1" fill="hold">
                                          <p:stCondLst>
                                            <p:cond delay="499"/>
                                          </p:stCondLst>
                                        </p:cTn>
                                        <p:tgtEl>
                                          <p:spTgt spid="45"/>
                                        </p:tgtEl>
                                        <p:attrNameLst>
                                          <p:attrName>style.visibility</p:attrName>
                                        </p:attrNameLst>
                                      </p:cBhvr>
                                      <p:to>
                                        <p:strVal val="hidden"/>
                                      </p:to>
                                    </p:set>
                                  </p:childTnLst>
                                </p:cTn>
                              </p:par>
                            </p:childTnLst>
                          </p:cTn>
                        </p:par>
                        <p:par>
                          <p:cTn id="290" fill="hold">
                            <p:stCondLst>
                              <p:cond delay="8600"/>
                            </p:stCondLst>
                            <p:childTnLst>
                              <p:par>
                                <p:cTn id="291" presetID="22" presetClass="entr" presetSubtype="8" fill="hold" grpId="0" nodeType="afterEffect">
                                  <p:stCondLst>
                                    <p:cond delay="0"/>
                                  </p:stCondLst>
                                  <p:iterate type="lt">
                                    <p:tmPct val="10000"/>
                                  </p:iterate>
                                  <p:childTnLst>
                                    <p:set>
                                      <p:cBhvr>
                                        <p:cTn id="292" dur="1" fill="hold">
                                          <p:stCondLst>
                                            <p:cond delay="0"/>
                                          </p:stCondLst>
                                        </p:cTn>
                                        <p:tgtEl>
                                          <p:spTgt spid="9"/>
                                        </p:tgtEl>
                                        <p:attrNameLst>
                                          <p:attrName>style.visibility</p:attrName>
                                        </p:attrNameLst>
                                      </p:cBhvr>
                                      <p:to>
                                        <p:strVal val="visible"/>
                                      </p:to>
                                    </p:set>
                                    <p:animEffect transition="in" filter="wipe(left)">
                                      <p:cBhvr>
                                        <p:cTn id="293" dur="500"/>
                                        <p:tgtEl>
                                          <p:spTgt spid="9"/>
                                        </p:tgtEl>
                                      </p:cBhvr>
                                    </p:animEffect>
                                  </p:childTnLst>
                                </p:cTn>
                              </p:par>
                              <p:par>
                                <p:cTn id="294" presetID="1" presetClass="entr" presetSubtype="0" fill="hold" grpId="1" nodeType="withEffect">
                                  <p:stCondLst>
                                    <p:cond delay="0"/>
                                  </p:stCondLst>
                                  <p:iterate type="lt">
                                    <p:tmAbs val="0"/>
                                  </p:iterate>
                                  <p:childTnLst>
                                    <p:set>
                                      <p:cBhvr>
                                        <p:cTn id="295" dur="1" fill="hold">
                                          <p:stCondLst>
                                            <p:cond delay="16499"/>
                                          </p:stCondLst>
                                        </p:cTn>
                                        <p:tgtEl>
                                          <p:spTgt spid="9"/>
                                        </p:tgtEl>
                                        <p:attrNameLst>
                                          <p:attrName>style.visibility</p:attrName>
                                        </p:attrNameLst>
                                      </p:cBhvr>
                                      <p:to>
                                        <p:strVal val="visible"/>
                                      </p:to>
                                    </p:set>
                                  </p:childTnLst>
                                  <p:subTnLst>
                                    <p:audio>
                                      <p:cMediaNode>
                                        <p:cTn display="0" masterRel="sameClick">
                                          <p:stCondLst>
                                            <p:cond evt="begin" delay="0">
                                              <p:tn val="294"/>
                                            </p:cond>
                                          </p:stCondLst>
                                          <p:endCondLst>
                                            <p:cond evt="onStopAudio" delay="0">
                                              <p:tgtEl>
                                                <p:sldTgt/>
                                              </p:tgtEl>
                                            </p:cond>
                                          </p:endCondLst>
                                        </p:cTn>
                                        <p:tgtEl>
                                          <p:sndTgt r:embed="rId10" name="L21S13_Clip_1_1.wav"/>
                                        </p:tgtEl>
                                      </p:cMediaNode>
                                    </p:audio>
                                  </p:subTnLst>
                                </p:cTn>
                              </p:par>
                              <p:par>
                                <p:cTn id="296" presetID="64" presetClass="path" presetSubtype="0" accel="50000" decel="50000" fill="hold" nodeType="withEffect">
                                  <p:stCondLst>
                                    <p:cond delay="0"/>
                                  </p:stCondLst>
                                  <p:childTnLst>
                                    <p:animMotion origin="layout" path="M 0.08663 0.04213 L 0.08663 -0.12963 " pathEditMode="fixed" rAng="0" ptsTypes="AA">
                                      <p:cBhvr>
                                        <p:cTn id="297" dur="1000" fill="hold"/>
                                        <p:tgtEl>
                                          <p:spTgt spid="37"/>
                                        </p:tgtEl>
                                        <p:attrNameLst>
                                          <p:attrName>ppt_x</p:attrName>
                                          <p:attrName>ppt_y</p:attrName>
                                        </p:attrNameLst>
                                      </p:cBhvr>
                                      <p:rCtr x="0" y="-8588"/>
                                    </p:animMotion>
                                  </p:childTnLst>
                                </p:cTn>
                              </p:par>
                              <p:par>
                                <p:cTn id="298" presetID="64" presetClass="path" presetSubtype="0" accel="50000" decel="50000" fill="hold" nodeType="withEffect">
                                  <p:stCondLst>
                                    <p:cond delay="0"/>
                                  </p:stCondLst>
                                  <p:childTnLst>
                                    <p:animMotion origin="layout" path="M 0.08663 0.04213 L 0.08663 -0.22939 " pathEditMode="fixed" rAng="0" ptsTypes="AA">
                                      <p:cBhvr>
                                        <p:cTn id="299" dur="1000" fill="hold"/>
                                        <p:tgtEl>
                                          <p:spTgt spid="50"/>
                                        </p:tgtEl>
                                        <p:attrNameLst>
                                          <p:attrName>ppt_x</p:attrName>
                                          <p:attrName>ppt_y</p:attrName>
                                        </p:attrNameLst>
                                      </p:cBhvr>
                                      <p:rCtr x="0" y="-13588"/>
                                    </p:animMotion>
                                  </p:childTnLst>
                                </p:cTn>
                              </p:par>
                            </p:childTnLst>
                          </p:cTn>
                        </p:par>
                        <p:par>
                          <p:cTn id="300" fill="hold">
                            <p:stCondLst>
                              <p:cond delay="25100"/>
                            </p:stCondLst>
                            <p:childTnLst>
                              <p:par>
                                <p:cTn id="301" presetID="2" presetClass="exit" presetSubtype="4" fill="hold" nodeType="afterEffect">
                                  <p:stCondLst>
                                    <p:cond delay="0"/>
                                  </p:stCondLst>
                                  <p:childTnLst>
                                    <p:anim calcmode="lin" valueType="num">
                                      <p:cBhvr additive="base">
                                        <p:cTn id="302" dur="500"/>
                                        <p:tgtEl>
                                          <p:spTgt spid="37"/>
                                        </p:tgtEl>
                                        <p:attrNameLst>
                                          <p:attrName>ppt_x</p:attrName>
                                        </p:attrNameLst>
                                      </p:cBhvr>
                                      <p:tavLst>
                                        <p:tav tm="0">
                                          <p:val>
                                            <p:strVal val="ppt_x"/>
                                          </p:val>
                                        </p:tav>
                                        <p:tav tm="100000">
                                          <p:val>
                                            <p:strVal val="ppt_x"/>
                                          </p:val>
                                        </p:tav>
                                      </p:tavLst>
                                    </p:anim>
                                    <p:anim calcmode="lin" valueType="num">
                                      <p:cBhvr additive="base">
                                        <p:cTn id="303" dur="500"/>
                                        <p:tgtEl>
                                          <p:spTgt spid="37"/>
                                        </p:tgtEl>
                                        <p:attrNameLst>
                                          <p:attrName>ppt_y</p:attrName>
                                        </p:attrNameLst>
                                      </p:cBhvr>
                                      <p:tavLst>
                                        <p:tav tm="0">
                                          <p:val>
                                            <p:strVal val="ppt_y"/>
                                          </p:val>
                                        </p:tav>
                                        <p:tav tm="100000">
                                          <p:val>
                                            <p:strVal val="1+ppt_h/2"/>
                                          </p:val>
                                        </p:tav>
                                      </p:tavLst>
                                    </p:anim>
                                    <p:set>
                                      <p:cBhvr>
                                        <p:cTn id="304" dur="1" fill="hold">
                                          <p:stCondLst>
                                            <p:cond delay="499"/>
                                          </p:stCondLst>
                                        </p:cTn>
                                        <p:tgtEl>
                                          <p:spTgt spid="37"/>
                                        </p:tgtEl>
                                        <p:attrNameLst>
                                          <p:attrName>style.visibility</p:attrName>
                                        </p:attrNameLst>
                                      </p:cBhvr>
                                      <p:to>
                                        <p:strVal val="hidden"/>
                                      </p:to>
                                    </p:set>
                                  </p:childTnLst>
                                </p:cTn>
                              </p:par>
                              <p:par>
                                <p:cTn id="305" presetID="2" presetClass="exit" presetSubtype="4" fill="hold" nodeType="withEffect">
                                  <p:stCondLst>
                                    <p:cond delay="0"/>
                                  </p:stCondLst>
                                  <p:childTnLst>
                                    <p:anim calcmode="lin" valueType="num">
                                      <p:cBhvr additive="base">
                                        <p:cTn id="306" dur="500"/>
                                        <p:tgtEl>
                                          <p:spTgt spid="50"/>
                                        </p:tgtEl>
                                        <p:attrNameLst>
                                          <p:attrName>ppt_x</p:attrName>
                                        </p:attrNameLst>
                                      </p:cBhvr>
                                      <p:tavLst>
                                        <p:tav tm="0">
                                          <p:val>
                                            <p:strVal val="ppt_x"/>
                                          </p:val>
                                        </p:tav>
                                        <p:tav tm="100000">
                                          <p:val>
                                            <p:strVal val="ppt_x"/>
                                          </p:val>
                                        </p:tav>
                                      </p:tavLst>
                                    </p:anim>
                                    <p:anim calcmode="lin" valueType="num">
                                      <p:cBhvr additive="base">
                                        <p:cTn id="307" dur="500"/>
                                        <p:tgtEl>
                                          <p:spTgt spid="50"/>
                                        </p:tgtEl>
                                        <p:attrNameLst>
                                          <p:attrName>ppt_y</p:attrName>
                                        </p:attrNameLst>
                                      </p:cBhvr>
                                      <p:tavLst>
                                        <p:tav tm="0">
                                          <p:val>
                                            <p:strVal val="ppt_y"/>
                                          </p:val>
                                        </p:tav>
                                        <p:tav tm="100000">
                                          <p:val>
                                            <p:strVal val="1+ppt_h/2"/>
                                          </p:val>
                                        </p:tav>
                                      </p:tavLst>
                                    </p:anim>
                                    <p:set>
                                      <p:cBhvr>
                                        <p:cTn id="308" dur="1" fill="hold">
                                          <p:stCondLst>
                                            <p:cond delay="499"/>
                                          </p:stCondLst>
                                        </p:cTn>
                                        <p:tgtEl>
                                          <p:spTgt spid="50"/>
                                        </p:tgtEl>
                                        <p:attrNameLst>
                                          <p:attrName>style.visibility</p:attrName>
                                        </p:attrNameLst>
                                      </p:cBhvr>
                                      <p:to>
                                        <p:strVal val="hidden"/>
                                      </p:to>
                                    </p:set>
                                  </p:childTnLst>
                                </p:cTn>
                              </p:par>
                            </p:childTnLst>
                          </p:cTn>
                        </p:par>
                        <p:par>
                          <p:cTn id="309" fill="hold">
                            <p:stCondLst>
                              <p:cond delay="25600"/>
                            </p:stCondLst>
                            <p:childTnLst>
                              <p:par>
                                <p:cTn id="310" presetID="22" presetClass="entr" presetSubtype="8" fill="hold" grpId="0" nodeType="afterEffect">
                                  <p:stCondLst>
                                    <p:cond delay="0"/>
                                  </p:stCondLst>
                                  <p:iterate type="lt">
                                    <p:tmPct val="10000"/>
                                  </p:iterate>
                                  <p:childTnLst>
                                    <p:set>
                                      <p:cBhvr>
                                        <p:cTn id="311" dur="1" fill="hold">
                                          <p:stCondLst>
                                            <p:cond delay="0"/>
                                          </p:stCondLst>
                                        </p:cTn>
                                        <p:tgtEl>
                                          <p:spTgt spid="10"/>
                                        </p:tgtEl>
                                        <p:attrNameLst>
                                          <p:attrName>style.visibility</p:attrName>
                                        </p:attrNameLst>
                                      </p:cBhvr>
                                      <p:to>
                                        <p:strVal val="visible"/>
                                      </p:to>
                                    </p:set>
                                    <p:animEffect transition="in" filter="wipe(left)">
                                      <p:cBhvr>
                                        <p:cTn id="312" dur="500"/>
                                        <p:tgtEl>
                                          <p:spTgt spid="10"/>
                                        </p:tgtEl>
                                      </p:cBhvr>
                                    </p:animEffect>
                                  </p:childTnLst>
                                </p:cTn>
                              </p:par>
                              <p:par>
                                <p:cTn id="313" presetID="1" presetClass="entr" presetSubtype="0" fill="hold" grpId="1" nodeType="withEffect">
                                  <p:stCondLst>
                                    <p:cond delay="0"/>
                                  </p:stCondLst>
                                  <p:iterate type="lt">
                                    <p:tmAbs val="0"/>
                                  </p:iterate>
                                  <p:childTnLst>
                                    <p:set>
                                      <p:cBhvr>
                                        <p:cTn id="314" dur="1" fill="hold">
                                          <p:stCondLst>
                                            <p:cond delay="16399"/>
                                          </p:stCondLst>
                                        </p:cTn>
                                        <p:tgtEl>
                                          <p:spTgt spid="10"/>
                                        </p:tgtEl>
                                        <p:attrNameLst>
                                          <p:attrName>style.visibility</p:attrName>
                                        </p:attrNameLst>
                                      </p:cBhvr>
                                      <p:to>
                                        <p:strVal val="visible"/>
                                      </p:to>
                                    </p:set>
                                  </p:childTnLst>
                                  <p:subTnLst>
                                    <p:audio>
                                      <p:cMediaNode>
                                        <p:cTn display="0" masterRel="sameClick">
                                          <p:stCondLst>
                                            <p:cond evt="begin" delay="0">
                                              <p:tn val="313"/>
                                            </p:cond>
                                          </p:stCondLst>
                                          <p:endCondLst>
                                            <p:cond evt="onStopAudio" delay="0">
                                              <p:tgtEl>
                                                <p:sldTgt/>
                                              </p:tgtEl>
                                            </p:cond>
                                          </p:endCondLst>
                                        </p:cTn>
                                        <p:tgtEl>
                                          <p:sndTgt r:embed="rId11" name="L21S13_Clip_1_2.wav"/>
                                        </p:tgtEl>
                                      </p:cMediaNode>
                                    </p:audio>
                                  </p:subTnLst>
                                </p:cTn>
                              </p:par>
                              <p:par>
                                <p:cTn id="315" presetID="64" presetClass="path" presetSubtype="0" accel="50000" decel="50000" fill="hold" nodeType="withEffect">
                                  <p:stCondLst>
                                    <p:cond delay="0"/>
                                  </p:stCondLst>
                                  <p:childTnLst>
                                    <p:animMotion origin="layout" path="M 0.06701 0.04213 L 0.06701 -0.12963 " pathEditMode="fixed" rAng="0" ptsTypes="AA">
                                      <p:cBhvr>
                                        <p:cTn id="316" dur="1000" fill="hold"/>
                                        <p:tgtEl>
                                          <p:spTgt spid="38"/>
                                        </p:tgtEl>
                                        <p:attrNameLst>
                                          <p:attrName>ppt_x</p:attrName>
                                          <p:attrName>ppt_y</p:attrName>
                                        </p:attrNameLst>
                                      </p:cBhvr>
                                      <p:rCtr x="0" y="-8588"/>
                                    </p:animMotion>
                                  </p:childTnLst>
                                </p:cTn>
                              </p:par>
                              <p:par>
                                <p:cTn id="317" presetID="64" presetClass="path" presetSubtype="0" accel="50000" decel="50000" fill="hold" nodeType="withEffect">
                                  <p:stCondLst>
                                    <p:cond delay="0"/>
                                  </p:stCondLst>
                                  <p:childTnLst>
                                    <p:animMotion origin="layout" path="M 0.06701 0.04213 L 0.06701 -0.22939 " pathEditMode="fixed" rAng="0" ptsTypes="AA">
                                      <p:cBhvr>
                                        <p:cTn id="318" dur="1000" fill="hold"/>
                                        <p:tgtEl>
                                          <p:spTgt spid="51"/>
                                        </p:tgtEl>
                                        <p:attrNameLst>
                                          <p:attrName>ppt_x</p:attrName>
                                          <p:attrName>ppt_y</p:attrName>
                                        </p:attrNameLst>
                                      </p:cBhvr>
                                      <p:rCtr x="0" y="-13588"/>
                                    </p:animMotion>
                                  </p:childTnLst>
                                </p:cTn>
                              </p:par>
                            </p:childTnLst>
                          </p:cTn>
                        </p:par>
                        <p:par>
                          <p:cTn id="319" fill="hold">
                            <p:stCondLst>
                              <p:cond delay="42000"/>
                            </p:stCondLst>
                            <p:childTnLst>
                              <p:par>
                                <p:cTn id="320" presetID="2" presetClass="exit" presetSubtype="4" fill="hold" nodeType="afterEffect">
                                  <p:stCondLst>
                                    <p:cond delay="0"/>
                                  </p:stCondLst>
                                  <p:childTnLst>
                                    <p:anim calcmode="lin" valueType="num">
                                      <p:cBhvr additive="base">
                                        <p:cTn id="321" dur="500"/>
                                        <p:tgtEl>
                                          <p:spTgt spid="38"/>
                                        </p:tgtEl>
                                        <p:attrNameLst>
                                          <p:attrName>ppt_x</p:attrName>
                                        </p:attrNameLst>
                                      </p:cBhvr>
                                      <p:tavLst>
                                        <p:tav tm="0">
                                          <p:val>
                                            <p:strVal val="ppt_x"/>
                                          </p:val>
                                        </p:tav>
                                        <p:tav tm="100000">
                                          <p:val>
                                            <p:strVal val="ppt_x"/>
                                          </p:val>
                                        </p:tav>
                                      </p:tavLst>
                                    </p:anim>
                                    <p:anim calcmode="lin" valueType="num">
                                      <p:cBhvr additive="base">
                                        <p:cTn id="322" dur="500"/>
                                        <p:tgtEl>
                                          <p:spTgt spid="38"/>
                                        </p:tgtEl>
                                        <p:attrNameLst>
                                          <p:attrName>ppt_y</p:attrName>
                                        </p:attrNameLst>
                                      </p:cBhvr>
                                      <p:tavLst>
                                        <p:tav tm="0">
                                          <p:val>
                                            <p:strVal val="ppt_y"/>
                                          </p:val>
                                        </p:tav>
                                        <p:tav tm="100000">
                                          <p:val>
                                            <p:strVal val="1+ppt_h/2"/>
                                          </p:val>
                                        </p:tav>
                                      </p:tavLst>
                                    </p:anim>
                                    <p:set>
                                      <p:cBhvr>
                                        <p:cTn id="323" dur="1" fill="hold">
                                          <p:stCondLst>
                                            <p:cond delay="499"/>
                                          </p:stCondLst>
                                        </p:cTn>
                                        <p:tgtEl>
                                          <p:spTgt spid="38"/>
                                        </p:tgtEl>
                                        <p:attrNameLst>
                                          <p:attrName>style.visibility</p:attrName>
                                        </p:attrNameLst>
                                      </p:cBhvr>
                                      <p:to>
                                        <p:strVal val="hidden"/>
                                      </p:to>
                                    </p:set>
                                  </p:childTnLst>
                                </p:cTn>
                              </p:par>
                              <p:par>
                                <p:cTn id="324" presetID="2" presetClass="exit" presetSubtype="4" fill="hold" nodeType="withEffect">
                                  <p:stCondLst>
                                    <p:cond delay="0"/>
                                  </p:stCondLst>
                                  <p:childTnLst>
                                    <p:anim calcmode="lin" valueType="num">
                                      <p:cBhvr additive="base">
                                        <p:cTn id="325" dur="500"/>
                                        <p:tgtEl>
                                          <p:spTgt spid="51"/>
                                        </p:tgtEl>
                                        <p:attrNameLst>
                                          <p:attrName>ppt_x</p:attrName>
                                        </p:attrNameLst>
                                      </p:cBhvr>
                                      <p:tavLst>
                                        <p:tav tm="0">
                                          <p:val>
                                            <p:strVal val="ppt_x"/>
                                          </p:val>
                                        </p:tav>
                                        <p:tav tm="100000">
                                          <p:val>
                                            <p:strVal val="ppt_x"/>
                                          </p:val>
                                        </p:tav>
                                      </p:tavLst>
                                    </p:anim>
                                    <p:anim calcmode="lin" valueType="num">
                                      <p:cBhvr additive="base">
                                        <p:cTn id="326" dur="500"/>
                                        <p:tgtEl>
                                          <p:spTgt spid="51"/>
                                        </p:tgtEl>
                                        <p:attrNameLst>
                                          <p:attrName>ppt_y</p:attrName>
                                        </p:attrNameLst>
                                      </p:cBhvr>
                                      <p:tavLst>
                                        <p:tav tm="0">
                                          <p:val>
                                            <p:strVal val="ppt_y"/>
                                          </p:val>
                                        </p:tav>
                                        <p:tav tm="100000">
                                          <p:val>
                                            <p:strVal val="1+ppt_h/2"/>
                                          </p:val>
                                        </p:tav>
                                      </p:tavLst>
                                    </p:anim>
                                    <p:set>
                                      <p:cBhvr>
                                        <p:cTn id="327" dur="1" fill="hold">
                                          <p:stCondLst>
                                            <p:cond delay="499"/>
                                          </p:stCondLst>
                                        </p:cTn>
                                        <p:tgtEl>
                                          <p:spTgt spid="51"/>
                                        </p:tgtEl>
                                        <p:attrNameLst>
                                          <p:attrName>style.visibility</p:attrName>
                                        </p:attrNameLst>
                                      </p:cBhvr>
                                      <p:to>
                                        <p:strVal val="hidden"/>
                                      </p:to>
                                    </p:set>
                                  </p:childTnLst>
                                </p:cTn>
                              </p:par>
                            </p:childTnLst>
                          </p:cTn>
                        </p:par>
                        <p:par>
                          <p:cTn id="328" fill="hold">
                            <p:stCondLst>
                              <p:cond delay="85500"/>
                            </p:stCondLst>
                            <p:childTnLst>
                              <p:par>
                                <p:cTn id="329" presetID="16" presetClass="emph" presetSubtype="0" fill="hold" grpId="2" nodeType="afterEffect">
                                  <p:stCondLst>
                                    <p:cond delay="0"/>
                                  </p:stCondLst>
                                  <p:iterate type="lt">
                                    <p:tmPct val="4000"/>
                                  </p:iterate>
                                  <p:childTnLst>
                                    <p:set>
                                      <p:cBhvr override="childStyle">
                                        <p:cTn id="330" dur="500" fill="hold"/>
                                        <p:tgtEl>
                                          <p:spTgt spid="6"/>
                                        </p:tgtEl>
                                        <p:attrNameLst>
                                          <p:attrName>style.color</p:attrName>
                                        </p:attrNameLst>
                                      </p:cBhvr>
                                      <p:to>
                                        <p:clrVal>
                                          <a:srgbClr val="C00000"/>
                                        </p:clrVal>
                                      </p:to>
                                    </p:set>
                                    <p:set>
                                      <p:cBhvr>
                                        <p:cTn id="331" dur="500" fill="hold"/>
                                        <p:tgtEl>
                                          <p:spTgt spid="6"/>
                                        </p:tgtEl>
                                        <p:attrNameLst>
                                          <p:attrName>fillcolor</p:attrName>
                                        </p:attrNameLst>
                                      </p:cBhvr>
                                      <p:to>
                                        <p:clrVal>
                                          <a:srgbClr val="C00000"/>
                                        </p:clrVal>
                                      </p:to>
                                    </p:set>
                                    <p:set>
                                      <p:cBhvr>
                                        <p:cTn id="332" dur="500" fill="hold"/>
                                        <p:tgtEl>
                                          <p:spTgt spid="6"/>
                                        </p:tgtEl>
                                        <p:attrNameLst>
                                          <p:attrName>fill.type</p:attrName>
                                        </p:attrNameLst>
                                      </p:cBhvr>
                                      <p:to>
                                        <p:strVal val="solid"/>
                                      </p:to>
                                    </p:set>
                                  </p:childTnLst>
                                </p:cTn>
                              </p:par>
                            </p:childTnLst>
                          </p:cTn>
                        </p:par>
                      </p:childTnLst>
                    </p:cTn>
                  </p:par>
                </p:childTnLst>
              </p:cTn>
              <p:nextCondLst>
                <p:cond evt="onClick" delay="0">
                  <p:tgtEl>
                    <p:spTgt spid="6"/>
                  </p:tgtEl>
                </p:cond>
              </p:nextCondLst>
            </p:seq>
          </p:childTnLst>
        </p:cTn>
      </p:par>
    </p:tnLst>
    <p:bldLst>
      <p:bldP spid="60" grpId="0"/>
      <p:bldP spid="4" grpId="2"/>
      <p:bldP spid="4" grpId="3"/>
      <p:bldP spid="5" grpId="0" animBg="1"/>
      <p:bldP spid="5" grpId="1" animBg="1"/>
      <p:bldP spid="5" grpId="2" animBg="1"/>
      <p:bldP spid="35" grpId="0" animBg="1"/>
      <p:bldP spid="35" grpId="1" animBg="1"/>
      <p:bldP spid="37" grpId="0" animBg="1"/>
      <p:bldP spid="37" grpId="1" animBg="1"/>
      <p:bldP spid="38" grpId="0" animBg="1"/>
      <p:bldP spid="38" grpId="1" animBg="1"/>
      <p:bldP spid="39" grpId="0" animBg="1"/>
      <p:bldP spid="39" grpId="1" animBg="1"/>
      <p:bldP spid="40" grpId="0" animBg="1"/>
      <p:bldP spid="40" grpId="1" animBg="1"/>
      <p:bldP spid="41" grpId="0" animBg="1"/>
      <p:bldP spid="41" grpId="1" animBg="1"/>
      <p:bldP spid="43" grpId="0" animBg="1"/>
      <p:bldP spid="43" grpId="1" animBg="1"/>
      <p:bldP spid="42" grpId="0" animBg="1"/>
      <p:bldP spid="42" grpId="1" animBg="1"/>
      <p:bldP spid="44" grpId="0" animBg="1"/>
      <p:bldP spid="44" grpId="1" animBg="1"/>
      <p:bldP spid="45" grpId="0" animBg="1"/>
      <p:bldP spid="45" grpId="1" animBg="1"/>
      <p:bldP spid="50" grpId="0" animBg="1"/>
      <p:bldP spid="50" grpId="1" animBg="1"/>
      <p:bldP spid="51" grpId="0" animBg="1"/>
      <p:bldP spid="51" grpId="1" animBg="1"/>
      <p:bldP spid="52" grpId="0" animBg="1"/>
      <p:bldP spid="52" grpId="1" animBg="1"/>
      <p:bldP spid="53" grpId="0" animBg="1"/>
      <p:bldP spid="53" grpId="1" animBg="1"/>
      <p:bldP spid="54" grpId="0" animBg="1"/>
      <p:bldP spid="54" grpId="1" animBg="1"/>
      <p:bldP spid="55" grpId="0" animBg="1"/>
      <p:bldP spid="55" grpId="1" animBg="1"/>
      <p:bldP spid="56" grpId="0" animBg="1"/>
      <p:bldP spid="56" grpId="1" animBg="1"/>
      <p:bldP spid="58" grpId="0" animBg="1"/>
      <p:bldP spid="58" grpId="1" animBg="1"/>
      <p:bldP spid="16" grpId="0" animBg="1"/>
      <p:bldP spid="16" grpId="1" animBg="1"/>
      <p:bldP spid="16" grpId="3" animBg="1"/>
      <p:bldP spid="16" grpId="4" animBg="1"/>
      <p:bldP spid="70" grpId="0"/>
      <p:bldP spid="70" grpId="1"/>
      <p:bldP spid="79" grpId="0"/>
      <p:bldP spid="63" grpId="0"/>
      <p:bldP spid="67" grpId="0"/>
      <p:bldP spid="62" grpId="0"/>
      <p:bldP spid="69" grpId="0"/>
      <p:bldP spid="6" grpId="0" animBg="1"/>
      <p:bldP spid="6" grpId="1" animBg="1"/>
      <p:bldP spid="6" grpId="2" animBg="1"/>
      <p:bldP spid="7" grpId="0"/>
      <p:bldP spid="7" grpId="1"/>
      <p:bldP spid="9" grpId="0"/>
      <p:bldP spid="9" grpId="1"/>
      <p:bldP spid="10" grpId="0"/>
      <p:bldP spid="10" grpId="1"/>
      <p:bldP spid="11" grpId="0" animBg="1"/>
      <p:bldP spid="11" grpId="1" animBg="1"/>
      <p:bldP spid="12" grpId="0" animBg="1"/>
      <p:bldP spid="12" grpId="1" animBg="1"/>
      <p:bldP spid="13" grpId="0" animBg="1"/>
      <p:bldP spid="14"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Obrázek 21">
            <a:extLst>
              <a:ext uri="{FF2B5EF4-FFF2-40B4-BE49-F238E27FC236}">
                <a16:creationId xmlns:a16="http://schemas.microsoft.com/office/drawing/2014/main" id="{48B7C266-7003-9BBC-4CDD-99A235C80F0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0001" y="1125000"/>
            <a:ext cx="4816498" cy="4816498"/>
          </a:xfrm>
          <a:prstGeom prst="rect">
            <a:avLst/>
          </a:prstGeom>
        </p:spPr>
      </p:pic>
      <p:pic>
        <p:nvPicPr>
          <p:cNvPr id="4" name="Obrázek 3">
            <a:hlinkClick r:id="" action="ppaction://noaction">
              <a:snd r:embed="rId8" name="L21S14_Mixdown.wav"/>
            </a:hlinkClick>
          </p:cNvPr>
          <p:cNvPicPr>
            <a:picLocks/>
          </p:cNvPicPr>
          <p:nvPr/>
        </p:nvPicPr>
        <p:blipFill>
          <a:blip r:embed="rId9"/>
          <a:stretch>
            <a:fillRect/>
          </a:stretch>
        </p:blipFill>
        <p:spPr>
          <a:xfrm>
            <a:off x="971999" y="4824000"/>
            <a:ext cx="792000" cy="792000"/>
          </a:xfrm>
          <a:prstGeom prst="rect">
            <a:avLst/>
          </a:prstGeom>
        </p:spPr>
      </p:pic>
      <p:sp>
        <p:nvSpPr>
          <p:cNvPr id="9" name="Zástupný symbol pro číslo snímku 2"/>
          <p:cNvSpPr>
            <a:spLocks noGrp="1"/>
          </p:cNvSpPr>
          <p:nvPr>
            <p:ph type="sldNum" sz="quarter" idx="12"/>
          </p:nvPr>
        </p:nvSpPr>
        <p:spPr>
          <a:xfrm>
            <a:off x="7164000" y="6336000"/>
            <a:ext cx="1800000" cy="360000"/>
          </a:xfrm>
        </p:spPr>
        <p:txBody>
          <a:bodyPr/>
          <a:lstStyle/>
          <a:p>
            <a:pPr algn="r"/>
            <a:r>
              <a:rPr lang="cs-CZ" dirty="0"/>
              <a:t>14</a:t>
            </a:r>
          </a:p>
        </p:txBody>
      </p:sp>
      <p:sp>
        <p:nvSpPr>
          <p:cNvPr id="10" name="Zástupný symbol pro zápatí 1"/>
          <p:cNvSpPr>
            <a:spLocks noGrp="1"/>
          </p:cNvSpPr>
          <p:nvPr>
            <p:ph type="ftr" sz="quarter" idx="11"/>
          </p:nvPr>
        </p:nvSpPr>
        <p:spPr>
          <a:xfrm>
            <a:off x="180000" y="6336000"/>
            <a:ext cx="3312000" cy="360000"/>
          </a:xfrm>
        </p:spPr>
        <p:txBody>
          <a:bodyPr/>
          <a:lstStyle/>
          <a:p>
            <a:r>
              <a:rPr lang="en-GB" dirty="0"/>
              <a:t>Exotic options</a:t>
            </a:r>
          </a:p>
        </p:txBody>
      </p:sp>
      <p:sp>
        <p:nvSpPr>
          <p:cNvPr id="19" name="Šipka: doprava 18">
            <a:extLst>
              <a:ext uri="{FF2B5EF4-FFF2-40B4-BE49-F238E27FC236}">
                <a16:creationId xmlns:a16="http://schemas.microsoft.com/office/drawing/2014/main" id="{F81FA5F0-5EAA-41BC-8223-9F5B1D8755FA}"/>
              </a:ext>
            </a:extLst>
          </p:cNvPr>
          <p:cNvSpPr/>
          <p:nvPr/>
        </p:nvSpPr>
        <p:spPr>
          <a:xfrm>
            <a:off x="468000" y="5112000"/>
            <a:ext cx="216000" cy="180000"/>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5" name="OD AniObraz">
            <a:hlinkClick r:id="" action="ppaction://media"/>
            <a:extLst>
              <a:ext uri="{FF2B5EF4-FFF2-40B4-BE49-F238E27FC236}">
                <a16:creationId xmlns:a16="http://schemas.microsoft.com/office/drawing/2014/main" id="{A3B65817-4726-79F8-ED5E-9BCCAC5EF3BA}"/>
              </a:ext>
            </a:extLst>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7236000" y="360000"/>
            <a:ext cx="1620000" cy="1620000"/>
          </a:xfrm>
          <a:prstGeom prst="rect">
            <a:avLst/>
          </a:prstGeom>
          <a:effectLst>
            <a:glow rad="139700">
              <a:schemeClr val="accent1">
                <a:satMod val="175000"/>
                <a:alpha val="40000"/>
              </a:schemeClr>
            </a:glow>
          </a:effectLst>
        </p:spPr>
      </p:pic>
      <p:sp>
        <p:nvSpPr>
          <p:cNvPr id="6" name="Obdélník 5">
            <a:extLst>
              <a:ext uri="{FF2B5EF4-FFF2-40B4-BE49-F238E27FC236}">
                <a16:creationId xmlns:a16="http://schemas.microsoft.com/office/drawing/2014/main" id="{DE0EC606-2905-A727-0E7D-72036A8E54DD}"/>
              </a:ext>
            </a:extLst>
          </p:cNvPr>
          <p:cNvSpPr/>
          <p:nvPr/>
        </p:nvSpPr>
        <p:spPr>
          <a:xfrm>
            <a:off x="6948000" y="180000"/>
            <a:ext cx="2088232" cy="2448272"/>
          </a:xfrm>
          <a:prstGeom prst="rect">
            <a:avLst/>
          </a:prstGeom>
          <a:solidFill>
            <a:schemeClr val="accent1">
              <a:alpha val="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Obrázek 6">
            <a:extLst>
              <a:ext uri="{FF2B5EF4-FFF2-40B4-BE49-F238E27FC236}">
                <a16:creationId xmlns:a16="http://schemas.microsoft.com/office/drawing/2014/main" id="{6A038089-A0B2-8E25-6BB4-DD6EC2DDAD84}"/>
              </a:ext>
            </a:extLst>
          </p:cNvPr>
          <p:cNvPicPr>
            <a:picLocks/>
          </p:cNvPicPr>
          <p:nvPr/>
        </p:nvPicPr>
        <p:blipFill>
          <a:blip r:embed="rId11" cstate="print">
            <a:extLst>
              <a:ext uri="{28A0092B-C50C-407E-A947-70E740481C1C}">
                <a14:useLocalDpi xmlns:a14="http://schemas.microsoft.com/office/drawing/2010/main" val="0"/>
              </a:ext>
            </a:extLst>
          </a:blip>
          <a:stretch>
            <a:fillRect/>
          </a:stretch>
        </p:blipFill>
        <p:spPr>
          <a:xfrm>
            <a:off x="7164000" y="396000"/>
            <a:ext cx="1692000" cy="2052000"/>
          </a:xfrm>
          <a:prstGeom prst="rect">
            <a:avLst/>
          </a:prstGeom>
          <a:effectLst/>
        </p:spPr>
      </p:pic>
      <p:sp>
        <p:nvSpPr>
          <p:cNvPr id="8" name="Tlačítko akce: Prázdné 7">
            <a:hlinkClick r:id="" action="ppaction://noaction" highlightClick="1"/>
            <a:extLst>
              <a:ext uri="{FF2B5EF4-FFF2-40B4-BE49-F238E27FC236}">
                <a16:creationId xmlns:a16="http://schemas.microsoft.com/office/drawing/2014/main" id="{FB64843F-8CB4-98BB-2588-FEED16AB657F}"/>
              </a:ext>
            </a:extLst>
          </p:cNvPr>
          <p:cNvSpPr/>
          <p:nvPr/>
        </p:nvSpPr>
        <p:spPr>
          <a:xfrm>
            <a:off x="7596000" y="57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800" b="1" dirty="0" err="1">
                <a:solidFill>
                  <a:srgbClr val="FFFF00"/>
                </a:solidFill>
              </a:rPr>
              <a:t>Cz</a:t>
            </a:r>
            <a:endParaRPr lang="cs-CZ" sz="800" b="1" dirty="0">
              <a:solidFill>
                <a:srgbClr val="FFFF00"/>
              </a:solidFill>
            </a:endParaRPr>
          </a:p>
        </p:txBody>
      </p:sp>
      <p:sp>
        <p:nvSpPr>
          <p:cNvPr id="23" name="Tlačítko akce: Prázdné 22">
            <a:hlinkClick r:id="" action="ppaction://noaction" highlightClick="1"/>
            <a:extLst>
              <a:ext uri="{FF2B5EF4-FFF2-40B4-BE49-F238E27FC236}">
                <a16:creationId xmlns:a16="http://schemas.microsoft.com/office/drawing/2014/main" id="{15385E9F-3654-31EF-0EC6-619111F45D97}"/>
              </a:ext>
            </a:extLst>
          </p:cNvPr>
          <p:cNvSpPr/>
          <p:nvPr/>
        </p:nvSpPr>
        <p:spPr>
          <a:xfrm>
            <a:off x="7992000" y="5760000"/>
            <a:ext cx="360000" cy="180000"/>
          </a:xfrm>
          <a:prstGeom prst="actionButtonBlank">
            <a:avLst/>
          </a:prstGeom>
          <a:solidFill>
            <a:schemeClr val="bg2"/>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800" b="1" dirty="0">
                <a:solidFill>
                  <a:srgbClr val="FFFF00"/>
                </a:solidFill>
              </a:rPr>
              <a:t>En</a:t>
            </a:r>
          </a:p>
        </p:txBody>
      </p:sp>
      <p:sp>
        <p:nvSpPr>
          <p:cNvPr id="24" name="Tlačítko akce: Prázdné 23">
            <a:hlinkClick r:id="" action="ppaction://noaction" highlightClick="1"/>
            <a:extLst>
              <a:ext uri="{FF2B5EF4-FFF2-40B4-BE49-F238E27FC236}">
                <a16:creationId xmlns:a16="http://schemas.microsoft.com/office/drawing/2014/main" id="{0E763C65-4C86-B9BA-A366-5157AEAB34BD}"/>
              </a:ext>
            </a:extLst>
          </p:cNvPr>
          <p:cNvSpPr/>
          <p:nvPr/>
        </p:nvSpPr>
        <p:spPr>
          <a:xfrm>
            <a:off x="8388000" y="5760000"/>
            <a:ext cx="360000" cy="180000"/>
          </a:xfrm>
          <a:prstGeom prst="actionButtonBlank">
            <a:avLst/>
          </a:prstGeom>
          <a:solidFill>
            <a:schemeClr val="accent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cs-CZ" sz="800" b="1" dirty="0" err="1">
                <a:solidFill>
                  <a:srgbClr val="FFFF00"/>
                </a:solidFill>
              </a:rPr>
              <a:t>None</a:t>
            </a:r>
            <a:endParaRPr lang="cs-CZ" sz="800" b="1" dirty="0">
              <a:solidFill>
                <a:srgbClr val="FFFF00"/>
              </a:solidFill>
            </a:endParaRPr>
          </a:p>
        </p:txBody>
      </p:sp>
      <p:sp>
        <p:nvSpPr>
          <p:cNvPr id="25" name="Zástupný symbol pro zápatí 1">
            <a:extLst>
              <a:ext uri="{FF2B5EF4-FFF2-40B4-BE49-F238E27FC236}">
                <a16:creationId xmlns:a16="http://schemas.microsoft.com/office/drawing/2014/main" id="{B484EC45-534A-5A2E-5257-B60FB1AE71E6}"/>
              </a:ext>
            </a:extLst>
          </p:cNvPr>
          <p:cNvSpPr txBox="1">
            <a:spLocks/>
          </p:cNvSpPr>
          <p:nvPr/>
        </p:nvSpPr>
        <p:spPr>
          <a:xfrm>
            <a:off x="7596000" y="5580000"/>
            <a:ext cx="1152168" cy="156738"/>
          </a:xfrm>
          <a:prstGeom prst="rect">
            <a:avLst/>
          </a:prstGeom>
        </p:spPr>
        <p:txBody>
          <a:bodyPr vert="horz" lIns="91440" tIns="45720" rIns="91440" bIns="45720" rtlCol="0" anchor="ctr"/>
          <a:lstStyle>
            <a:defPPr>
              <a:defRPr lang="cs-CZ"/>
            </a:defPPr>
            <a:lvl1pPr marL="0" algn="l" defTabSz="914400" rtl="0" eaLnBrk="1" latinLnBrk="0" hangingPunct="1">
              <a:defRPr sz="1100" b="1"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800" kern="800" spc="130" dirty="0"/>
              <a:t>Subtitles</a:t>
            </a:r>
          </a:p>
        </p:txBody>
      </p:sp>
      <p:sp>
        <p:nvSpPr>
          <p:cNvPr id="26" name="Obdélník 25">
            <a:extLst>
              <a:ext uri="{FF2B5EF4-FFF2-40B4-BE49-F238E27FC236}">
                <a16:creationId xmlns:a16="http://schemas.microsoft.com/office/drawing/2014/main" id="{F9DCD161-6769-8E24-AEC6-3E1D50017937}"/>
              </a:ext>
            </a:extLst>
          </p:cNvPr>
          <p:cNvSpPr/>
          <p:nvPr/>
        </p:nvSpPr>
        <p:spPr>
          <a:xfrm>
            <a:off x="7488000" y="5580000"/>
            <a:ext cx="1367672" cy="396000"/>
          </a:xfrm>
          <a:prstGeom prst="rect">
            <a:avLst/>
          </a:prstGeom>
          <a:solidFill>
            <a:schemeClr val="accent1">
              <a:alpha val="40000"/>
            </a:schemeClr>
          </a:solid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7" name="Šipka: dolů 26">
            <a:extLst>
              <a:ext uri="{FF2B5EF4-FFF2-40B4-BE49-F238E27FC236}">
                <a16:creationId xmlns:a16="http://schemas.microsoft.com/office/drawing/2014/main" id="{BCDE4B55-9DC3-1151-8D94-6E0E3C4DF922}"/>
              </a:ext>
            </a:extLst>
          </p:cNvPr>
          <p:cNvSpPr/>
          <p:nvPr/>
        </p:nvSpPr>
        <p:spPr>
          <a:xfrm>
            <a:off x="8100000" y="5112000"/>
            <a:ext cx="179736" cy="216000"/>
          </a:xfrm>
          <a:prstGeom prst="down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cs-CZ"/>
          </a:p>
        </p:txBody>
      </p:sp>
      <p:pic>
        <p:nvPicPr>
          <p:cNvPr id="29" name="Obrázek 28">
            <a:extLst>
              <a:ext uri="{FF2B5EF4-FFF2-40B4-BE49-F238E27FC236}">
                <a16:creationId xmlns:a16="http://schemas.microsoft.com/office/drawing/2014/main" id="{18436C6F-0766-1C56-BE2F-8CE5547B3E29}"/>
              </a:ext>
            </a:extLst>
          </p:cNvPr>
          <p:cNvPicPr>
            <a:picLocks/>
          </p:cNvPicPr>
          <p:nvPr/>
        </p:nvPicPr>
        <p:blipFill>
          <a:blip r:embed="rId12"/>
          <a:stretch>
            <a:fillRect/>
          </a:stretch>
        </p:blipFill>
        <p:spPr>
          <a:xfrm>
            <a:off x="1836000" y="936000"/>
            <a:ext cx="5040000" cy="5040000"/>
          </a:xfrm>
          <a:prstGeom prst="rect">
            <a:avLst/>
          </a:prstGeom>
        </p:spPr>
      </p:pic>
      <p:sp>
        <p:nvSpPr>
          <p:cNvPr id="2" name="Nadpis 1"/>
          <p:cNvSpPr>
            <a:spLocks noGrp="1"/>
          </p:cNvSpPr>
          <p:nvPr>
            <p:ph type="title"/>
          </p:nvPr>
        </p:nvSpPr>
        <p:spPr>
          <a:xfrm>
            <a:off x="2052000" y="2160000"/>
            <a:ext cx="5976000" cy="1800000"/>
          </a:xfrm>
        </p:spPr>
        <p:txBody>
          <a:bodyPr/>
          <a:lstStyle/>
          <a:p>
            <a:pPr marL="182880" indent="0" algn="l">
              <a:buNone/>
            </a:pPr>
            <a:r>
              <a:rPr lang="en-GB" dirty="0">
                <a:solidFill>
                  <a:srgbClr val="7030A0"/>
                </a:solidFill>
              </a:rPr>
              <a:t>Good luck </a:t>
            </a:r>
            <a:br>
              <a:rPr lang="en-GB" dirty="0">
                <a:solidFill>
                  <a:srgbClr val="7030A0"/>
                </a:solidFill>
              </a:rPr>
            </a:br>
            <a:r>
              <a:rPr lang="en-GB" dirty="0">
                <a:solidFill>
                  <a:srgbClr val="7030A0"/>
                </a:solidFill>
              </a:rPr>
              <a:t>in your career</a:t>
            </a:r>
          </a:p>
        </p:txBody>
      </p:sp>
      <p:sp>
        <p:nvSpPr>
          <p:cNvPr id="14" name="Podnadpis 2">
            <a:extLst>
              <a:ext uri="{FF2B5EF4-FFF2-40B4-BE49-F238E27FC236}">
                <a16:creationId xmlns:a16="http://schemas.microsoft.com/office/drawing/2014/main" id="{399BB577-ED3B-001A-25AE-470C45B9E15B}"/>
              </a:ext>
            </a:extLst>
          </p:cNvPr>
          <p:cNvSpPr txBox="1">
            <a:spLocks/>
          </p:cNvSpPr>
          <p:nvPr/>
        </p:nvSpPr>
        <p:spPr>
          <a:xfrm>
            <a:off x="180000" y="288000"/>
            <a:ext cx="2700000" cy="504000"/>
          </a:xfrm>
          <a:prstGeom prst="rect">
            <a:avLst/>
          </a:prstGeom>
        </p:spPr>
        <p:txBody>
          <a:bodyPr vert="horz" wrap="square" lIns="91440" tIns="45720" rIns="91440" bIns="45720" rtlCol="0" anchor="t">
            <a:spAutoFit/>
          </a:bodyPr>
          <a:lstStyle>
            <a:lvl1pPr marL="0" indent="0" algn="r" defTabSz="914400" rtl="0" eaLnBrk="1" latinLnBrk="0" hangingPunct="1">
              <a:spcBef>
                <a:spcPct val="20000"/>
              </a:spcBef>
              <a:spcAft>
                <a:spcPts val="300"/>
              </a:spcAft>
              <a:buClr>
                <a:schemeClr val="accent6">
                  <a:lumMod val="75000"/>
                </a:schemeClr>
              </a:buClr>
              <a:buSzPct val="130000"/>
              <a:buFont typeface="Georgia" pitchFamily="18" charset="0"/>
              <a:buNone/>
              <a:defRPr sz="2000" kern="1200">
                <a:solidFill>
                  <a:schemeClr val="tx2"/>
                </a:solidFill>
                <a:latin typeface="+mn-lt"/>
                <a:ea typeface="+mn-ea"/>
                <a:cs typeface="+mn-cs"/>
              </a:defRPr>
            </a:lvl1pPr>
            <a:lvl2pPr marL="4572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800" kern="1200">
                <a:solidFill>
                  <a:schemeClr val="tx1">
                    <a:tint val="75000"/>
                  </a:schemeClr>
                </a:solidFill>
                <a:latin typeface="+mn-lt"/>
                <a:ea typeface="+mn-ea"/>
                <a:cs typeface="+mn-cs"/>
              </a:defRPr>
            </a:lvl2pPr>
            <a:lvl3pPr marL="9144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600" kern="1200">
                <a:solidFill>
                  <a:schemeClr val="tx1">
                    <a:tint val="75000"/>
                  </a:schemeClr>
                </a:solidFill>
                <a:latin typeface="+mn-lt"/>
                <a:ea typeface="+mn-ea"/>
                <a:cs typeface="+mn-cs"/>
              </a:defRPr>
            </a:lvl3pPr>
            <a:lvl4pPr marL="13716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4pPr>
            <a:lvl5pPr marL="18288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5pPr>
            <a:lvl6pPr marL="22860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6pPr>
            <a:lvl7pPr marL="27432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7pPr>
            <a:lvl8pPr marL="32004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8pPr>
            <a:lvl9pPr marL="36576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9pPr>
          </a:lstStyle>
          <a:p>
            <a:pPr marL="361950" indent="-361950" algn="l">
              <a:spcBef>
                <a:spcPts val="0"/>
              </a:spcBef>
              <a:spcAft>
                <a:spcPts val="0"/>
              </a:spcAft>
            </a:pPr>
            <a:r>
              <a:rPr lang="en-GB" sz="1600" cap="small" dirty="0">
                <a:latin typeface="Algerian" panose="04020705040A02060702" pitchFamily="82" charset="0"/>
                <a:ea typeface="Tahoma" panose="020B0604030504040204" pitchFamily="34" charset="0"/>
                <a:cs typeface="Tahoma" panose="020B0604030504040204" pitchFamily="34" charset="0"/>
              </a:rPr>
              <a:t>©</a:t>
            </a:r>
            <a:r>
              <a:rPr lang="en-GB" sz="1800" cap="small" dirty="0">
                <a:latin typeface="Algerian" panose="04020705040A02060702" pitchFamily="82" charset="0"/>
                <a:ea typeface="Tahoma" panose="020B0604030504040204" pitchFamily="34" charset="0"/>
                <a:cs typeface="Tahoma" panose="020B0604030504040204" pitchFamily="34" charset="0"/>
              </a:rPr>
              <a:t> O.D. Lecturing Legacy</a:t>
            </a:r>
            <a:endParaRPr lang="cs-CZ" sz="1800" cap="small" dirty="0">
              <a:latin typeface="Algerian" panose="04020705040A02060702" pitchFamily="82" charset="0"/>
              <a:ea typeface="Tahoma" panose="020B0604030504040204" pitchFamily="34" charset="0"/>
              <a:cs typeface="Tahoma" panose="020B0604030504040204" pitchFamily="34" charset="0"/>
            </a:endParaRPr>
          </a:p>
          <a:p>
            <a:pPr marL="180975" algn="l">
              <a:spcBef>
                <a:spcPts val="0"/>
              </a:spcBef>
              <a:spcAft>
                <a:spcPts val="0"/>
              </a:spcAft>
            </a:pPr>
            <a:r>
              <a:rPr lang="cs-CZ" sz="1000" dirty="0">
                <a:latin typeface="Arial" panose="020B0604020202020204" pitchFamily="34" charset="0"/>
                <a:ea typeface="Tahoma" panose="020B0604030504040204" pitchFamily="34" charset="0"/>
                <a:cs typeface="Arial" panose="020B0604020202020204" pitchFamily="34" charset="0"/>
              </a:rPr>
              <a:t> dedekold@gmail.com</a:t>
            </a:r>
            <a:endParaRPr lang="en-GB" sz="1000" cap="small" dirty="0">
              <a:ea typeface="Tahoma" panose="020B0604030504040204" pitchFamily="34" charset="0"/>
              <a:cs typeface="Tahoma" panose="020B0604030504040204" pitchFamily="34" charset="0"/>
            </a:endParaRPr>
          </a:p>
        </p:txBody>
      </p:sp>
      <p:sp>
        <p:nvSpPr>
          <p:cNvPr id="11" name="Podnadpis 2"/>
          <p:cNvSpPr txBox="1">
            <a:spLocks/>
          </p:cNvSpPr>
          <p:nvPr/>
        </p:nvSpPr>
        <p:spPr>
          <a:xfrm>
            <a:off x="252000" y="-865069"/>
            <a:ext cx="3888000" cy="7812000"/>
          </a:xfrm>
          <a:prstGeom prst="rect">
            <a:avLst/>
          </a:prstGeom>
        </p:spPr>
        <p:txBody>
          <a:bodyPr vert="horz" wrap="square" lIns="91440" tIns="45720" rIns="91440" bIns="45720" rtlCol="0" anchor="t">
            <a:spAutoFit/>
          </a:bodyPr>
          <a:lstStyle>
            <a:lvl1pPr marL="0" indent="0" algn="r" defTabSz="914400" rtl="0" eaLnBrk="1" latinLnBrk="0" hangingPunct="1">
              <a:spcBef>
                <a:spcPct val="20000"/>
              </a:spcBef>
              <a:spcAft>
                <a:spcPts val="300"/>
              </a:spcAft>
              <a:buClr>
                <a:schemeClr val="accent6">
                  <a:lumMod val="75000"/>
                </a:schemeClr>
              </a:buClr>
              <a:buSzPct val="130000"/>
              <a:buFont typeface="Georgia" pitchFamily="18" charset="0"/>
              <a:buNone/>
              <a:defRPr sz="2000" kern="1200">
                <a:solidFill>
                  <a:schemeClr val="tx2"/>
                </a:solidFill>
                <a:latin typeface="+mn-lt"/>
                <a:ea typeface="+mn-ea"/>
                <a:cs typeface="+mn-cs"/>
              </a:defRPr>
            </a:lvl1pPr>
            <a:lvl2pPr marL="4572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800" kern="1200">
                <a:solidFill>
                  <a:schemeClr val="tx1">
                    <a:tint val="75000"/>
                  </a:schemeClr>
                </a:solidFill>
                <a:latin typeface="+mn-lt"/>
                <a:ea typeface="+mn-ea"/>
                <a:cs typeface="+mn-cs"/>
              </a:defRPr>
            </a:lvl2pPr>
            <a:lvl3pPr marL="9144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600" kern="1200">
                <a:solidFill>
                  <a:schemeClr val="tx1">
                    <a:tint val="75000"/>
                  </a:schemeClr>
                </a:solidFill>
                <a:latin typeface="+mn-lt"/>
                <a:ea typeface="+mn-ea"/>
                <a:cs typeface="+mn-cs"/>
              </a:defRPr>
            </a:lvl3pPr>
            <a:lvl4pPr marL="13716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4pPr>
            <a:lvl5pPr marL="18288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5pPr>
            <a:lvl6pPr marL="22860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6pPr>
            <a:lvl7pPr marL="27432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7pPr>
            <a:lvl8pPr marL="32004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8pPr>
            <a:lvl9pPr marL="3657600" indent="0" algn="l" defTabSz="914400" rtl="0" eaLnBrk="1" latinLnBrk="0" hangingPunct="1">
              <a:spcBef>
                <a:spcPct val="20000"/>
              </a:spcBef>
              <a:spcAft>
                <a:spcPts val="300"/>
              </a:spcAft>
              <a:buClr>
                <a:schemeClr val="accent6">
                  <a:lumMod val="75000"/>
                </a:schemeClr>
              </a:buClr>
              <a:buSzPct val="130000"/>
              <a:buFont typeface="Georgia" pitchFamily="18" charset="0"/>
              <a:buNone/>
              <a:defRPr sz="1400" kern="1200">
                <a:solidFill>
                  <a:schemeClr val="tx1">
                    <a:tint val="75000"/>
                  </a:schemeClr>
                </a:solidFill>
                <a:latin typeface="+mn-lt"/>
                <a:ea typeface="+mn-ea"/>
                <a:cs typeface="+mn-cs"/>
              </a:defRPr>
            </a:lvl9pPr>
          </a:lstStyle>
          <a:p>
            <a:pPr algn="l">
              <a:spcBef>
                <a:spcPts val="0"/>
              </a:spcBef>
              <a:spcAft>
                <a:spcPts val="0"/>
              </a:spcAft>
            </a:pPr>
            <a:r>
              <a:rPr lang="en-GB" sz="1800" cap="small" dirty="0">
                <a:latin typeface="Algerian" panose="04020705040A02060702" pitchFamily="82" charset="0"/>
                <a:ea typeface="Tahoma" panose="020B0604030504040204" pitchFamily="34" charset="0"/>
                <a:cs typeface="Tahoma" panose="020B0604030504040204" pitchFamily="34" charset="0"/>
              </a:rPr>
              <a:t>Disclaimer claimer</a:t>
            </a:r>
          </a:p>
          <a:p>
            <a:pPr algn="l">
              <a:spcBef>
                <a:spcPts val="0"/>
              </a:spcBef>
              <a:spcAft>
                <a:spcPts val="0"/>
              </a:spcAft>
            </a:pPr>
            <a:r>
              <a:rPr lang="cs-CZ" sz="1600" i="1" dirty="0">
                <a:latin typeface="Tekton Pro Cond" pitchFamily="34" charset="-18"/>
                <a:ea typeface="Tahoma" panose="020B0604030504040204" pitchFamily="34" charset="0"/>
                <a:cs typeface="Tahoma" panose="020B0604030504040204" pitchFamily="34" charset="0"/>
              </a:rPr>
              <a:t>idem</a:t>
            </a:r>
            <a:endParaRPr lang="en-GB" sz="1600" i="1" dirty="0">
              <a:latin typeface="Tekton Pro Cond" pitchFamily="34" charset="-18"/>
              <a:ea typeface="Tahoma" panose="020B0604030504040204" pitchFamily="34" charset="0"/>
              <a:cs typeface="Tahoma" panose="020B0604030504040204" pitchFamily="34" charset="0"/>
            </a:endParaRPr>
          </a:p>
          <a:p>
            <a:pPr marL="361950" indent="-361950" algn="l">
              <a:spcBef>
                <a:spcPts val="600"/>
              </a:spcBef>
              <a:spcAft>
                <a:spcPts val="0"/>
              </a:spcAft>
            </a:pPr>
            <a:r>
              <a:rPr lang="en-GB" sz="1800" cap="small" dirty="0">
                <a:latin typeface="Algerian" panose="04020705040A02060702" pitchFamily="82" charset="0"/>
                <a:ea typeface="Tahoma" panose="020B0604030504040204" pitchFamily="34" charset="0"/>
                <a:cs typeface="Tahoma" panose="020B0604030504040204" pitchFamily="34" charset="0"/>
              </a:rPr>
              <a:t>Security inspector</a:t>
            </a:r>
          </a:p>
          <a:p>
            <a:pPr algn="l">
              <a:spcBef>
                <a:spcPts val="0"/>
              </a:spcBef>
              <a:spcAft>
                <a:spcPts val="0"/>
              </a:spcAft>
            </a:pPr>
            <a:r>
              <a:rPr lang="cs-CZ" sz="1600" i="1" dirty="0">
                <a:latin typeface="Tekton Pro Cond" pitchFamily="34" charset="-18"/>
                <a:ea typeface="Tahoma" panose="020B0604030504040204" pitchFamily="34" charset="0"/>
                <a:cs typeface="Tahoma" panose="020B0604030504040204" pitchFamily="34" charset="0"/>
              </a:rPr>
              <a:t>idem</a:t>
            </a:r>
          </a:p>
          <a:p>
            <a:pPr algn="l">
              <a:spcBef>
                <a:spcPts val="600"/>
              </a:spcBef>
              <a:spcAft>
                <a:spcPts val="0"/>
              </a:spcAft>
            </a:pPr>
            <a:r>
              <a:rPr lang="en-GB" sz="1800" cap="small" dirty="0">
                <a:latin typeface="Algerian" panose="04020705040A02060702" pitchFamily="82" charset="0"/>
                <a:ea typeface="Tahoma" panose="020B0604030504040204" pitchFamily="34" charset="0"/>
                <a:cs typeface="Tahoma" panose="020B0604030504040204" pitchFamily="34" charset="0"/>
              </a:rPr>
              <a:t>Senior producer</a:t>
            </a:r>
          </a:p>
          <a:p>
            <a:pPr algn="l">
              <a:spcBef>
                <a:spcPts val="0"/>
              </a:spcBef>
              <a:spcAft>
                <a:spcPts val="0"/>
              </a:spcAft>
            </a:pPr>
            <a:r>
              <a:rPr lang="cs-CZ" sz="1600" i="1" dirty="0">
                <a:latin typeface="Tekton Pro Cond" pitchFamily="34" charset="-18"/>
                <a:ea typeface="Tahoma" panose="020B0604030504040204" pitchFamily="34" charset="0"/>
                <a:cs typeface="Tahoma" panose="020B0604030504040204" pitchFamily="34" charset="0"/>
              </a:rPr>
              <a:t>idem</a:t>
            </a:r>
          </a:p>
          <a:p>
            <a:pPr algn="l">
              <a:spcBef>
                <a:spcPts val="600"/>
              </a:spcBef>
              <a:spcAft>
                <a:spcPts val="0"/>
              </a:spcAft>
            </a:pPr>
            <a:r>
              <a:rPr lang="en-GB" sz="1800" cap="small" dirty="0">
                <a:latin typeface="Algerian" panose="04020705040A02060702" pitchFamily="82" charset="0"/>
                <a:ea typeface="Tahoma" panose="020B0604030504040204" pitchFamily="34" charset="0"/>
                <a:cs typeface="Tahoma" panose="020B0604030504040204" pitchFamily="34" charset="0"/>
              </a:rPr>
              <a:t>Project coordinator</a:t>
            </a:r>
          </a:p>
          <a:p>
            <a:pPr algn="l">
              <a:spcBef>
                <a:spcPts val="0"/>
              </a:spcBef>
              <a:spcAft>
                <a:spcPts val="0"/>
              </a:spcAft>
            </a:pPr>
            <a:r>
              <a:rPr lang="cs-CZ" sz="1600" i="1" dirty="0">
                <a:latin typeface="Tekton Pro Cond" pitchFamily="34" charset="-18"/>
                <a:ea typeface="Tahoma" panose="020B0604030504040204" pitchFamily="34" charset="0"/>
                <a:cs typeface="Tahoma" panose="020B0604030504040204" pitchFamily="34" charset="0"/>
              </a:rPr>
              <a:t>idem</a:t>
            </a:r>
          </a:p>
          <a:p>
            <a:pPr algn="l">
              <a:spcBef>
                <a:spcPts val="600"/>
              </a:spcBef>
              <a:spcAft>
                <a:spcPts val="0"/>
              </a:spcAft>
            </a:pPr>
            <a:r>
              <a:rPr lang="en-GB" sz="1800" cap="small" dirty="0">
                <a:latin typeface="Algerian" panose="04020705040A02060702" pitchFamily="82" charset="0"/>
                <a:ea typeface="Tahoma" panose="020B0604030504040204" pitchFamily="34" charset="0"/>
                <a:cs typeface="Tahoma" panose="020B0604030504040204" pitchFamily="34" charset="0"/>
              </a:rPr>
              <a:t>Chief advisor</a:t>
            </a:r>
          </a:p>
          <a:p>
            <a:pPr algn="l">
              <a:spcBef>
                <a:spcPts val="0"/>
              </a:spcBef>
              <a:spcAft>
                <a:spcPts val="0"/>
              </a:spcAft>
            </a:pPr>
            <a:r>
              <a:rPr lang="en-GB" sz="1600" i="1" dirty="0">
                <a:latin typeface="Tekton Pro Cond" pitchFamily="34" charset="-18"/>
                <a:ea typeface="Tahoma" panose="020B0604030504040204" pitchFamily="34" charset="0"/>
                <a:cs typeface="Tahoma" panose="020B0604030504040204" pitchFamily="34" charset="0"/>
              </a:rPr>
              <a:t>idem</a:t>
            </a:r>
          </a:p>
          <a:p>
            <a:pPr algn="l">
              <a:spcBef>
                <a:spcPts val="600"/>
              </a:spcBef>
              <a:spcAft>
                <a:spcPts val="0"/>
              </a:spcAft>
            </a:pPr>
            <a:r>
              <a:rPr lang="en-GB" sz="1800" cap="small" dirty="0">
                <a:latin typeface="Algerian" panose="04020705040A02060702" pitchFamily="82" charset="0"/>
                <a:ea typeface="Tahoma" panose="020B0604030504040204" pitchFamily="34" charset="0"/>
                <a:cs typeface="Tahoma" panose="020B0604030504040204" pitchFamily="34" charset="0"/>
              </a:rPr>
              <a:t>Beta tester</a:t>
            </a:r>
          </a:p>
          <a:p>
            <a:pPr algn="l">
              <a:spcBef>
                <a:spcPts val="0"/>
              </a:spcBef>
              <a:spcAft>
                <a:spcPts val="0"/>
              </a:spcAft>
            </a:pPr>
            <a:r>
              <a:rPr lang="en-GB" sz="1600" i="1" dirty="0">
                <a:latin typeface="Tekton Pro Cond" pitchFamily="34" charset="-18"/>
                <a:ea typeface="Tahoma" panose="020B0604030504040204" pitchFamily="34" charset="0"/>
                <a:cs typeface="Tahoma" panose="020B0604030504040204" pitchFamily="34" charset="0"/>
              </a:rPr>
              <a:t>idem</a:t>
            </a:r>
          </a:p>
          <a:p>
            <a:pPr algn="l">
              <a:spcBef>
                <a:spcPts val="600"/>
              </a:spcBef>
              <a:spcAft>
                <a:spcPts val="0"/>
              </a:spcAft>
            </a:pPr>
            <a:r>
              <a:rPr lang="en-GB" sz="1800" cap="small" dirty="0">
                <a:latin typeface="Algerian" panose="04020705040A02060702" pitchFamily="82" charset="0"/>
                <a:ea typeface="Tahoma" panose="020B0604030504040204" pitchFamily="34" charset="0"/>
                <a:cs typeface="Tahoma" panose="020B0604030504040204" pitchFamily="34" charset="0"/>
              </a:rPr>
              <a:t>English subtitles</a:t>
            </a:r>
          </a:p>
          <a:p>
            <a:pPr algn="l">
              <a:spcBef>
                <a:spcPts val="0"/>
              </a:spcBef>
              <a:spcAft>
                <a:spcPts val="0"/>
              </a:spcAft>
            </a:pPr>
            <a:r>
              <a:rPr lang="cs-CZ" sz="1600" i="1" dirty="0">
                <a:latin typeface="Tekton Pro Cond" pitchFamily="34" charset="-18"/>
                <a:ea typeface="Tahoma" panose="020B0604030504040204" pitchFamily="34" charset="0"/>
                <a:cs typeface="Tahoma" panose="020B0604030504040204" pitchFamily="34" charset="0"/>
              </a:rPr>
              <a:t>idem</a:t>
            </a:r>
          </a:p>
          <a:p>
            <a:pPr algn="l">
              <a:spcBef>
                <a:spcPts val="600"/>
              </a:spcBef>
              <a:spcAft>
                <a:spcPts val="0"/>
              </a:spcAft>
            </a:pPr>
            <a:r>
              <a:rPr lang="en-GB" sz="1800" cap="small" dirty="0">
                <a:latin typeface="Algerian" panose="04020705040A02060702" pitchFamily="82" charset="0"/>
                <a:ea typeface="Tahoma" panose="020B0604030504040204" pitchFamily="34" charset="0"/>
                <a:cs typeface="Tahoma" panose="020B0604030504040204" pitchFamily="34" charset="0"/>
              </a:rPr>
              <a:t>Video shooter</a:t>
            </a:r>
          </a:p>
          <a:p>
            <a:pPr algn="l">
              <a:spcBef>
                <a:spcPts val="0"/>
              </a:spcBef>
              <a:spcAft>
                <a:spcPts val="0"/>
              </a:spcAft>
            </a:pPr>
            <a:r>
              <a:rPr lang="cs-CZ" sz="1600" i="1" dirty="0">
                <a:latin typeface="Tekton Pro Cond" pitchFamily="34" charset="-18"/>
                <a:ea typeface="Tahoma" panose="020B0604030504040204" pitchFamily="34" charset="0"/>
                <a:cs typeface="Tahoma" panose="020B0604030504040204" pitchFamily="34" charset="0"/>
              </a:rPr>
              <a:t>idem</a:t>
            </a:r>
            <a:endParaRPr lang="en-GB" sz="1600" i="1" dirty="0">
              <a:latin typeface="Tekton Pro Cond" pitchFamily="34" charset="-18"/>
              <a:ea typeface="Tahoma" panose="020B0604030504040204" pitchFamily="34" charset="0"/>
              <a:cs typeface="Tahoma" panose="020B0604030504040204" pitchFamily="34" charset="0"/>
            </a:endParaRPr>
          </a:p>
          <a:p>
            <a:pPr algn="l">
              <a:spcBef>
                <a:spcPts val="600"/>
              </a:spcBef>
              <a:spcAft>
                <a:spcPts val="0"/>
              </a:spcAft>
            </a:pPr>
            <a:r>
              <a:rPr lang="en-GB" sz="1800" cap="small" dirty="0">
                <a:latin typeface="Algerian" panose="04020705040A02060702" pitchFamily="82" charset="0"/>
                <a:ea typeface="Tahoma" panose="020B0604030504040204" pitchFamily="34" charset="0"/>
                <a:cs typeface="Tahoma" panose="020B0604030504040204" pitchFamily="34" charset="0"/>
              </a:rPr>
              <a:t>Voice interpreter</a:t>
            </a:r>
          </a:p>
          <a:p>
            <a:pPr algn="l">
              <a:spcBef>
                <a:spcPts val="0"/>
              </a:spcBef>
              <a:spcAft>
                <a:spcPts val="0"/>
              </a:spcAft>
            </a:pPr>
            <a:r>
              <a:rPr lang="cs-CZ" sz="1600" i="1" dirty="0">
                <a:latin typeface="Tekton Pro Cond" pitchFamily="34" charset="-18"/>
                <a:ea typeface="Tahoma" panose="020B0604030504040204" pitchFamily="34" charset="0"/>
                <a:cs typeface="Tahoma" panose="020B0604030504040204" pitchFamily="34" charset="0"/>
              </a:rPr>
              <a:t>idem</a:t>
            </a:r>
          </a:p>
          <a:p>
            <a:pPr algn="l">
              <a:spcBef>
                <a:spcPts val="600"/>
              </a:spcBef>
              <a:spcAft>
                <a:spcPts val="0"/>
              </a:spcAft>
            </a:pPr>
            <a:r>
              <a:rPr lang="en-GB" sz="1800" cap="small" dirty="0">
                <a:latin typeface="Algerian" panose="04020705040A02060702" pitchFamily="82" charset="0"/>
                <a:ea typeface="Tahoma" panose="020B0604030504040204" pitchFamily="34" charset="0"/>
                <a:cs typeface="Tahoma" panose="020B0604030504040204" pitchFamily="34" charset="0"/>
              </a:rPr>
              <a:t>Sound master</a:t>
            </a:r>
          </a:p>
          <a:p>
            <a:pPr algn="l">
              <a:spcBef>
                <a:spcPts val="0"/>
              </a:spcBef>
              <a:spcAft>
                <a:spcPts val="0"/>
              </a:spcAft>
            </a:pPr>
            <a:r>
              <a:rPr lang="cs-CZ" sz="1600" i="1" dirty="0">
                <a:latin typeface="Tekton Pro Cond" pitchFamily="34" charset="-18"/>
                <a:ea typeface="Tahoma" panose="020B0604030504040204" pitchFamily="34" charset="0"/>
                <a:cs typeface="Tahoma" panose="020B0604030504040204" pitchFamily="34" charset="0"/>
              </a:rPr>
              <a:t>idem</a:t>
            </a:r>
          </a:p>
          <a:p>
            <a:pPr algn="l">
              <a:spcBef>
                <a:spcPts val="600"/>
              </a:spcBef>
              <a:spcAft>
                <a:spcPts val="0"/>
              </a:spcAft>
            </a:pPr>
            <a:r>
              <a:rPr lang="en-GB" sz="1800" cap="small" dirty="0">
                <a:latin typeface="Algerian" panose="04020705040A02060702" pitchFamily="82" charset="0"/>
                <a:ea typeface="Tahoma" panose="020B0604030504040204" pitchFamily="34" charset="0"/>
                <a:cs typeface="Tahoma" panose="020B0604030504040204" pitchFamily="34" charset="0"/>
              </a:rPr>
              <a:t>Animation director</a:t>
            </a:r>
          </a:p>
          <a:p>
            <a:pPr algn="l">
              <a:spcBef>
                <a:spcPts val="0"/>
              </a:spcBef>
              <a:spcAft>
                <a:spcPts val="0"/>
              </a:spcAft>
            </a:pPr>
            <a:r>
              <a:rPr lang="cs-CZ" sz="1600" i="1" dirty="0">
                <a:latin typeface="Tekton Pro Cond" pitchFamily="34" charset="-18"/>
                <a:ea typeface="Tahoma" panose="020B0604030504040204" pitchFamily="34" charset="0"/>
                <a:cs typeface="Tahoma" panose="020B0604030504040204" pitchFamily="34" charset="0"/>
              </a:rPr>
              <a:t>idem</a:t>
            </a:r>
            <a:endParaRPr lang="en-GB" sz="1600" i="1" dirty="0">
              <a:latin typeface="Tekton Pro Cond" pitchFamily="34" charset="-18"/>
              <a:ea typeface="Tahoma" panose="020B0604030504040204" pitchFamily="34" charset="0"/>
              <a:cs typeface="Tahoma" panose="020B0604030504040204" pitchFamily="34" charset="0"/>
            </a:endParaRPr>
          </a:p>
          <a:p>
            <a:pPr algn="l">
              <a:spcBef>
                <a:spcPts val="600"/>
              </a:spcBef>
              <a:spcAft>
                <a:spcPts val="0"/>
              </a:spcAft>
            </a:pPr>
            <a:r>
              <a:rPr lang="en-GB" sz="1800" cap="small" dirty="0">
                <a:latin typeface="Algerian" panose="04020705040A02060702" pitchFamily="82" charset="0"/>
                <a:ea typeface="Tahoma" panose="020B0604030504040204" pitchFamily="34" charset="0"/>
                <a:cs typeface="Tahoma" panose="020B0604030504040204" pitchFamily="34" charset="0"/>
              </a:rPr>
              <a:t>Presentation designer</a:t>
            </a:r>
          </a:p>
          <a:p>
            <a:pPr algn="l">
              <a:spcBef>
                <a:spcPts val="0"/>
              </a:spcBef>
              <a:spcAft>
                <a:spcPts val="0"/>
              </a:spcAft>
            </a:pPr>
            <a:r>
              <a:rPr lang="cs-CZ" sz="1600" i="1" dirty="0">
                <a:latin typeface="Tekton Pro Cond" pitchFamily="34" charset="-18"/>
                <a:ea typeface="Tahoma" panose="020B0604030504040204" pitchFamily="34" charset="0"/>
                <a:cs typeface="Tahoma" panose="020B0604030504040204" pitchFamily="34" charset="0"/>
              </a:rPr>
              <a:t>idem</a:t>
            </a:r>
          </a:p>
          <a:p>
            <a:pPr algn="l">
              <a:spcBef>
                <a:spcPts val="600"/>
              </a:spcBef>
              <a:spcAft>
                <a:spcPts val="0"/>
              </a:spcAft>
            </a:pPr>
            <a:r>
              <a:rPr lang="en-GB" sz="1800" cap="small" dirty="0">
                <a:latin typeface="Algerian" panose="04020705040A02060702" pitchFamily="82" charset="0"/>
                <a:ea typeface="Tahoma" panose="020B0604030504040204" pitchFamily="34" charset="0"/>
                <a:cs typeface="Tahoma" panose="020B0604030504040204" pitchFamily="34" charset="0"/>
              </a:rPr>
              <a:t>Lecturer</a:t>
            </a:r>
          </a:p>
          <a:p>
            <a:pPr algn="l">
              <a:spcBef>
                <a:spcPts val="0"/>
              </a:spcBef>
              <a:spcAft>
                <a:spcPts val="0"/>
              </a:spcAft>
            </a:pPr>
            <a:r>
              <a:rPr lang="en-GB" sz="1600" b="1" cap="small" dirty="0">
                <a:solidFill>
                  <a:srgbClr val="C00000"/>
                </a:solidFill>
                <a:latin typeface="Garamond" panose="02020404030301010803" pitchFamily="18" charset="0"/>
                <a:ea typeface="Tahoma" panose="020B0604030504040204" pitchFamily="34" charset="0"/>
                <a:cs typeface="Tahoma" panose="020B0604030504040204" pitchFamily="34" charset="0"/>
              </a:rPr>
              <a:t>Prof Oldřich Dědek</a:t>
            </a:r>
          </a:p>
        </p:txBody>
      </p:sp>
      <p:sp>
        <p:nvSpPr>
          <p:cNvPr id="16" name="TextovéPole 15"/>
          <p:cNvSpPr txBox="1">
            <a:spLocks/>
          </p:cNvSpPr>
          <p:nvPr/>
        </p:nvSpPr>
        <p:spPr>
          <a:xfrm>
            <a:off x="-72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marL="0" lvl="1">
              <a:defRPr sz="1000"/>
            </a:lvl2pPr>
          </a:lstStyle>
          <a:p>
            <a:pPr lvl="1"/>
            <a:r>
              <a:rPr lang="cs-CZ" dirty="0"/>
              <a:t>Tak to by bylo pro dnešek všechno. Tentokrát vás opouštím s jiným vzkazem. Namísto </a:t>
            </a:r>
            <a:r>
              <a:rPr lang="cs-CZ" i="1" dirty="0"/>
              <a:t>Na viděnou v další lekci </a:t>
            </a:r>
            <a:r>
              <a:rPr lang="cs-CZ" dirty="0"/>
              <a:t>vám přeji </a:t>
            </a:r>
            <a:r>
              <a:rPr lang="cs-CZ" i="1" dirty="0"/>
              <a:t>Hodně štěstí ve vaší kariéře</a:t>
            </a:r>
            <a:r>
              <a:rPr lang="cs-CZ" dirty="0"/>
              <a:t>. Zkrátka všechno, snad jen s výjimkou nesmrtelného vesmíru, má svůj konec. Tedy i tento kurz o nástrojích finančních trhů. A ke svému konci brzy rovněž dospěje i váš pobyt na univerzitě.</a:t>
            </a:r>
          </a:p>
        </p:txBody>
      </p:sp>
      <p:sp>
        <p:nvSpPr>
          <p:cNvPr id="20" name="TextovéPole 19">
            <a:extLst>
              <a:ext uri="{FF2B5EF4-FFF2-40B4-BE49-F238E27FC236}">
                <a16:creationId xmlns:a16="http://schemas.microsoft.com/office/drawing/2014/main" id="{47AB3EE7-DC78-4DBD-87F5-36DED4EB78BD}"/>
              </a:ext>
            </a:extLst>
          </p:cNvPr>
          <p:cNvSpPr txBox="1">
            <a:spLocks/>
          </p:cNvSpPr>
          <p:nvPr/>
        </p:nvSpPr>
        <p:spPr>
          <a:xfrm>
            <a:off x="-54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marL="0" lvl="1">
              <a:defRPr sz="1000"/>
            </a:lvl2pPr>
          </a:lstStyle>
          <a:p>
            <a:pPr lvl="1"/>
            <a:r>
              <a:rPr lang="cs-CZ" dirty="0"/>
              <a:t>Já nejsem kněz, který vám může udělit požehnání při vašem přestupu z akademického života do toho profesního. Místo toho vám udělím známku za vaše úsilí. A pevně věřím, že to bude známka spravedlivá, bez ohledu na to, na jakém konci hodnotící škály se bude nacházet.</a:t>
            </a:r>
          </a:p>
        </p:txBody>
      </p:sp>
      <p:sp>
        <p:nvSpPr>
          <p:cNvPr id="30" name="TextovéPole 29">
            <a:extLst>
              <a:ext uri="{FF2B5EF4-FFF2-40B4-BE49-F238E27FC236}">
                <a16:creationId xmlns:a16="http://schemas.microsoft.com/office/drawing/2014/main" id="{B4D53123-D814-7BA8-A54B-DEEBB641583D}"/>
              </a:ext>
            </a:extLst>
          </p:cNvPr>
          <p:cNvSpPr txBox="1">
            <a:spLocks/>
          </p:cNvSpPr>
          <p:nvPr/>
        </p:nvSpPr>
        <p:spPr>
          <a:xfrm>
            <a:off x="-36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marL="0" lvl="1">
              <a:defRPr sz="1000"/>
            </a:lvl2pPr>
          </a:lstStyle>
          <a:p>
            <a:pPr lvl="1"/>
            <a:r>
              <a:rPr lang="cs-CZ" dirty="0"/>
              <a:t>Jako učitel si přeji, aby účast v tomto kurzu ve vás zanechala nějakou stopu. Nejsem však domýšlivý, abych se domníval, že se bez ní neobejdete. Škála lidských zájmů je nekonečná, možná jako ten nesmrtelný vesmír, v němž se nástroje finančních trhů mohou zdát stejně nicotné jako saharské zrnko písku.</a:t>
            </a:r>
          </a:p>
        </p:txBody>
      </p:sp>
      <p:sp>
        <p:nvSpPr>
          <p:cNvPr id="31" name="TextovéPole 30">
            <a:extLst>
              <a:ext uri="{FF2B5EF4-FFF2-40B4-BE49-F238E27FC236}">
                <a16:creationId xmlns:a16="http://schemas.microsoft.com/office/drawing/2014/main" id="{3CDBC7ED-AF34-9F4F-9693-99D8F4FA9AC2}"/>
              </a:ext>
            </a:extLst>
          </p:cNvPr>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marL="0" lvl="1">
              <a:defRPr sz="1000"/>
            </a:lvl2pPr>
          </a:lstStyle>
          <a:p>
            <a:pPr lvl="1"/>
            <a:r>
              <a:rPr lang="cs-CZ" dirty="0"/>
              <a:t>Pro závěr tohoto kurzu se nehodí píseň </a:t>
            </a:r>
            <a:r>
              <a:rPr lang="cs-CZ" i="1" dirty="0"/>
              <a:t>Loučení, loučení, ach to je těžká věc</a:t>
            </a:r>
            <a:r>
              <a:rPr lang="cs-CZ" dirty="0"/>
              <a:t>. Nejste přeci mládenci, kteří jsou verbováni na dlouhou vojenskou službu. Ani nešťastné nevěsty, které jsou provdávány za zámožného, avšak nemilovaného sedláka.</a:t>
            </a:r>
          </a:p>
        </p:txBody>
      </p:sp>
      <p:sp>
        <p:nvSpPr>
          <p:cNvPr id="36" name="TextovéPole 35">
            <a:extLst>
              <a:ext uri="{FF2B5EF4-FFF2-40B4-BE49-F238E27FC236}">
                <a16:creationId xmlns:a16="http://schemas.microsoft.com/office/drawing/2014/main" id="{66592D40-6739-519B-EFDE-8AD005F27771}"/>
              </a:ext>
            </a:extLst>
          </p:cNvPr>
          <p:cNvSpPr txBox="1">
            <a:spLocks/>
          </p:cNvSpPr>
          <p:nvPr/>
        </p:nvSpPr>
        <p:spPr>
          <a:xfrm>
            <a:off x="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marL="0" lvl="1">
              <a:defRPr sz="1000"/>
            </a:lvl2pPr>
          </a:lstStyle>
          <a:p>
            <a:pPr lvl="1"/>
            <a:r>
              <a:rPr lang="cs-CZ" dirty="0"/>
              <a:t>Místo toho si ponechte trochu té pohody z dnešního výletu do exotiky zprostředkovaného studiem exotických opcí. Neboť ne vždy se budete moci oddávat líbeznému zvuku havajských kytar. Čas od času budete postaveni před výzvy, připomínající spíše ryk válečného pole. Avšak kdo ví.</a:t>
            </a:r>
          </a:p>
        </p:txBody>
      </p:sp>
      <p:sp>
        <p:nvSpPr>
          <p:cNvPr id="37" name="TextovéPole 36">
            <a:extLst>
              <a:ext uri="{FF2B5EF4-FFF2-40B4-BE49-F238E27FC236}">
                <a16:creationId xmlns:a16="http://schemas.microsoft.com/office/drawing/2014/main" id="{0B279F3D-D8B8-0184-91F8-EDAA47FD479E}"/>
              </a:ext>
            </a:extLst>
          </p:cNvPr>
          <p:cNvSpPr txBox="1">
            <a:spLocks/>
          </p:cNvSpPr>
          <p:nvPr/>
        </p:nvSpPr>
        <p:spPr>
          <a:xfrm>
            <a:off x="180000" y="7092000"/>
            <a:ext cx="8640000" cy="576063"/>
          </a:xfrm>
          <a:prstGeom prst="rect">
            <a:avLst/>
          </a:prstGeom>
          <a:solidFill>
            <a:schemeClr val="accent5">
              <a:lumMod val="20000"/>
              <a:lumOff val="80000"/>
            </a:schemeClr>
          </a:solidFill>
          <a:effectLst>
            <a:glow rad="127000">
              <a:srgbClr val="0070C0">
                <a:alpha val="40000"/>
              </a:srgbClr>
            </a:glow>
          </a:effectLst>
        </p:spPr>
        <p:txBody>
          <a:bodyPr wrap="square" rtlCol="0">
            <a:noAutofit/>
          </a:bodyPr>
          <a:lstStyle>
            <a:defPPr>
              <a:defRPr lang="cs-CZ"/>
            </a:defPPr>
            <a:lvl1pPr>
              <a:defRPr sz="1000"/>
            </a:lvl1pPr>
            <a:lvl2pPr marL="0" lvl="1">
              <a:defRPr sz="1000"/>
            </a:lvl2pPr>
          </a:lstStyle>
          <a:p>
            <a:pPr lvl="1"/>
            <a:r>
              <a:rPr lang="cs-CZ" dirty="0"/>
              <a:t>Takže ještě jednou a naposled. Hodně štěstí ve vaší kariéře!</a:t>
            </a:r>
          </a:p>
        </p:txBody>
      </p:sp>
      <p:sp>
        <p:nvSpPr>
          <p:cNvPr id="18" name="TextovéPole 17">
            <a:extLst>
              <a:ext uri="{FF2B5EF4-FFF2-40B4-BE49-F238E27FC236}">
                <a16:creationId xmlns:a16="http://schemas.microsoft.com/office/drawing/2014/main" id="{9495A9E6-7FBF-4604-9484-B63CAC39E621}"/>
              </a:ext>
            </a:extLst>
          </p:cNvPr>
          <p:cNvSpPr txBox="1">
            <a:spLocks/>
          </p:cNvSpPr>
          <p:nvPr/>
        </p:nvSpPr>
        <p:spPr>
          <a:xfrm>
            <a:off x="-72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That’s all for today. This time I am leaving you with a different message. Instead of </a:t>
            </a:r>
            <a:r>
              <a:rPr lang="en-US" sz="1000" i="1" dirty="0"/>
              <a:t>See you in the next lecture</a:t>
            </a:r>
            <a:r>
              <a:rPr lang="en-US" sz="1000" dirty="0"/>
              <a:t>, I’m wishing you </a:t>
            </a:r>
            <a:r>
              <a:rPr lang="en-US" sz="1000" i="1" dirty="0"/>
              <a:t>Good luck in your career</a:t>
            </a:r>
            <a:r>
              <a:rPr lang="en-US" sz="1000" dirty="0"/>
              <a:t>. In short, everything, perhaps with the exception of the immortal universe, comes to an end. So also with this course on financial markets instruments. And your time at university will also soon come to an end.</a:t>
            </a:r>
            <a:endParaRPr lang="cs-CZ" sz="1000" dirty="0"/>
          </a:p>
        </p:txBody>
      </p:sp>
      <p:sp>
        <p:nvSpPr>
          <p:cNvPr id="21" name="TextovéPole 20">
            <a:extLst>
              <a:ext uri="{FF2B5EF4-FFF2-40B4-BE49-F238E27FC236}">
                <a16:creationId xmlns:a16="http://schemas.microsoft.com/office/drawing/2014/main" id="{C0322FD6-CEC5-443E-AC11-08F6EE6B0732}"/>
              </a:ext>
            </a:extLst>
          </p:cNvPr>
          <p:cNvSpPr txBox="1">
            <a:spLocks/>
          </p:cNvSpPr>
          <p:nvPr/>
        </p:nvSpPr>
        <p:spPr>
          <a:xfrm>
            <a:off x="-54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I am not a priest who can grant you a blessing for your transition from the academic life to the professional one. Instead, I will grant you a grade for your effort. And I firmly believe that it will be a fair grade, regardless of which end of the grading scale it falls on.</a:t>
            </a:r>
            <a:endParaRPr lang="en-GB" sz="1000" dirty="0"/>
          </a:p>
        </p:txBody>
      </p:sp>
      <p:sp>
        <p:nvSpPr>
          <p:cNvPr id="38" name="TextovéPole 37">
            <a:extLst>
              <a:ext uri="{FF2B5EF4-FFF2-40B4-BE49-F238E27FC236}">
                <a16:creationId xmlns:a16="http://schemas.microsoft.com/office/drawing/2014/main" id="{47B70F04-5BA3-8E87-42C3-ABD736A7B443}"/>
              </a:ext>
            </a:extLst>
          </p:cNvPr>
          <p:cNvSpPr txBox="1">
            <a:spLocks/>
          </p:cNvSpPr>
          <p:nvPr/>
        </p:nvSpPr>
        <p:spPr>
          <a:xfrm>
            <a:off x="-36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As a teacher I hope that your participation in this course will have lasting results for you. But I am not so presumptuous as to think that you cannot do well without it. The range of human interests is endless, perhaps like the immortal universe, in which financial markets instruments can seem as insignificant as a Saharan grain of sand.</a:t>
            </a:r>
            <a:endParaRPr lang="cs-CZ" sz="1000" dirty="0"/>
          </a:p>
        </p:txBody>
      </p:sp>
      <p:sp>
        <p:nvSpPr>
          <p:cNvPr id="39" name="TextovéPole 38">
            <a:extLst>
              <a:ext uri="{FF2B5EF4-FFF2-40B4-BE49-F238E27FC236}">
                <a16:creationId xmlns:a16="http://schemas.microsoft.com/office/drawing/2014/main" id="{6BA78123-DB3A-DEAE-C14D-49C2330B5C02}"/>
              </a:ext>
            </a:extLst>
          </p:cNvPr>
          <p:cNvSpPr txBox="1">
            <a:spLocks/>
          </p:cNvSpPr>
          <p:nvPr/>
        </p:nvSpPr>
        <p:spPr>
          <a:xfrm>
            <a:off x="-18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The song </a:t>
            </a:r>
            <a:r>
              <a:rPr lang="en-US" sz="1000" i="1" dirty="0"/>
              <a:t>Saying goodbye, oh that’s a hard thing </a:t>
            </a:r>
            <a:r>
              <a:rPr lang="en-US" sz="1000" dirty="0"/>
              <a:t>wouldn’t be a fitting conclusion to this course. After all, you are not young boys being recruited into extended military service. Nor unfortunate brides who are married off to a wealthy but unloved peasant.</a:t>
            </a:r>
            <a:endParaRPr lang="en-GB" sz="1000" dirty="0"/>
          </a:p>
        </p:txBody>
      </p:sp>
      <p:sp>
        <p:nvSpPr>
          <p:cNvPr id="40" name="TextovéPole 39">
            <a:extLst>
              <a:ext uri="{FF2B5EF4-FFF2-40B4-BE49-F238E27FC236}">
                <a16:creationId xmlns:a16="http://schemas.microsoft.com/office/drawing/2014/main" id="{B7EDD8CC-B279-0761-BE83-698271E9E6F9}"/>
              </a:ext>
            </a:extLst>
          </p:cNvPr>
          <p:cNvSpPr txBox="1">
            <a:spLocks/>
          </p:cNvSpPr>
          <p:nvPr/>
        </p:nvSpPr>
        <p:spPr>
          <a:xfrm>
            <a:off x="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US" sz="1000" dirty="0"/>
              <a:t>Instead, hold onto some of the relaxation from today’s trip to the exotic mediated by studying exotic options. Because you won’t always be able to indulge in the sweet sound of Hawaiian guitars. From time to time you will be faced with challenges, more reminiscent of the roar of the battlefield. But who knows.</a:t>
            </a:r>
            <a:endParaRPr lang="cs-CZ" sz="1000" dirty="0"/>
          </a:p>
        </p:txBody>
      </p:sp>
      <p:sp>
        <p:nvSpPr>
          <p:cNvPr id="41" name="TextovéPole 40">
            <a:extLst>
              <a:ext uri="{FF2B5EF4-FFF2-40B4-BE49-F238E27FC236}">
                <a16:creationId xmlns:a16="http://schemas.microsoft.com/office/drawing/2014/main" id="{FC1741A0-C3D6-F9CA-807B-251133316793}"/>
              </a:ext>
            </a:extLst>
          </p:cNvPr>
          <p:cNvSpPr txBox="1">
            <a:spLocks/>
          </p:cNvSpPr>
          <p:nvPr/>
        </p:nvSpPr>
        <p:spPr>
          <a:xfrm>
            <a:off x="180000" y="7776000"/>
            <a:ext cx="8640000" cy="576000"/>
          </a:xfrm>
          <a:prstGeom prst="rect">
            <a:avLst/>
          </a:prstGeom>
          <a:solidFill>
            <a:schemeClr val="accent5">
              <a:lumMod val="20000"/>
              <a:lumOff val="80000"/>
            </a:schemeClr>
          </a:solidFill>
          <a:effectLst>
            <a:glow rad="127000">
              <a:srgbClr val="C00000">
                <a:alpha val="40000"/>
              </a:srgbClr>
            </a:glow>
          </a:effectLst>
        </p:spPr>
        <p:txBody>
          <a:bodyPr wrap="square" rtlCol="0">
            <a:noAutofit/>
          </a:bodyPr>
          <a:lstStyle/>
          <a:p>
            <a:pPr lvl="0"/>
            <a:r>
              <a:rPr lang="en-GB" sz="1000" noProof="0"/>
              <a:t>So, one more time and for the last time. </a:t>
            </a:r>
            <a:r>
              <a:rPr lang="en-GB" sz="1000" noProof="0" dirty="0"/>
              <a:t>Good luck in your career!</a:t>
            </a:r>
          </a:p>
        </p:txBody>
      </p:sp>
      <p:sp>
        <p:nvSpPr>
          <p:cNvPr id="3" name="Obdélník 2">
            <a:extLst>
              <a:ext uri="{FF2B5EF4-FFF2-40B4-BE49-F238E27FC236}">
                <a16:creationId xmlns:a16="http://schemas.microsoft.com/office/drawing/2014/main" id="{8C619C83-D65C-15E1-F889-F4827005BD6C}"/>
              </a:ext>
            </a:extLst>
          </p:cNvPr>
          <p:cNvSpPr/>
          <p:nvPr/>
        </p:nvSpPr>
        <p:spPr>
          <a:xfrm>
            <a:off x="0" y="0"/>
            <a:ext cx="9144000" cy="6858000"/>
          </a:xfrm>
          <a:prstGeom prst="rect">
            <a:avLst/>
          </a:prstGeom>
          <a:solidFill>
            <a:schemeClr val="accent1">
              <a:alpha val="0"/>
            </a:schemeClr>
          </a:solidFill>
          <a:ln w="127000">
            <a:solidFill>
              <a:schemeClr val="bg2">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58235364"/>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1" nodeType="withEffect">
                                  <p:stCondLst>
                                    <p:cond delay="0"/>
                                  </p:stCondLst>
                                  <p:childTnLst>
                                    <p:set>
                                      <p:cBhvr>
                                        <p:cTn id="6" dur="1" fill="hold">
                                          <p:stCondLst>
                                            <p:cond delay="0"/>
                                          </p:stCondLst>
                                        </p:cTn>
                                        <p:tgtEl>
                                          <p:spTgt spid="16"/>
                                        </p:tgtEl>
                                        <p:attrNameLst>
                                          <p:attrName>style.visibility</p:attrName>
                                        </p:attrNameLst>
                                      </p:cBhvr>
                                      <p:to>
                                        <p:strVal val="hidden"/>
                                      </p:to>
                                    </p:set>
                                  </p:childTnLst>
                                </p:cTn>
                              </p:par>
                              <p:par>
                                <p:cTn id="7" presetID="1" presetClass="exit" presetSubtype="0" fill="hold" grpId="1" nodeType="withEffect">
                                  <p:stCondLst>
                                    <p:cond delay="0"/>
                                  </p:stCondLst>
                                  <p:childTnLst>
                                    <p:set>
                                      <p:cBhvr>
                                        <p:cTn id="8" dur="1" fill="hold">
                                          <p:stCondLst>
                                            <p:cond delay="0"/>
                                          </p:stCondLst>
                                        </p:cTn>
                                        <p:tgtEl>
                                          <p:spTgt spid="20"/>
                                        </p:tgtEl>
                                        <p:attrNameLst>
                                          <p:attrName>style.visibility</p:attrName>
                                        </p:attrNameLst>
                                      </p:cBhvr>
                                      <p:to>
                                        <p:strVal val="hidden"/>
                                      </p:to>
                                    </p:set>
                                  </p:childTnLst>
                                </p:cTn>
                              </p:par>
                              <p:par>
                                <p:cTn id="9" presetID="1" presetClass="exit" presetSubtype="0" fill="hold" grpId="0" nodeType="withEffect">
                                  <p:stCondLst>
                                    <p:cond delay="0"/>
                                  </p:stCondLst>
                                  <p:childTnLst>
                                    <p:set>
                                      <p:cBhvr>
                                        <p:cTn id="10" dur="1" fill="hold">
                                          <p:stCondLst>
                                            <p:cond delay="0"/>
                                          </p:stCondLst>
                                        </p:cTn>
                                        <p:tgtEl>
                                          <p:spTgt spid="18"/>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21"/>
                                        </p:tgtEl>
                                        <p:attrNameLst>
                                          <p:attrName>style.visibility</p:attrName>
                                        </p:attrNameLst>
                                      </p:cBhvr>
                                      <p:to>
                                        <p:strVal val="hidden"/>
                                      </p:to>
                                    </p:set>
                                  </p:childTnLst>
                                </p:cTn>
                              </p:par>
                              <p:par>
                                <p:cTn id="13" presetID="1" presetClass="exit" presetSubtype="0" fill="hold" grpId="1" nodeType="withEffect">
                                  <p:stCondLst>
                                    <p:cond delay="0"/>
                                  </p:stCondLst>
                                  <p:childTnLst>
                                    <p:set>
                                      <p:cBhvr>
                                        <p:cTn id="14" dur="1" fill="hold">
                                          <p:stCondLst>
                                            <p:cond delay="0"/>
                                          </p:stCondLst>
                                        </p:cTn>
                                        <p:tgtEl>
                                          <p:spTgt spid="30"/>
                                        </p:tgtEl>
                                        <p:attrNameLst>
                                          <p:attrName>style.visibility</p:attrName>
                                        </p:attrNameLst>
                                      </p:cBhvr>
                                      <p:to>
                                        <p:strVal val="hidden"/>
                                      </p:to>
                                    </p:set>
                                  </p:childTnLst>
                                </p:cTn>
                              </p:par>
                              <p:par>
                                <p:cTn id="15" presetID="1" presetClass="exit" presetSubtype="0" fill="hold" grpId="1" nodeType="withEffect">
                                  <p:stCondLst>
                                    <p:cond delay="0"/>
                                  </p:stCondLst>
                                  <p:childTnLst>
                                    <p:set>
                                      <p:cBhvr>
                                        <p:cTn id="16" dur="1" fill="hold">
                                          <p:stCondLst>
                                            <p:cond delay="0"/>
                                          </p:stCondLst>
                                        </p:cTn>
                                        <p:tgtEl>
                                          <p:spTgt spid="31"/>
                                        </p:tgtEl>
                                        <p:attrNameLst>
                                          <p:attrName>style.visibility</p:attrName>
                                        </p:attrNameLst>
                                      </p:cBhvr>
                                      <p:to>
                                        <p:strVal val="hidden"/>
                                      </p:to>
                                    </p:set>
                                  </p:childTnLst>
                                </p:cTn>
                              </p:par>
                              <p:par>
                                <p:cTn id="17" presetID="1" presetClass="exit" presetSubtype="0" fill="hold" grpId="1" nodeType="withEffect">
                                  <p:stCondLst>
                                    <p:cond delay="0"/>
                                  </p:stCondLst>
                                  <p:childTnLst>
                                    <p:set>
                                      <p:cBhvr>
                                        <p:cTn id="18" dur="1" fill="hold">
                                          <p:stCondLst>
                                            <p:cond delay="0"/>
                                          </p:stCondLst>
                                        </p:cTn>
                                        <p:tgtEl>
                                          <p:spTgt spid="36"/>
                                        </p:tgtEl>
                                        <p:attrNameLst>
                                          <p:attrName>style.visibility</p:attrName>
                                        </p:attrNameLst>
                                      </p:cBhvr>
                                      <p:to>
                                        <p:strVal val="hidden"/>
                                      </p:to>
                                    </p:set>
                                  </p:childTnLst>
                                </p:cTn>
                              </p:par>
                              <p:par>
                                <p:cTn id="19" presetID="1" presetClass="exit" presetSubtype="0" fill="hold" grpId="1" nodeType="withEffect">
                                  <p:stCondLst>
                                    <p:cond delay="0"/>
                                  </p:stCondLst>
                                  <p:childTnLst>
                                    <p:set>
                                      <p:cBhvr>
                                        <p:cTn id="20" dur="1" fill="hold">
                                          <p:stCondLst>
                                            <p:cond delay="0"/>
                                          </p:stCondLst>
                                        </p:cTn>
                                        <p:tgtEl>
                                          <p:spTgt spid="37"/>
                                        </p:tgtEl>
                                        <p:attrNameLst>
                                          <p:attrName>style.visibility</p:attrName>
                                        </p:attrNameLst>
                                      </p:cBhvr>
                                      <p:to>
                                        <p:strVal val="hidden"/>
                                      </p:to>
                                    </p:set>
                                  </p:childTnLst>
                                </p:cTn>
                              </p:par>
                              <p:par>
                                <p:cTn id="21" presetID="1" presetClass="exit" presetSubtype="0" fill="hold" grpId="0" nodeType="withEffect">
                                  <p:stCondLst>
                                    <p:cond delay="0"/>
                                  </p:stCondLst>
                                  <p:childTnLst>
                                    <p:set>
                                      <p:cBhvr>
                                        <p:cTn id="22" dur="1" fill="hold">
                                          <p:stCondLst>
                                            <p:cond delay="0"/>
                                          </p:stCondLst>
                                        </p:cTn>
                                        <p:tgtEl>
                                          <p:spTgt spid="38"/>
                                        </p:tgtEl>
                                        <p:attrNameLst>
                                          <p:attrName>style.visibility</p:attrName>
                                        </p:attrNameLst>
                                      </p:cBhvr>
                                      <p:to>
                                        <p:strVal val="hidden"/>
                                      </p:to>
                                    </p:set>
                                  </p:childTnLst>
                                </p:cTn>
                              </p:par>
                              <p:par>
                                <p:cTn id="23" presetID="1" presetClass="exit" presetSubtype="0" fill="hold" grpId="0" nodeType="withEffect">
                                  <p:stCondLst>
                                    <p:cond delay="0"/>
                                  </p:stCondLst>
                                  <p:childTnLst>
                                    <p:set>
                                      <p:cBhvr>
                                        <p:cTn id="24" dur="1" fill="hold">
                                          <p:stCondLst>
                                            <p:cond delay="0"/>
                                          </p:stCondLst>
                                        </p:cTn>
                                        <p:tgtEl>
                                          <p:spTgt spid="39"/>
                                        </p:tgtEl>
                                        <p:attrNameLst>
                                          <p:attrName>style.visibility</p:attrName>
                                        </p:attrNameLst>
                                      </p:cBhvr>
                                      <p:to>
                                        <p:strVal val="hidden"/>
                                      </p:to>
                                    </p:set>
                                  </p:childTnLst>
                                </p:cTn>
                              </p:par>
                              <p:par>
                                <p:cTn id="25" presetID="1" presetClass="exit" presetSubtype="0" fill="hold" grpId="0" nodeType="withEffect">
                                  <p:stCondLst>
                                    <p:cond delay="0"/>
                                  </p:stCondLst>
                                  <p:childTnLst>
                                    <p:set>
                                      <p:cBhvr>
                                        <p:cTn id="26" dur="1" fill="hold">
                                          <p:stCondLst>
                                            <p:cond delay="0"/>
                                          </p:stCondLst>
                                        </p:cTn>
                                        <p:tgtEl>
                                          <p:spTgt spid="40"/>
                                        </p:tgtEl>
                                        <p:attrNameLst>
                                          <p:attrName>style.visibility</p:attrName>
                                        </p:attrNameLst>
                                      </p:cBhvr>
                                      <p:to>
                                        <p:strVal val="hidden"/>
                                      </p:to>
                                    </p:set>
                                  </p:childTnLst>
                                </p:cTn>
                              </p:par>
                              <p:par>
                                <p:cTn id="27" presetID="1" presetClass="exit" presetSubtype="0" fill="hold" grpId="0" nodeType="withEffect">
                                  <p:stCondLst>
                                    <p:cond delay="0"/>
                                  </p:stCondLst>
                                  <p:childTnLst>
                                    <p:set>
                                      <p:cBhvr>
                                        <p:cTn id="28" dur="1" fill="hold">
                                          <p:stCondLst>
                                            <p:cond delay="0"/>
                                          </p:stCondLst>
                                        </p:cTn>
                                        <p:tgtEl>
                                          <p:spTgt spid="41"/>
                                        </p:tgtEl>
                                        <p:attrNameLst>
                                          <p:attrName>style.visibility</p:attrName>
                                        </p:attrNameLst>
                                      </p:cBhvr>
                                      <p:to>
                                        <p:strVal val="hidden"/>
                                      </p:to>
                                    </p:set>
                                  </p:childTnLst>
                                </p:cTn>
                              </p:par>
                            </p:childTnLst>
                          </p:cTn>
                        </p:par>
                        <p:par>
                          <p:cTn id="29" fill="hold">
                            <p:stCondLst>
                              <p:cond delay="0"/>
                            </p:stCondLst>
                            <p:childTnLst>
                              <p:par>
                                <p:cTn id="30" presetID="20" presetClass="entr" presetSubtype="0" fill="hold" nodeType="after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wedge">
                                      <p:cBhvr>
                                        <p:cTn id="32" dur="3000"/>
                                        <p:tgtEl>
                                          <p:spTgt spid="7"/>
                                        </p:tgtEl>
                                      </p:cBhvr>
                                    </p:animEffect>
                                  </p:childTnLst>
                                  <p:subTnLst>
                                    <p:audio>
                                      <p:cMediaNode>
                                        <p:cTn display="0" masterRel="sameClick">
                                          <p:stCondLst>
                                            <p:cond evt="begin" delay="0">
                                              <p:tn val="30"/>
                                            </p:cond>
                                          </p:stCondLst>
                                          <p:endCondLst>
                                            <p:cond evt="onStopAudio" delay="0">
                                              <p:tgtEl>
                                                <p:sldTgt/>
                                              </p:tgtEl>
                                            </p:cond>
                                          </p:endCondLst>
                                        </p:cTn>
                                        <p:tgtEl>
                                          <p:sndTgt r:embed="rId5" name="SmallBellLoud.wav"/>
                                        </p:tgtEl>
                                      </p:cMediaNode>
                                    </p:audio>
                                  </p:subTnLst>
                                </p:cTn>
                              </p:par>
                              <p:par>
                                <p:cTn id="33" presetID="53" presetClass="entr" presetSubtype="16" fill="hold" grpId="1" nodeType="withEffect">
                                  <p:stCondLst>
                                    <p:cond delay="500"/>
                                  </p:stCondLst>
                                  <p:childTnLst>
                                    <p:set>
                                      <p:cBhvr>
                                        <p:cTn id="34" dur="1" fill="hold">
                                          <p:stCondLst>
                                            <p:cond delay="0"/>
                                          </p:stCondLst>
                                        </p:cTn>
                                        <p:tgtEl>
                                          <p:spTgt spid="27"/>
                                        </p:tgtEl>
                                        <p:attrNameLst>
                                          <p:attrName>style.visibility</p:attrName>
                                        </p:attrNameLst>
                                      </p:cBhvr>
                                      <p:to>
                                        <p:strVal val="visible"/>
                                      </p:to>
                                    </p:set>
                                    <p:anim calcmode="lin" valueType="num">
                                      <p:cBhvr>
                                        <p:cTn id="35" dur="500" fill="hold"/>
                                        <p:tgtEl>
                                          <p:spTgt spid="27"/>
                                        </p:tgtEl>
                                        <p:attrNameLst>
                                          <p:attrName>ppt_w</p:attrName>
                                        </p:attrNameLst>
                                      </p:cBhvr>
                                      <p:tavLst>
                                        <p:tav tm="0">
                                          <p:val>
                                            <p:fltVal val="0"/>
                                          </p:val>
                                        </p:tav>
                                        <p:tav tm="100000">
                                          <p:val>
                                            <p:strVal val="#ppt_w"/>
                                          </p:val>
                                        </p:tav>
                                      </p:tavLst>
                                    </p:anim>
                                    <p:anim calcmode="lin" valueType="num">
                                      <p:cBhvr>
                                        <p:cTn id="36" dur="500" fill="hold"/>
                                        <p:tgtEl>
                                          <p:spTgt spid="27"/>
                                        </p:tgtEl>
                                        <p:attrNameLst>
                                          <p:attrName>ppt_h</p:attrName>
                                        </p:attrNameLst>
                                      </p:cBhvr>
                                      <p:tavLst>
                                        <p:tav tm="0">
                                          <p:val>
                                            <p:fltVal val="0"/>
                                          </p:val>
                                        </p:tav>
                                        <p:tav tm="100000">
                                          <p:val>
                                            <p:strVal val="#ppt_h"/>
                                          </p:val>
                                        </p:tav>
                                      </p:tavLst>
                                    </p:anim>
                                    <p:animEffect transition="in" filter="fade">
                                      <p:cBhvr>
                                        <p:cTn id="37" dur="500"/>
                                        <p:tgtEl>
                                          <p:spTgt spid="27"/>
                                        </p:tgtEl>
                                      </p:cBhvr>
                                    </p:animEffect>
                                  </p:childTnLst>
                                </p:cTn>
                              </p:par>
                              <p:par>
                                <p:cTn id="38" presetID="42" presetClass="path" presetSubtype="0" repeatCount="indefinite" accel="50000" decel="50000" fill="hold" grpId="0" nodeType="withEffect">
                                  <p:stCondLst>
                                    <p:cond delay="1000"/>
                                  </p:stCondLst>
                                  <p:childTnLst>
                                    <p:animMotion origin="layout" path="M 2.77778E-7 0.00463 L 2.77778E-7 0.03611 " pathEditMode="relative" rAng="0" ptsTypes="AA">
                                      <p:cBhvr>
                                        <p:cTn id="39" dur="1000" fill="hold"/>
                                        <p:tgtEl>
                                          <p:spTgt spid="27"/>
                                        </p:tgtEl>
                                        <p:attrNameLst>
                                          <p:attrName>ppt_x</p:attrName>
                                          <p:attrName>ppt_y</p:attrName>
                                        </p:attrNameLst>
                                      </p:cBhvr>
                                      <p:rCtr x="0" y="1574"/>
                                    </p:animMotion>
                                  </p:childTnLst>
                                </p:cTn>
                              </p:par>
                              <p:par>
                                <p:cTn id="40" presetID="53" presetClass="entr" presetSubtype="16" fill="hold" grpId="0" nodeType="withEffect">
                                  <p:stCondLst>
                                    <p:cond delay="2000"/>
                                  </p:stCondLst>
                                  <p:childTnLst>
                                    <p:set>
                                      <p:cBhvr>
                                        <p:cTn id="41" dur="1" fill="hold">
                                          <p:stCondLst>
                                            <p:cond delay="0"/>
                                          </p:stCondLst>
                                        </p:cTn>
                                        <p:tgtEl>
                                          <p:spTgt spid="19"/>
                                        </p:tgtEl>
                                        <p:attrNameLst>
                                          <p:attrName>style.visibility</p:attrName>
                                        </p:attrNameLst>
                                      </p:cBhvr>
                                      <p:to>
                                        <p:strVal val="visible"/>
                                      </p:to>
                                    </p:set>
                                    <p:anim calcmode="lin" valueType="num">
                                      <p:cBhvr>
                                        <p:cTn id="42" dur="500" fill="hold"/>
                                        <p:tgtEl>
                                          <p:spTgt spid="19"/>
                                        </p:tgtEl>
                                        <p:attrNameLst>
                                          <p:attrName>ppt_w</p:attrName>
                                        </p:attrNameLst>
                                      </p:cBhvr>
                                      <p:tavLst>
                                        <p:tav tm="0">
                                          <p:val>
                                            <p:fltVal val="0"/>
                                          </p:val>
                                        </p:tav>
                                        <p:tav tm="100000">
                                          <p:val>
                                            <p:strVal val="#ppt_w"/>
                                          </p:val>
                                        </p:tav>
                                      </p:tavLst>
                                    </p:anim>
                                    <p:anim calcmode="lin" valueType="num">
                                      <p:cBhvr>
                                        <p:cTn id="43" dur="500" fill="hold"/>
                                        <p:tgtEl>
                                          <p:spTgt spid="19"/>
                                        </p:tgtEl>
                                        <p:attrNameLst>
                                          <p:attrName>ppt_h</p:attrName>
                                        </p:attrNameLst>
                                      </p:cBhvr>
                                      <p:tavLst>
                                        <p:tav tm="0">
                                          <p:val>
                                            <p:fltVal val="0"/>
                                          </p:val>
                                        </p:tav>
                                        <p:tav tm="100000">
                                          <p:val>
                                            <p:strVal val="#ppt_h"/>
                                          </p:val>
                                        </p:tav>
                                      </p:tavLst>
                                    </p:anim>
                                    <p:animEffect transition="in" filter="fade">
                                      <p:cBhvr>
                                        <p:cTn id="44" dur="500"/>
                                        <p:tgtEl>
                                          <p:spTgt spid="19"/>
                                        </p:tgtEl>
                                      </p:cBhvr>
                                    </p:animEffect>
                                  </p:childTnLst>
                                </p:cTn>
                              </p:par>
                              <p:par>
                                <p:cTn id="45" presetID="63" presetClass="path" presetSubtype="0" repeatCount="indefinite" accel="48000" decel="50000" fill="hold" grpId="1" nodeType="withEffect">
                                  <p:stCondLst>
                                    <p:cond delay="2500"/>
                                  </p:stCondLst>
                                  <p:childTnLst>
                                    <p:animMotion origin="layout" path="M -8.33333E-7 -2.22222E-6 L 0.02639 -2.22222E-6 " pathEditMode="relative" rAng="0" ptsTypes="AA">
                                      <p:cBhvr>
                                        <p:cTn id="46" dur="1000" fill="hold"/>
                                        <p:tgtEl>
                                          <p:spTgt spid="19"/>
                                        </p:tgtEl>
                                        <p:attrNameLst>
                                          <p:attrName>ppt_x</p:attrName>
                                          <p:attrName>ppt_y</p:attrName>
                                        </p:attrNameLst>
                                      </p:cBhvr>
                                      <p:rCtr x="1319" y="0"/>
                                    </p:animMotion>
                                  </p:childTnLst>
                                </p:cTn>
                              </p:par>
                            </p:childTnLst>
                          </p:cTn>
                        </p:par>
                      </p:childTnLst>
                    </p:cTn>
                  </p:par>
                </p:childTnLst>
              </p:cTn>
              <p:prevCondLst>
                <p:cond evt="onPrev" delay="0">
                  <p:tgtEl>
                    <p:sldTgt/>
                  </p:tgtEl>
                </p:cond>
              </p:prevCondLst>
              <p:nextCondLst>
                <p:cond evt="onNext" delay="0">
                  <p:tgtEl>
                    <p:sldTgt/>
                  </p:tgtEl>
                </p:cond>
              </p:nextCondLst>
            </p:seq>
            <p:seq concurrent="1" nextAc="seek">
              <p:cTn id="47" restart="whenNotActive" fill="hold" evtFilter="cancelBubble" nodeType="interactiveSeq">
                <p:stCondLst>
                  <p:cond evt="onClick" delay="0">
                    <p:tgtEl>
                      <p:spTgt spid="4"/>
                    </p:tgtEl>
                  </p:cond>
                </p:stCondLst>
                <p:endSync evt="end" delay="0">
                  <p:rtn val="all"/>
                </p:endSync>
                <p:childTnLst>
                  <p:par>
                    <p:cTn id="48" fill="hold">
                      <p:stCondLst>
                        <p:cond delay="0"/>
                      </p:stCondLst>
                      <p:childTnLst>
                        <p:par>
                          <p:cTn id="49" fill="hold">
                            <p:stCondLst>
                              <p:cond delay="0"/>
                            </p:stCondLst>
                            <p:childTnLst>
                              <p:par>
                                <p:cTn id="50" presetID="26" presetClass="emph" presetSubtype="0" fill="hold" nodeType="clickEffect">
                                  <p:stCondLst>
                                    <p:cond delay="0"/>
                                  </p:stCondLst>
                                  <p:childTnLst>
                                    <p:animEffect transition="out" filter="fade">
                                      <p:cBhvr>
                                        <p:cTn id="51" dur="500" tmFilter="0, 0; .2, .5; .8, .5; 1, 0"/>
                                        <p:tgtEl>
                                          <p:spTgt spid="4"/>
                                        </p:tgtEl>
                                      </p:cBhvr>
                                    </p:animEffect>
                                    <p:animScale>
                                      <p:cBhvr>
                                        <p:cTn id="52" dur="250" autoRev="1" fill="hold"/>
                                        <p:tgtEl>
                                          <p:spTgt spid="4"/>
                                        </p:tgtEl>
                                      </p:cBhvr>
                                      <p:by x="105000" y="105000"/>
                                    </p:animScale>
                                  </p:childTnLst>
                                </p:cTn>
                              </p:par>
                              <p:par>
                                <p:cTn id="53" presetID="53" presetClass="entr" presetSubtype="528" fill="hold" grpId="0" nodeType="withEffect">
                                  <p:stCondLst>
                                    <p:cond delay="0"/>
                                  </p:stCondLst>
                                  <p:childTnLst>
                                    <p:set>
                                      <p:cBhvr>
                                        <p:cTn id="54" dur="1" fill="hold">
                                          <p:stCondLst>
                                            <p:cond delay="0"/>
                                          </p:stCondLst>
                                        </p:cTn>
                                        <p:tgtEl>
                                          <p:spTgt spid="3"/>
                                        </p:tgtEl>
                                        <p:attrNameLst>
                                          <p:attrName>style.visibility</p:attrName>
                                        </p:attrNameLst>
                                      </p:cBhvr>
                                      <p:to>
                                        <p:strVal val="visible"/>
                                      </p:to>
                                    </p:set>
                                    <p:anim calcmode="lin" valueType="num">
                                      <p:cBhvr>
                                        <p:cTn id="55" dur="2000" fill="hold"/>
                                        <p:tgtEl>
                                          <p:spTgt spid="3"/>
                                        </p:tgtEl>
                                        <p:attrNameLst>
                                          <p:attrName>ppt_w</p:attrName>
                                        </p:attrNameLst>
                                      </p:cBhvr>
                                      <p:tavLst>
                                        <p:tav tm="0">
                                          <p:val>
                                            <p:fltVal val="0"/>
                                          </p:val>
                                        </p:tav>
                                        <p:tav tm="100000">
                                          <p:val>
                                            <p:strVal val="#ppt_w"/>
                                          </p:val>
                                        </p:tav>
                                      </p:tavLst>
                                    </p:anim>
                                    <p:anim calcmode="lin" valueType="num">
                                      <p:cBhvr>
                                        <p:cTn id="56" dur="2000" fill="hold"/>
                                        <p:tgtEl>
                                          <p:spTgt spid="3"/>
                                        </p:tgtEl>
                                        <p:attrNameLst>
                                          <p:attrName>ppt_h</p:attrName>
                                        </p:attrNameLst>
                                      </p:cBhvr>
                                      <p:tavLst>
                                        <p:tav tm="0">
                                          <p:val>
                                            <p:fltVal val="0"/>
                                          </p:val>
                                        </p:tav>
                                        <p:tav tm="100000">
                                          <p:val>
                                            <p:strVal val="#ppt_h"/>
                                          </p:val>
                                        </p:tav>
                                      </p:tavLst>
                                    </p:anim>
                                    <p:animEffect transition="in" filter="fade">
                                      <p:cBhvr>
                                        <p:cTn id="57" dur="2000"/>
                                        <p:tgtEl>
                                          <p:spTgt spid="3"/>
                                        </p:tgtEl>
                                      </p:cBhvr>
                                    </p:animEffect>
                                    <p:anim calcmode="lin" valueType="num">
                                      <p:cBhvr>
                                        <p:cTn id="58" dur="2000" fill="hold"/>
                                        <p:tgtEl>
                                          <p:spTgt spid="3"/>
                                        </p:tgtEl>
                                        <p:attrNameLst>
                                          <p:attrName>ppt_x</p:attrName>
                                        </p:attrNameLst>
                                      </p:cBhvr>
                                      <p:tavLst>
                                        <p:tav tm="0">
                                          <p:val>
                                            <p:fltVal val="0.5"/>
                                          </p:val>
                                        </p:tav>
                                        <p:tav tm="100000">
                                          <p:val>
                                            <p:strVal val="#ppt_x"/>
                                          </p:val>
                                        </p:tav>
                                      </p:tavLst>
                                    </p:anim>
                                    <p:anim calcmode="lin" valueType="num">
                                      <p:cBhvr>
                                        <p:cTn id="59" dur="2000" fill="hold"/>
                                        <p:tgtEl>
                                          <p:spTgt spid="3"/>
                                        </p:tgtEl>
                                        <p:attrNameLst>
                                          <p:attrName>ppt_y</p:attrName>
                                        </p:attrNameLst>
                                      </p:cBhvr>
                                      <p:tavLst>
                                        <p:tav tm="0">
                                          <p:val>
                                            <p:fltVal val="0.5"/>
                                          </p:val>
                                        </p:tav>
                                        <p:tav tm="100000">
                                          <p:val>
                                            <p:strVal val="#ppt_y"/>
                                          </p:val>
                                        </p:tav>
                                      </p:tavLst>
                                    </p:anim>
                                  </p:childTnLst>
                                </p:cTn>
                              </p:par>
                              <p:par>
                                <p:cTn id="60" presetID="9" presetClass="entr" presetSubtype="0" fill="hold" grpId="2" nodeType="withEffect">
                                  <p:stCondLst>
                                    <p:cond delay="0"/>
                                  </p:stCondLst>
                                  <p:childTnLst>
                                    <p:set>
                                      <p:cBhvr>
                                        <p:cTn id="61" dur="1" fill="hold">
                                          <p:stCondLst>
                                            <p:cond delay="0"/>
                                          </p:stCondLst>
                                        </p:cTn>
                                        <p:tgtEl>
                                          <p:spTgt spid="26"/>
                                        </p:tgtEl>
                                        <p:attrNameLst>
                                          <p:attrName>style.visibility</p:attrName>
                                        </p:attrNameLst>
                                      </p:cBhvr>
                                      <p:to>
                                        <p:strVal val="visible"/>
                                      </p:to>
                                    </p:set>
                                    <p:animEffect transition="in" filter="dissolve">
                                      <p:cBhvr>
                                        <p:cTn id="62" dur="500"/>
                                        <p:tgtEl>
                                          <p:spTgt spid="26"/>
                                        </p:tgtEl>
                                      </p:cBhvr>
                                    </p:animEffect>
                                  </p:childTnLst>
                                </p:cTn>
                              </p:par>
                              <p:par>
                                <p:cTn id="63" presetID="6" presetClass="exit" presetSubtype="16" fill="hold" nodeType="withEffect">
                                  <p:stCondLst>
                                    <p:cond delay="0"/>
                                  </p:stCondLst>
                                  <p:childTnLst>
                                    <p:animEffect transition="out" filter="circle(in)">
                                      <p:cBhvr>
                                        <p:cTn id="64" dur="3000"/>
                                        <p:tgtEl>
                                          <p:spTgt spid="7"/>
                                        </p:tgtEl>
                                      </p:cBhvr>
                                    </p:animEffect>
                                    <p:set>
                                      <p:cBhvr>
                                        <p:cTn id="65" dur="1" fill="hold">
                                          <p:stCondLst>
                                            <p:cond delay="2999"/>
                                          </p:stCondLst>
                                        </p:cTn>
                                        <p:tgtEl>
                                          <p:spTgt spid="7"/>
                                        </p:tgtEl>
                                        <p:attrNameLst>
                                          <p:attrName>style.visibility</p:attrName>
                                        </p:attrNameLst>
                                      </p:cBhvr>
                                      <p:to>
                                        <p:strVal val="hidden"/>
                                      </p:to>
                                    </p:set>
                                  </p:childTnLst>
                                </p:cTn>
                              </p:par>
                              <p:par>
                                <p:cTn id="66" presetID="6" presetClass="entr" presetSubtype="32" fill="hold" nodeType="withEffect">
                                  <p:stCondLst>
                                    <p:cond delay="0"/>
                                  </p:stCondLst>
                                  <p:childTnLst>
                                    <p:set>
                                      <p:cBhvr>
                                        <p:cTn id="67" dur="1" fill="hold">
                                          <p:stCondLst>
                                            <p:cond delay="0"/>
                                          </p:stCondLst>
                                        </p:cTn>
                                        <p:tgtEl>
                                          <p:spTgt spid="5"/>
                                        </p:tgtEl>
                                        <p:attrNameLst>
                                          <p:attrName>style.visibility</p:attrName>
                                        </p:attrNameLst>
                                      </p:cBhvr>
                                      <p:to>
                                        <p:strVal val="visible"/>
                                      </p:to>
                                    </p:set>
                                    <p:animEffect transition="in" filter="circle(out)">
                                      <p:cBhvr>
                                        <p:cTn id="68" dur="3000"/>
                                        <p:tgtEl>
                                          <p:spTgt spid="5"/>
                                        </p:tgtEl>
                                      </p:cBhvr>
                                    </p:animEffect>
                                  </p:childTnLst>
                                </p:cTn>
                              </p:par>
                              <p:par>
                                <p:cTn id="69" presetID="1" presetClass="mediacall" presetSubtype="0" fill="hold" nodeType="withEffect">
                                  <p:stCondLst>
                                    <p:cond delay="3000"/>
                                  </p:stCondLst>
                                  <p:childTnLst>
                                    <p:cmd type="call" cmd="playFrom(0.0)">
                                      <p:cBhvr>
                                        <p:cTn id="70" dur="13500" fill="hold"/>
                                        <p:tgtEl>
                                          <p:spTgt spid="5"/>
                                        </p:tgtEl>
                                      </p:cBhvr>
                                    </p:cmd>
                                  </p:childTnLst>
                                </p:cTn>
                              </p:par>
                              <p:par>
                                <p:cTn id="71" presetID="6" presetClass="exit" presetSubtype="16" fill="hold" nodeType="withEffect">
                                  <p:stCondLst>
                                    <p:cond delay="15000"/>
                                  </p:stCondLst>
                                  <p:childTnLst>
                                    <p:animEffect transition="out" filter="circle(in)">
                                      <p:cBhvr>
                                        <p:cTn id="72" dur="2000"/>
                                        <p:tgtEl>
                                          <p:spTgt spid="5"/>
                                        </p:tgtEl>
                                      </p:cBhvr>
                                    </p:animEffect>
                                    <p:set>
                                      <p:cBhvr>
                                        <p:cTn id="73" dur="1" fill="hold">
                                          <p:stCondLst>
                                            <p:cond delay="1999"/>
                                          </p:stCondLst>
                                        </p:cTn>
                                        <p:tgtEl>
                                          <p:spTgt spid="5"/>
                                        </p:tgtEl>
                                        <p:attrNameLst>
                                          <p:attrName>style.visibility</p:attrName>
                                        </p:attrNameLst>
                                      </p:cBhvr>
                                      <p:to>
                                        <p:strVal val="hidden"/>
                                      </p:to>
                                    </p:set>
                                    <p:cmd type="call" cmd="stop">
                                      <p:cBhvr>
                                        <p:cTn id="74" dur="1">
                                          <p:stCondLst>
                                            <p:cond delay="1999"/>
                                          </p:stCondLst>
                                        </p:cTn>
                                        <p:tgtEl>
                                          <p:spTgt spid="5"/>
                                        </p:tgtEl>
                                      </p:cBhvr>
                                    </p:cmd>
                                  </p:childTnLst>
                                </p:cTn>
                              </p:par>
                              <p:par>
                                <p:cTn id="75" presetID="6" presetClass="entr" presetSubtype="32" fill="hold" nodeType="withEffect">
                                  <p:stCondLst>
                                    <p:cond delay="16000"/>
                                  </p:stCondLst>
                                  <p:childTnLst>
                                    <p:set>
                                      <p:cBhvr>
                                        <p:cTn id="76" dur="1" fill="hold">
                                          <p:stCondLst>
                                            <p:cond delay="0"/>
                                          </p:stCondLst>
                                        </p:cTn>
                                        <p:tgtEl>
                                          <p:spTgt spid="7"/>
                                        </p:tgtEl>
                                        <p:attrNameLst>
                                          <p:attrName>style.visibility</p:attrName>
                                        </p:attrNameLst>
                                      </p:cBhvr>
                                      <p:to>
                                        <p:strVal val="visible"/>
                                      </p:to>
                                    </p:set>
                                    <p:animEffect transition="in" filter="circle(out)">
                                      <p:cBhvr>
                                        <p:cTn id="77" dur="2000"/>
                                        <p:tgtEl>
                                          <p:spTgt spid="7"/>
                                        </p:tgtEl>
                                      </p:cBhvr>
                                    </p:animEffect>
                                  </p:childTnLst>
                                </p:cTn>
                              </p:par>
                              <p:par>
                                <p:cTn id="78" presetID="9" presetClass="exit" presetSubtype="0" fill="hold" nodeType="withEffect">
                                  <p:stCondLst>
                                    <p:cond delay="16000"/>
                                  </p:stCondLst>
                                  <p:childTnLst>
                                    <p:animEffect transition="out" filter="dissolve">
                                      <p:cBhvr>
                                        <p:cTn id="79" dur="2000"/>
                                        <p:tgtEl>
                                          <p:spTgt spid="29"/>
                                        </p:tgtEl>
                                      </p:cBhvr>
                                    </p:animEffect>
                                    <p:set>
                                      <p:cBhvr>
                                        <p:cTn id="80" dur="1" fill="hold">
                                          <p:stCondLst>
                                            <p:cond delay="1999"/>
                                          </p:stCondLst>
                                        </p:cTn>
                                        <p:tgtEl>
                                          <p:spTgt spid="29"/>
                                        </p:tgtEl>
                                        <p:attrNameLst>
                                          <p:attrName>style.visibility</p:attrName>
                                        </p:attrNameLst>
                                      </p:cBhvr>
                                      <p:to>
                                        <p:strVal val="hidden"/>
                                      </p:to>
                                    </p:set>
                                  </p:childTnLst>
                                </p:cTn>
                              </p:par>
                              <p:par>
                                <p:cTn id="81" presetID="53" presetClass="exit" presetSubtype="32" fill="hold" grpId="3" nodeType="withEffect">
                                  <p:stCondLst>
                                    <p:cond delay="0"/>
                                  </p:stCondLst>
                                  <p:childTnLst>
                                    <p:anim calcmode="lin" valueType="num">
                                      <p:cBhvr>
                                        <p:cTn id="82" dur="1000"/>
                                        <p:tgtEl>
                                          <p:spTgt spid="27"/>
                                        </p:tgtEl>
                                        <p:attrNameLst>
                                          <p:attrName>ppt_w</p:attrName>
                                        </p:attrNameLst>
                                      </p:cBhvr>
                                      <p:tavLst>
                                        <p:tav tm="0">
                                          <p:val>
                                            <p:strVal val="ppt_w"/>
                                          </p:val>
                                        </p:tav>
                                        <p:tav tm="100000">
                                          <p:val>
                                            <p:fltVal val="0"/>
                                          </p:val>
                                        </p:tav>
                                      </p:tavLst>
                                    </p:anim>
                                    <p:anim calcmode="lin" valueType="num">
                                      <p:cBhvr>
                                        <p:cTn id="83" dur="1000"/>
                                        <p:tgtEl>
                                          <p:spTgt spid="27"/>
                                        </p:tgtEl>
                                        <p:attrNameLst>
                                          <p:attrName>ppt_h</p:attrName>
                                        </p:attrNameLst>
                                      </p:cBhvr>
                                      <p:tavLst>
                                        <p:tav tm="0">
                                          <p:val>
                                            <p:strVal val="ppt_h"/>
                                          </p:val>
                                        </p:tav>
                                        <p:tav tm="100000">
                                          <p:val>
                                            <p:fltVal val="0"/>
                                          </p:val>
                                        </p:tav>
                                      </p:tavLst>
                                    </p:anim>
                                    <p:animEffect transition="out" filter="fade">
                                      <p:cBhvr>
                                        <p:cTn id="84" dur="1000"/>
                                        <p:tgtEl>
                                          <p:spTgt spid="27"/>
                                        </p:tgtEl>
                                      </p:cBhvr>
                                    </p:animEffect>
                                    <p:set>
                                      <p:cBhvr>
                                        <p:cTn id="85" dur="1" fill="hold">
                                          <p:stCondLst>
                                            <p:cond delay="999"/>
                                          </p:stCondLst>
                                        </p:cTn>
                                        <p:tgtEl>
                                          <p:spTgt spid="27"/>
                                        </p:tgtEl>
                                        <p:attrNameLst>
                                          <p:attrName>style.visibility</p:attrName>
                                        </p:attrNameLst>
                                      </p:cBhvr>
                                      <p:to>
                                        <p:strVal val="hidden"/>
                                      </p:to>
                                    </p:set>
                                  </p:childTnLst>
                                </p:cTn>
                              </p:par>
                              <p:par>
                                <p:cTn id="86" presetID="53" presetClass="exit" presetSubtype="32" fill="hold" grpId="2" nodeType="withEffect">
                                  <p:stCondLst>
                                    <p:cond delay="0"/>
                                  </p:stCondLst>
                                  <p:childTnLst>
                                    <p:anim calcmode="lin" valueType="num">
                                      <p:cBhvr>
                                        <p:cTn id="87" dur="1000"/>
                                        <p:tgtEl>
                                          <p:spTgt spid="19"/>
                                        </p:tgtEl>
                                        <p:attrNameLst>
                                          <p:attrName>ppt_w</p:attrName>
                                        </p:attrNameLst>
                                      </p:cBhvr>
                                      <p:tavLst>
                                        <p:tav tm="0">
                                          <p:val>
                                            <p:strVal val="ppt_w"/>
                                          </p:val>
                                        </p:tav>
                                        <p:tav tm="100000">
                                          <p:val>
                                            <p:fltVal val="0"/>
                                          </p:val>
                                        </p:tav>
                                      </p:tavLst>
                                    </p:anim>
                                    <p:anim calcmode="lin" valueType="num">
                                      <p:cBhvr>
                                        <p:cTn id="88" dur="1000"/>
                                        <p:tgtEl>
                                          <p:spTgt spid="19"/>
                                        </p:tgtEl>
                                        <p:attrNameLst>
                                          <p:attrName>ppt_h</p:attrName>
                                        </p:attrNameLst>
                                      </p:cBhvr>
                                      <p:tavLst>
                                        <p:tav tm="0">
                                          <p:val>
                                            <p:strVal val="ppt_h"/>
                                          </p:val>
                                        </p:tav>
                                        <p:tav tm="100000">
                                          <p:val>
                                            <p:fltVal val="0"/>
                                          </p:val>
                                        </p:tav>
                                      </p:tavLst>
                                    </p:anim>
                                    <p:animEffect transition="out" filter="fade">
                                      <p:cBhvr>
                                        <p:cTn id="89" dur="1000"/>
                                        <p:tgtEl>
                                          <p:spTgt spid="19"/>
                                        </p:tgtEl>
                                      </p:cBhvr>
                                    </p:animEffect>
                                    <p:set>
                                      <p:cBhvr>
                                        <p:cTn id="90" dur="1" fill="hold">
                                          <p:stCondLst>
                                            <p:cond delay="999"/>
                                          </p:stCondLst>
                                        </p:cTn>
                                        <p:tgtEl>
                                          <p:spTgt spid="19"/>
                                        </p:tgtEl>
                                        <p:attrNameLst>
                                          <p:attrName>style.visibility</p:attrName>
                                        </p:attrNameLst>
                                      </p:cBhvr>
                                      <p:to>
                                        <p:strVal val="hidden"/>
                                      </p:to>
                                    </p:set>
                                  </p:childTnLst>
                                </p:cTn>
                              </p:par>
                              <p:par>
                                <p:cTn id="91" presetID="1" presetClass="entr" presetSubtype="0" fill="hold" grpId="1" nodeType="withEffect">
                                  <p:stCondLst>
                                    <p:cond delay="4000"/>
                                  </p:stCondLst>
                                  <p:childTnLst>
                                    <p:set>
                                      <p:cBhvr>
                                        <p:cTn id="92" dur="1" fill="hold">
                                          <p:stCondLst>
                                            <p:cond delay="0"/>
                                          </p:stCondLst>
                                        </p:cTn>
                                        <p:tgtEl>
                                          <p:spTgt spid="11"/>
                                        </p:tgtEl>
                                        <p:attrNameLst>
                                          <p:attrName>style.visibility</p:attrName>
                                        </p:attrNameLst>
                                      </p:cBhvr>
                                      <p:to>
                                        <p:strVal val="visible"/>
                                      </p:to>
                                    </p:set>
                                  </p:childTnLst>
                                </p:cTn>
                              </p:par>
                              <p:par>
                                <p:cTn id="93" presetID="28" presetClass="exit" presetSubtype="0" fill="hold" grpId="0" nodeType="withEffect">
                                  <p:stCondLst>
                                    <p:cond delay="4000"/>
                                  </p:stCondLst>
                                  <p:childTnLst>
                                    <p:anim calcmode="lin" valueType="num">
                                      <p:cBhvr>
                                        <p:cTn id="94" dur="35000"/>
                                        <p:tgtEl>
                                          <p:spTgt spid="11"/>
                                        </p:tgtEl>
                                        <p:attrNameLst>
                                          <p:attrName>ppt_x</p:attrName>
                                        </p:attrNameLst>
                                      </p:cBhvr>
                                      <p:tavLst>
                                        <p:tav tm="0">
                                          <p:val>
                                            <p:strVal val="ppt_x"/>
                                          </p:val>
                                        </p:tav>
                                        <p:tav tm="100000">
                                          <p:val>
                                            <p:strVal val="ppt_x"/>
                                          </p:val>
                                        </p:tav>
                                      </p:tavLst>
                                    </p:anim>
                                    <p:anim calcmode="lin" valueType="num">
                                      <p:cBhvr>
                                        <p:cTn id="95" dur="35000"/>
                                        <p:tgtEl>
                                          <p:spTgt spid="11"/>
                                        </p:tgtEl>
                                        <p:attrNameLst>
                                          <p:attrName>ppt_y</p:attrName>
                                        </p:attrNameLst>
                                      </p:cBhvr>
                                      <p:tavLst>
                                        <p:tav tm="0">
                                          <p:val>
                                            <p:strVal val="ppt_y-1"/>
                                          </p:val>
                                        </p:tav>
                                        <p:tav tm="100000">
                                          <p:val>
                                            <p:strVal val="ppt_y+1"/>
                                          </p:val>
                                        </p:tav>
                                      </p:tavLst>
                                    </p:anim>
                                    <p:set>
                                      <p:cBhvr>
                                        <p:cTn id="96" dur="1" fill="hold">
                                          <p:stCondLst>
                                            <p:cond delay="34999"/>
                                          </p:stCondLst>
                                        </p:cTn>
                                        <p:tgtEl>
                                          <p:spTgt spid="11"/>
                                        </p:tgtEl>
                                        <p:attrNameLst>
                                          <p:attrName>style.visibility</p:attrName>
                                        </p:attrNameLst>
                                      </p:cBhvr>
                                      <p:to>
                                        <p:strVal val="hidden"/>
                                      </p:to>
                                    </p:set>
                                  </p:childTnLst>
                                </p:cTn>
                              </p:par>
                              <p:par>
                                <p:cTn id="97" presetID="64" presetClass="path" presetSubtype="0" accel="50000" decel="50000" fill="hold" nodeType="withEffect">
                                  <p:stCondLst>
                                    <p:cond delay="16000"/>
                                  </p:stCondLst>
                                  <p:childTnLst>
                                    <p:animMotion origin="layout" path="M 0.10642 0.04213 L 0.10642 -0.12963 " pathEditMode="fixed" rAng="0" ptsTypes="AA">
                                      <p:cBhvr>
                                        <p:cTn id="98" dur="1000" fill="hold"/>
                                        <p:tgtEl>
                                          <p:spTgt spid="16"/>
                                        </p:tgtEl>
                                        <p:attrNameLst>
                                          <p:attrName>ppt_x</p:attrName>
                                          <p:attrName>ppt_y</p:attrName>
                                        </p:attrNameLst>
                                      </p:cBhvr>
                                      <p:rCtr x="0" y="-8588"/>
                                    </p:animMotion>
                                  </p:childTnLst>
                                </p:cTn>
                              </p:par>
                              <p:par>
                                <p:cTn id="99" presetID="64" presetClass="path" presetSubtype="0" accel="50000" decel="50000" fill="hold" nodeType="withEffect">
                                  <p:stCondLst>
                                    <p:cond delay="16000"/>
                                  </p:stCondLst>
                                  <p:childTnLst>
                                    <p:animMotion origin="layout" path="M 0.10642 0.04213 L 0.10642 -0.22939 " pathEditMode="fixed" rAng="0" ptsTypes="AA">
                                      <p:cBhvr>
                                        <p:cTn id="100" dur="1000" fill="hold"/>
                                        <p:tgtEl>
                                          <p:spTgt spid="18"/>
                                        </p:tgtEl>
                                        <p:attrNameLst>
                                          <p:attrName>ppt_x</p:attrName>
                                          <p:attrName>ppt_y</p:attrName>
                                        </p:attrNameLst>
                                      </p:cBhvr>
                                      <p:rCtr x="0" y="-13588"/>
                                    </p:animMotion>
                                  </p:childTnLst>
                                </p:cTn>
                              </p:par>
                              <p:par>
                                <p:cTn id="101" presetID="2" presetClass="exit" presetSubtype="4" fill="hold" nodeType="withEffect">
                                  <p:stCondLst>
                                    <p:cond delay="40500"/>
                                  </p:stCondLst>
                                  <p:childTnLst>
                                    <p:anim calcmode="lin" valueType="num">
                                      <p:cBhvr additive="base">
                                        <p:cTn id="102" dur="500"/>
                                        <p:tgtEl>
                                          <p:spTgt spid="16"/>
                                        </p:tgtEl>
                                        <p:attrNameLst>
                                          <p:attrName>ppt_x</p:attrName>
                                        </p:attrNameLst>
                                      </p:cBhvr>
                                      <p:tavLst>
                                        <p:tav tm="0">
                                          <p:val>
                                            <p:strVal val="ppt_x"/>
                                          </p:val>
                                        </p:tav>
                                        <p:tav tm="100000">
                                          <p:val>
                                            <p:strVal val="ppt_x"/>
                                          </p:val>
                                        </p:tav>
                                      </p:tavLst>
                                    </p:anim>
                                    <p:anim calcmode="lin" valueType="num">
                                      <p:cBhvr additive="base">
                                        <p:cTn id="103" dur="500"/>
                                        <p:tgtEl>
                                          <p:spTgt spid="16"/>
                                        </p:tgtEl>
                                        <p:attrNameLst>
                                          <p:attrName>ppt_y</p:attrName>
                                        </p:attrNameLst>
                                      </p:cBhvr>
                                      <p:tavLst>
                                        <p:tav tm="0">
                                          <p:val>
                                            <p:strVal val="ppt_y"/>
                                          </p:val>
                                        </p:tav>
                                        <p:tav tm="100000">
                                          <p:val>
                                            <p:strVal val="1+ppt_h/2"/>
                                          </p:val>
                                        </p:tav>
                                      </p:tavLst>
                                    </p:anim>
                                    <p:set>
                                      <p:cBhvr>
                                        <p:cTn id="104" dur="1" fill="hold">
                                          <p:stCondLst>
                                            <p:cond delay="499"/>
                                          </p:stCondLst>
                                        </p:cTn>
                                        <p:tgtEl>
                                          <p:spTgt spid="16"/>
                                        </p:tgtEl>
                                        <p:attrNameLst>
                                          <p:attrName>style.visibility</p:attrName>
                                        </p:attrNameLst>
                                      </p:cBhvr>
                                      <p:to>
                                        <p:strVal val="hidden"/>
                                      </p:to>
                                    </p:set>
                                  </p:childTnLst>
                                </p:cTn>
                              </p:par>
                              <p:par>
                                <p:cTn id="105" presetID="2" presetClass="exit" presetSubtype="4" fill="hold" nodeType="withEffect">
                                  <p:stCondLst>
                                    <p:cond delay="40500"/>
                                  </p:stCondLst>
                                  <p:childTnLst>
                                    <p:anim calcmode="lin" valueType="num">
                                      <p:cBhvr additive="base">
                                        <p:cTn id="106" dur="500"/>
                                        <p:tgtEl>
                                          <p:spTgt spid="18"/>
                                        </p:tgtEl>
                                        <p:attrNameLst>
                                          <p:attrName>ppt_x</p:attrName>
                                        </p:attrNameLst>
                                      </p:cBhvr>
                                      <p:tavLst>
                                        <p:tav tm="0">
                                          <p:val>
                                            <p:strVal val="ppt_x"/>
                                          </p:val>
                                        </p:tav>
                                        <p:tav tm="100000">
                                          <p:val>
                                            <p:strVal val="ppt_x"/>
                                          </p:val>
                                        </p:tav>
                                      </p:tavLst>
                                    </p:anim>
                                    <p:anim calcmode="lin" valueType="num">
                                      <p:cBhvr additive="base">
                                        <p:cTn id="107" dur="500"/>
                                        <p:tgtEl>
                                          <p:spTgt spid="18"/>
                                        </p:tgtEl>
                                        <p:attrNameLst>
                                          <p:attrName>ppt_y</p:attrName>
                                        </p:attrNameLst>
                                      </p:cBhvr>
                                      <p:tavLst>
                                        <p:tav tm="0">
                                          <p:val>
                                            <p:strVal val="ppt_y"/>
                                          </p:val>
                                        </p:tav>
                                        <p:tav tm="100000">
                                          <p:val>
                                            <p:strVal val="1+ppt_h/2"/>
                                          </p:val>
                                        </p:tav>
                                      </p:tavLst>
                                    </p:anim>
                                    <p:set>
                                      <p:cBhvr>
                                        <p:cTn id="108" dur="1" fill="hold">
                                          <p:stCondLst>
                                            <p:cond delay="499"/>
                                          </p:stCondLst>
                                        </p:cTn>
                                        <p:tgtEl>
                                          <p:spTgt spid="18"/>
                                        </p:tgtEl>
                                        <p:attrNameLst>
                                          <p:attrName>style.visibility</p:attrName>
                                        </p:attrNameLst>
                                      </p:cBhvr>
                                      <p:to>
                                        <p:strVal val="hidden"/>
                                      </p:to>
                                    </p:set>
                                  </p:childTnLst>
                                </p:cTn>
                              </p:par>
                              <p:par>
                                <p:cTn id="109" presetID="64" presetClass="path" presetSubtype="0" accel="50000" decel="50000" fill="hold" nodeType="withEffect">
                                  <p:stCondLst>
                                    <p:cond delay="48500"/>
                                  </p:stCondLst>
                                  <p:childTnLst>
                                    <p:animMotion origin="layout" path="M 0.08663 0.04213 L 0.08663 -0.12963 " pathEditMode="fixed" rAng="0" ptsTypes="AA">
                                      <p:cBhvr>
                                        <p:cTn id="110" dur="1000" fill="hold"/>
                                        <p:tgtEl>
                                          <p:spTgt spid="20"/>
                                        </p:tgtEl>
                                        <p:attrNameLst>
                                          <p:attrName>ppt_x</p:attrName>
                                          <p:attrName>ppt_y</p:attrName>
                                        </p:attrNameLst>
                                      </p:cBhvr>
                                      <p:rCtr x="0" y="-8588"/>
                                    </p:animMotion>
                                  </p:childTnLst>
                                </p:cTn>
                              </p:par>
                              <p:par>
                                <p:cTn id="111" presetID="64" presetClass="path" presetSubtype="0" accel="50000" decel="50000" fill="hold" nodeType="withEffect">
                                  <p:stCondLst>
                                    <p:cond delay="48500"/>
                                  </p:stCondLst>
                                  <p:childTnLst>
                                    <p:animMotion origin="layout" path="M 0.08663 0.04213 L 0.08663 -0.22939 " pathEditMode="fixed" rAng="0" ptsTypes="AA">
                                      <p:cBhvr>
                                        <p:cTn id="112" dur="1000" fill="hold"/>
                                        <p:tgtEl>
                                          <p:spTgt spid="21"/>
                                        </p:tgtEl>
                                        <p:attrNameLst>
                                          <p:attrName>ppt_x</p:attrName>
                                          <p:attrName>ppt_y</p:attrName>
                                        </p:attrNameLst>
                                      </p:cBhvr>
                                      <p:rCtr x="0" y="-13588"/>
                                    </p:animMotion>
                                  </p:childTnLst>
                                </p:cTn>
                              </p:par>
                            </p:childTnLst>
                          </p:cTn>
                        </p:par>
                        <p:par>
                          <p:cTn id="113" fill="hold">
                            <p:stCondLst>
                              <p:cond delay="49500"/>
                            </p:stCondLst>
                            <p:childTnLst>
                              <p:par>
                                <p:cTn id="114" presetID="2" presetClass="exit" presetSubtype="4" fill="hold" nodeType="afterEffect">
                                  <p:stCondLst>
                                    <p:cond delay="16250"/>
                                  </p:stCondLst>
                                  <p:childTnLst>
                                    <p:anim calcmode="lin" valueType="num">
                                      <p:cBhvr additive="base">
                                        <p:cTn id="115" dur="500"/>
                                        <p:tgtEl>
                                          <p:spTgt spid="20"/>
                                        </p:tgtEl>
                                        <p:attrNameLst>
                                          <p:attrName>ppt_x</p:attrName>
                                        </p:attrNameLst>
                                      </p:cBhvr>
                                      <p:tavLst>
                                        <p:tav tm="0">
                                          <p:val>
                                            <p:strVal val="ppt_x"/>
                                          </p:val>
                                        </p:tav>
                                        <p:tav tm="100000">
                                          <p:val>
                                            <p:strVal val="ppt_x"/>
                                          </p:val>
                                        </p:tav>
                                      </p:tavLst>
                                    </p:anim>
                                    <p:anim calcmode="lin" valueType="num">
                                      <p:cBhvr additive="base">
                                        <p:cTn id="116" dur="500"/>
                                        <p:tgtEl>
                                          <p:spTgt spid="20"/>
                                        </p:tgtEl>
                                        <p:attrNameLst>
                                          <p:attrName>ppt_y</p:attrName>
                                        </p:attrNameLst>
                                      </p:cBhvr>
                                      <p:tavLst>
                                        <p:tav tm="0">
                                          <p:val>
                                            <p:strVal val="ppt_y"/>
                                          </p:val>
                                        </p:tav>
                                        <p:tav tm="100000">
                                          <p:val>
                                            <p:strVal val="1+ppt_h/2"/>
                                          </p:val>
                                        </p:tav>
                                      </p:tavLst>
                                    </p:anim>
                                    <p:set>
                                      <p:cBhvr>
                                        <p:cTn id="117" dur="1" fill="hold">
                                          <p:stCondLst>
                                            <p:cond delay="499"/>
                                          </p:stCondLst>
                                        </p:cTn>
                                        <p:tgtEl>
                                          <p:spTgt spid="20"/>
                                        </p:tgtEl>
                                        <p:attrNameLst>
                                          <p:attrName>style.visibility</p:attrName>
                                        </p:attrNameLst>
                                      </p:cBhvr>
                                      <p:to>
                                        <p:strVal val="hidden"/>
                                      </p:to>
                                    </p:set>
                                  </p:childTnLst>
                                </p:cTn>
                              </p:par>
                              <p:par>
                                <p:cTn id="118" presetID="2" presetClass="exit" presetSubtype="4" fill="hold" nodeType="withEffect">
                                  <p:stCondLst>
                                    <p:cond delay="16250"/>
                                  </p:stCondLst>
                                  <p:childTnLst>
                                    <p:anim calcmode="lin" valueType="num">
                                      <p:cBhvr additive="base">
                                        <p:cTn id="119" dur="500"/>
                                        <p:tgtEl>
                                          <p:spTgt spid="21"/>
                                        </p:tgtEl>
                                        <p:attrNameLst>
                                          <p:attrName>ppt_x</p:attrName>
                                        </p:attrNameLst>
                                      </p:cBhvr>
                                      <p:tavLst>
                                        <p:tav tm="0">
                                          <p:val>
                                            <p:strVal val="ppt_x"/>
                                          </p:val>
                                        </p:tav>
                                        <p:tav tm="100000">
                                          <p:val>
                                            <p:strVal val="ppt_x"/>
                                          </p:val>
                                        </p:tav>
                                      </p:tavLst>
                                    </p:anim>
                                    <p:anim calcmode="lin" valueType="num">
                                      <p:cBhvr additive="base">
                                        <p:cTn id="120" dur="500"/>
                                        <p:tgtEl>
                                          <p:spTgt spid="21"/>
                                        </p:tgtEl>
                                        <p:attrNameLst>
                                          <p:attrName>ppt_y</p:attrName>
                                        </p:attrNameLst>
                                      </p:cBhvr>
                                      <p:tavLst>
                                        <p:tav tm="0">
                                          <p:val>
                                            <p:strVal val="ppt_y"/>
                                          </p:val>
                                        </p:tav>
                                        <p:tav tm="100000">
                                          <p:val>
                                            <p:strVal val="1+ppt_h/2"/>
                                          </p:val>
                                        </p:tav>
                                      </p:tavLst>
                                    </p:anim>
                                    <p:set>
                                      <p:cBhvr>
                                        <p:cTn id="121" dur="1" fill="hold">
                                          <p:stCondLst>
                                            <p:cond delay="499"/>
                                          </p:stCondLst>
                                        </p:cTn>
                                        <p:tgtEl>
                                          <p:spTgt spid="21"/>
                                        </p:tgtEl>
                                        <p:attrNameLst>
                                          <p:attrName>style.visibility</p:attrName>
                                        </p:attrNameLst>
                                      </p:cBhvr>
                                      <p:to>
                                        <p:strVal val="hidden"/>
                                      </p:to>
                                    </p:set>
                                  </p:childTnLst>
                                </p:cTn>
                              </p:par>
                              <p:par>
                                <p:cTn id="122" presetID="64" presetClass="path" presetSubtype="0" accel="50000" decel="50000" fill="hold" nodeType="withEffect">
                                  <p:stCondLst>
                                    <p:cond delay="17000"/>
                                  </p:stCondLst>
                                  <p:childTnLst>
                                    <p:animMotion origin="layout" path="M 0.06701 0.04213 L 0.06701 -0.12963 " pathEditMode="fixed" rAng="0" ptsTypes="AA">
                                      <p:cBhvr>
                                        <p:cTn id="123" dur="1000" fill="hold"/>
                                        <p:tgtEl>
                                          <p:spTgt spid="30"/>
                                        </p:tgtEl>
                                        <p:attrNameLst>
                                          <p:attrName>ppt_x</p:attrName>
                                          <p:attrName>ppt_y</p:attrName>
                                        </p:attrNameLst>
                                      </p:cBhvr>
                                      <p:rCtr x="0" y="-8588"/>
                                    </p:animMotion>
                                  </p:childTnLst>
                                </p:cTn>
                              </p:par>
                              <p:par>
                                <p:cTn id="124" presetID="64" presetClass="path" presetSubtype="0" accel="50000" decel="50000" fill="hold" nodeType="withEffect">
                                  <p:stCondLst>
                                    <p:cond delay="17000"/>
                                  </p:stCondLst>
                                  <p:childTnLst>
                                    <p:animMotion origin="layout" path="M 0.06701 0.04213 L 0.06701 -0.22939 " pathEditMode="fixed" rAng="0" ptsTypes="AA">
                                      <p:cBhvr>
                                        <p:cTn id="125" dur="1000" fill="hold"/>
                                        <p:tgtEl>
                                          <p:spTgt spid="38"/>
                                        </p:tgtEl>
                                        <p:attrNameLst>
                                          <p:attrName>ppt_x</p:attrName>
                                          <p:attrName>ppt_y</p:attrName>
                                        </p:attrNameLst>
                                      </p:cBhvr>
                                      <p:rCtr x="0" y="-13588"/>
                                    </p:animMotion>
                                  </p:childTnLst>
                                </p:cTn>
                              </p:par>
                              <p:par>
                                <p:cTn id="126" presetID="2" presetClass="exit" presetSubtype="4" fill="hold" nodeType="withEffect">
                                  <p:stCondLst>
                                    <p:cond delay="37800"/>
                                  </p:stCondLst>
                                  <p:childTnLst>
                                    <p:anim calcmode="lin" valueType="num">
                                      <p:cBhvr additive="base">
                                        <p:cTn id="127" dur="500"/>
                                        <p:tgtEl>
                                          <p:spTgt spid="30"/>
                                        </p:tgtEl>
                                        <p:attrNameLst>
                                          <p:attrName>ppt_x</p:attrName>
                                        </p:attrNameLst>
                                      </p:cBhvr>
                                      <p:tavLst>
                                        <p:tav tm="0">
                                          <p:val>
                                            <p:strVal val="ppt_x"/>
                                          </p:val>
                                        </p:tav>
                                        <p:tav tm="100000">
                                          <p:val>
                                            <p:strVal val="ppt_x"/>
                                          </p:val>
                                        </p:tav>
                                      </p:tavLst>
                                    </p:anim>
                                    <p:anim calcmode="lin" valueType="num">
                                      <p:cBhvr additive="base">
                                        <p:cTn id="128" dur="500"/>
                                        <p:tgtEl>
                                          <p:spTgt spid="30"/>
                                        </p:tgtEl>
                                        <p:attrNameLst>
                                          <p:attrName>ppt_y</p:attrName>
                                        </p:attrNameLst>
                                      </p:cBhvr>
                                      <p:tavLst>
                                        <p:tav tm="0">
                                          <p:val>
                                            <p:strVal val="ppt_y"/>
                                          </p:val>
                                        </p:tav>
                                        <p:tav tm="100000">
                                          <p:val>
                                            <p:strVal val="1+ppt_h/2"/>
                                          </p:val>
                                        </p:tav>
                                      </p:tavLst>
                                    </p:anim>
                                    <p:set>
                                      <p:cBhvr>
                                        <p:cTn id="129" dur="1" fill="hold">
                                          <p:stCondLst>
                                            <p:cond delay="499"/>
                                          </p:stCondLst>
                                        </p:cTn>
                                        <p:tgtEl>
                                          <p:spTgt spid="30"/>
                                        </p:tgtEl>
                                        <p:attrNameLst>
                                          <p:attrName>style.visibility</p:attrName>
                                        </p:attrNameLst>
                                      </p:cBhvr>
                                      <p:to>
                                        <p:strVal val="hidden"/>
                                      </p:to>
                                    </p:set>
                                  </p:childTnLst>
                                </p:cTn>
                              </p:par>
                              <p:par>
                                <p:cTn id="130" presetID="2" presetClass="exit" presetSubtype="4" fill="hold" nodeType="withEffect">
                                  <p:stCondLst>
                                    <p:cond delay="37800"/>
                                  </p:stCondLst>
                                  <p:childTnLst>
                                    <p:anim calcmode="lin" valueType="num">
                                      <p:cBhvr additive="base">
                                        <p:cTn id="131" dur="500"/>
                                        <p:tgtEl>
                                          <p:spTgt spid="38"/>
                                        </p:tgtEl>
                                        <p:attrNameLst>
                                          <p:attrName>ppt_x</p:attrName>
                                        </p:attrNameLst>
                                      </p:cBhvr>
                                      <p:tavLst>
                                        <p:tav tm="0">
                                          <p:val>
                                            <p:strVal val="ppt_x"/>
                                          </p:val>
                                        </p:tav>
                                        <p:tav tm="100000">
                                          <p:val>
                                            <p:strVal val="ppt_x"/>
                                          </p:val>
                                        </p:tav>
                                      </p:tavLst>
                                    </p:anim>
                                    <p:anim calcmode="lin" valueType="num">
                                      <p:cBhvr additive="base">
                                        <p:cTn id="132" dur="500"/>
                                        <p:tgtEl>
                                          <p:spTgt spid="38"/>
                                        </p:tgtEl>
                                        <p:attrNameLst>
                                          <p:attrName>ppt_y</p:attrName>
                                        </p:attrNameLst>
                                      </p:cBhvr>
                                      <p:tavLst>
                                        <p:tav tm="0">
                                          <p:val>
                                            <p:strVal val="ppt_y"/>
                                          </p:val>
                                        </p:tav>
                                        <p:tav tm="100000">
                                          <p:val>
                                            <p:strVal val="1+ppt_h/2"/>
                                          </p:val>
                                        </p:tav>
                                      </p:tavLst>
                                    </p:anim>
                                    <p:set>
                                      <p:cBhvr>
                                        <p:cTn id="133" dur="1" fill="hold">
                                          <p:stCondLst>
                                            <p:cond delay="499"/>
                                          </p:stCondLst>
                                        </p:cTn>
                                        <p:tgtEl>
                                          <p:spTgt spid="38"/>
                                        </p:tgtEl>
                                        <p:attrNameLst>
                                          <p:attrName>style.visibility</p:attrName>
                                        </p:attrNameLst>
                                      </p:cBhvr>
                                      <p:to>
                                        <p:strVal val="hidden"/>
                                      </p:to>
                                    </p:set>
                                  </p:childTnLst>
                                </p:cTn>
                              </p:par>
                            </p:childTnLst>
                          </p:cTn>
                        </p:par>
                        <p:par>
                          <p:cTn id="134" fill="hold">
                            <p:stCondLst>
                              <p:cond delay="87800"/>
                            </p:stCondLst>
                            <p:childTnLst>
                              <p:par>
                                <p:cTn id="135" presetID="64" presetClass="path" presetSubtype="0" accel="50000" decel="50000" fill="hold" nodeType="afterEffect">
                                  <p:stCondLst>
                                    <p:cond delay="5500"/>
                                  </p:stCondLst>
                                  <p:childTnLst>
                                    <p:animMotion origin="layout" path="M 0.04722 0.04213 L 0.04722 -0.12963 " pathEditMode="fixed" rAng="0" ptsTypes="AA">
                                      <p:cBhvr>
                                        <p:cTn id="136" dur="1000" fill="hold"/>
                                        <p:tgtEl>
                                          <p:spTgt spid="31"/>
                                        </p:tgtEl>
                                        <p:attrNameLst>
                                          <p:attrName>ppt_x</p:attrName>
                                          <p:attrName>ppt_y</p:attrName>
                                        </p:attrNameLst>
                                      </p:cBhvr>
                                      <p:rCtr x="0" y="-8588"/>
                                    </p:animMotion>
                                  </p:childTnLst>
                                </p:cTn>
                              </p:par>
                              <p:par>
                                <p:cTn id="137" presetID="64" presetClass="path" presetSubtype="0" accel="50000" decel="50000" fill="hold" nodeType="withEffect">
                                  <p:stCondLst>
                                    <p:cond delay="5500"/>
                                  </p:stCondLst>
                                  <p:childTnLst>
                                    <p:animMotion origin="layout" path="M 0.04722 0.04213 L 0.04722 -0.22939 " pathEditMode="fixed" rAng="0" ptsTypes="AA">
                                      <p:cBhvr>
                                        <p:cTn id="138" dur="1000" fill="hold"/>
                                        <p:tgtEl>
                                          <p:spTgt spid="39"/>
                                        </p:tgtEl>
                                        <p:attrNameLst>
                                          <p:attrName>ppt_x</p:attrName>
                                          <p:attrName>ppt_y</p:attrName>
                                        </p:attrNameLst>
                                      </p:cBhvr>
                                      <p:rCtr x="0" y="-13588"/>
                                    </p:animMotion>
                                  </p:childTnLst>
                                </p:cTn>
                              </p:par>
                              <p:par>
                                <p:cTn id="139" presetID="2" presetClass="exit" presetSubtype="4" fill="hold" nodeType="withEffect">
                                  <p:stCondLst>
                                    <p:cond delay="22250"/>
                                  </p:stCondLst>
                                  <p:childTnLst>
                                    <p:anim calcmode="lin" valueType="num">
                                      <p:cBhvr additive="base">
                                        <p:cTn id="140" dur="500"/>
                                        <p:tgtEl>
                                          <p:spTgt spid="31"/>
                                        </p:tgtEl>
                                        <p:attrNameLst>
                                          <p:attrName>ppt_x</p:attrName>
                                        </p:attrNameLst>
                                      </p:cBhvr>
                                      <p:tavLst>
                                        <p:tav tm="0">
                                          <p:val>
                                            <p:strVal val="ppt_x"/>
                                          </p:val>
                                        </p:tav>
                                        <p:tav tm="100000">
                                          <p:val>
                                            <p:strVal val="ppt_x"/>
                                          </p:val>
                                        </p:tav>
                                      </p:tavLst>
                                    </p:anim>
                                    <p:anim calcmode="lin" valueType="num">
                                      <p:cBhvr additive="base">
                                        <p:cTn id="141" dur="500"/>
                                        <p:tgtEl>
                                          <p:spTgt spid="31"/>
                                        </p:tgtEl>
                                        <p:attrNameLst>
                                          <p:attrName>ppt_y</p:attrName>
                                        </p:attrNameLst>
                                      </p:cBhvr>
                                      <p:tavLst>
                                        <p:tav tm="0">
                                          <p:val>
                                            <p:strVal val="ppt_y"/>
                                          </p:val>
                                        </p:tav>
                                        <p:tav tm="100000">
                                          <p:val>
                                            <p:strVal val="1+ppt_h/2"/>
                                          </p:val>
                                        </p:tav>
                                      </p:tavLst>
                                    </p:anim>
                                    <p:set>
                                      <p:cBhvr>
                                        <p:cTn id="142" dur="1" fill="hold">
                                          <p:stCondLst>
                                            <p:cond delay="499"/>
                                          </p:stCondLst>
                                        </p:cTn>
                                        <p:tgtEl>
                                          <p:spTgt spid="31"/>
                                        </p:tgtEl>
                                        <p:attrNameLst>
                                          <p:attrName>style.visibility</p:attrName>
                                        </p:attrNameLst>
                                      </p:cBhvr>
                                      <p:to>
                                        <p:strVal val="hidden"/>
                                      </p:to>
                                    </p:set>
                                  </p:childTnLst>
                                </p:cTn>
                              </p:par>
                              <p:par>
                                <p:cTn id="143" presetID="2" presetClass="exit" presetSubtype="4" fill="hold" nodeType="withEffect">
                                  <p:stCondLst>
                                    <p:cond delay="22250"/>
                                  </p:stCondLst>
                                  <p:childTnLst>
                                    <p:anim calcmode="lin" valueType="num">
                                      <p:cBhvr additive="base">
                                        <p:cTn id="144" dur="500"/>
                                        <p:tgtEl>
                                          <p:spTgt spid="39"/>
                                        </p:tgtEl>
                                        <p:attrNameLst>
                                          <p:attrName>ppt_x</p:attrName>
                                        </p:attrNameLst>
                                      </p:cBhvr>
                                      <p:tavLst>
                                        <p:tav tm="0">
                                          <p:val>
                                            <p:strVal val="ppt_x"/>
                                          </p:val>
                                        </p:tav>
                                        <p:tav tm="100000">
                                          <p:val>
                                            <p:strVal val="ppt_x"/>
                                          </p:val>
                                        </p:tav>
                                      </p:tavLst>
                                    </p:anim>
                                    <p:anim calcmode="lin" valueType="num">
                                      <p:cBhvr additive="base">
                                        <p:cTn id="145" dur="500"/>
                                        <p:tgtEl>
                                          <p:spTgt spid="39"/>
                                        </p:tgtEl>
                                        <p:attrNameLst>
                                          <p:attrName>ppt_y</p:attrName>
                                        </p:attrNameLst>
                                      </p:cBhvr>
                                      <p:tavLst>
                                        <p:tav tm="0">
                                          <p:val>
                                            <p:strVal val="ppt_y"/>
                                          </p:val>
                                        </p:tav>
                                        <p:tav tm="100000">
                                          <p:val>
                                            <p:strVal val="1+ppt_h/2"/>
                                          </p:val>
                                        </p:tav>
                                      </p:tavLst>
                                    </p:anim>
                                    <p:set>
                                      <p:cBhvr>
                                        <p:cTn id="146" dur="1" fill="hold">
                                          <p:stCondLst>
                                            <p:cond delay="499"/>
                                          </p:stCondLst>
                                        </p:cTn>
                                        <p:tgtEl>
                                          <p:spTgt spid="39"/>
                                        </p:tgtEl>
                                        <p:attrNameLst>
                                          <p:attrName>style.visibility</p:attrName>
                                        </p:attrNameLst>
                                      </p:cBhvr>
                                      <p:to>
                                        <p:strVal val="hidden"/>
                                      </p:to>
                                    </p:set>
                                  </p:childTnLst>
                                </p:cTn>
                              </p:par>
                              <p:par>
                                <p:cTn id="147" presetID="64" presetClass="path" presetSubtype="0" accel="50000" decel="50000" fill="hold" nodeType="withEffect">
                                  <p:stCondLst>
                                    <p:cond delay="23300"/>
                                  </p:stCondLst>
                                  <p:childTnLst>
                                    <p:animMotion origin="layout" path="M 0.0276 0.04213 L 0.0276 -0.22939 " pathEditMode="fixed" rAng="0" ptsTypes="AA">
                                      <p:cBhvr>
                                        <p:cTn id="148" dur="1000" fill="hold"/>
                                        <p:tgtEl>
                                          <p:spTgt spid="40"/>
                                        </p:tgtEl>
                                        <p:attrNameLst>
                                          <p:attrName>ppt_x</p:attrName>
                                          <p:attrName>ppt_y</p:attrName>
                                        </p:attrNameLst>
                                      </p:cBhvr>
                                      <p:rCtr x="0" y="-13588"/>
                                    </p:animMotion>
                                  </p:childTnLst>
                                </p:cTn>
                              </p:par>
                              <p:par>
                                <p:cTn id="149" presetID="64" presetClass="path" presetSubtype="0" accel="50000" decel="50000" fill="hold" nodeType="withEffect">
                                  <p:stCondLst>
                                    <p:cond delay="23300"/>
                                  </p:stCondLst>
                                  <p:childTnLst>
                                    <p:animMotion origin="layout" path="M 0.0276 0.04213 L 0.0276 -0.12963 " pathEditMode="fixed" rAng="0" ptsTypes="AA">
                                      <p:cBhvr>
                                        <p:cTn id="150" dur="1000" fill="hold"/>
                                        <p:tgtEl>
                                          <p:spTgt spid="36"/>
                                        </p:tgtEl>
                                        <p:attrNameLst>
                                          <p:attrName>ppt_x</p:attrName>
                                          <p:attrName>ppt_y</p:attrName>
                                        </p:attrNameLst>
                                      </p:cBhvr>
                                      <p:rCtr x="0" y="-8588"/>
                                    </p:animMotion>
                                  </p:childTnLst>
                                </p:cTn>
                              </p:par>
                              <p:par>
                                <p:cTn id="151" presetID="2" presetClass="exit" presetSubtype="4" fill="hold" nodeType="withEffect">
                                  <p:stCondLst>
                                    <p:cond delay="44000"/>
                                  </p:stCondLst>
                                  <p:childTnLst>
                                    <p:anim calcmode="lin" valueType="num">
                                      <p:cBhvr additive="base">
                                        <p:cTn id="152" dur="500"/>
                                        <p:tgtEl>
                                          <p:spTgt spid="36"/>
                                        </p:tgtEl>
                                        <p:attrNameLst>
                                          <p:attrName>ppt_x</p:attrName>
                                        </p:attrNameLst>
                                      </p:cBhvr>
                                      <p:tavLst>
                                        <p:tav tm="0">
                                          <p:val>
                                            <p:strVal val="ppt_x"/>
                                          </p:val>
                                        </p:tav>
                                        <p:tav tm="100000">
                                          <p:val>
                                            <p:strVal val="ppt_x"/>
                                          </p:val>
                                        </p:tav>
                                      </p:tavLst>
                                    </p:anim>
                                    <p:anim calcmode="lin" valueType="num">
                                      <p:cBhvr additive="base">
                                        <p:cTn id="153" dur="500"/>
                                        <p:tgtEl>
                                          <p:spTgt spid="36"/>
                                        </p:tgtEl>
                                        <p:attrNameLst>
                                          <p:attrName>ppt_y</p:attrName>
                                        </p:attrNameLst>
                                      </p:cBhvr>
                                      <p:tavLst>
                                        <p:tav tm="0">
                                          <p:val>
                                            <p:strVal val="ppt_y"/>
                                          </p:val>
                                        </p:tav>
                                        <p:tav tm="100000">
                                          <p:val>
                                            <p:strVal val="1+ppt_h/2"/>
                                          </p:val>
                                        </p:tav>
                                      </p:tavLst>
                                    </p:anim>
                                    <p:set>
                                      <p:cBhvr>
                                        <p:cTn id="154" dur="1" fill="hold">
                                          <p:stCondLst>
                                            <p:cond delay="499"/>
                                          </p:stCondLst>
                                        </p:cTn>
                                        <p:tgtEl>
                                          <p:spTgt spid="36"/>
                                        </p:tgtEl>
                                        <p:attrNameLst>
                                          <p:attrName>style.visibility</p:attrName>
                                        </p:attrNameLst>
                                      </p:cBhvr>
                                      <p:to>
                                        <p:strVal val="hidden"/>
                                      </p:to>
                                    </p:set>
                                  </p:childTnLst>
                                </p:cTn>
                              </p:par>
                              <p:par>
                                <p:cTn id="155" presetID="2" presetClass="exit" presetSubtype="4" fill="hold" nodeType="withEffect">
                                  <p:stCondLst>
                                    <p:cond delay="44000"/>
                                  </p:stCondLst>
                                  <p:childTnLst>
                                    <p:anim calcmode="lin" valueType="num">
                                      <p:cBhvr additive="base">
                                        <p:cTn id="156" dur="500"/>
                                        <p:tgtEl>
                                          <p:spTgt spid="40"/>
                                        </p:tgtEl>
                                        <p:attrNameLst>
                                          <p:attrName>ppt_x</p:attrName>
                                        </p:attrNameLst>
                                      </p:cBhvr>
                                      <p:tavLst>
                                        <p:tav tm="0">
                                          <p:val>
                                            <p:strVal val="ppt_x"/>
                                          </p:val>
                                        </p:tav>
                                        <p:tav tm="100000">
                                          <p:val>
                                            <p:strVal val="ppt_x"/>
                                          </p:val>
                                        </p:tav>
                                      </p:tavLst>
                                    </p:anim>
                                    <p:anim calcmode="lin" valueType="num">
                                      <p:cBhvr additive="base">
                                        <p:cTn id="157" dur="500"/>
                                        <p:tgtEl>
                                          <p:spTgt spid="40"/>
                                        </p:tgtEl>
                                        <p:attrNameLst>
                                          <p:attrName>ppt_y</p:attrName>
                                        </p:attrNameLst>
                                      </p:cBhvr>
                                      <p:tavLst>
                                        <p:tav tm="0">
                                          <p:val>
                                            <p:strVal val="ppt_y"/>
                                          </p:val>
                                        </p:tav>
                                        <p:tav tm="100000">
                                          <p:val>
                                            <p:strVal val="1+ppt_h/2"/>
                                          </p:val>
                                        </p:tav>
                                      </p:tavLst>
                                    </p:anim>
                                    <p:set>
                                      <p:cBhvr>
                                        <p:cTn id="158" dur="1" fill="hold">
                                          <p:stCondLst>
                                            <p:cond delay="499"/>
                                          </p:stCondLst>
                                        </p:cTn>
                                        <p:tgtEl>
                                          <p:spTgt spid="40"/>
                                        </p:tgtEl>
                                        <p:attrNameLst>
                                          <p:attrName>style.visibility</p:attrName>
                                        </p:attrNameLst>
                                      </p:cBhvr>
                                      <p:to>
                                        <p:strVal val="hidden"/>
                                      </p:to>
                                    </p:set>
                                  </p:childTnLst>
                                </p:cTn>
                              </p:par>
                              <p:par>
                                <p:cTn id="159" presetID="64" presetClass="path" presetSubtype="0" accel="50000" decel="50000" fill="hold" nodeType="withEffect">
                                  <p:stCondLst>
                                    <p:cond delay="47000"/>
                                  </p:stCondLst>
                                  <p:childTnLst>
                                    <p:animMotion origin="layout" path="M 0.00799 0.04213 L 0.00799 -0.12963 " pathEditMode="relative" rAng="0" ptsTypes="AA">
                                      <p:cBhvr>
                                        <p:cTn id="160" dur="1000" fill="hold"/>
                                        <p:tgtEl>
                                          <p:spTgt spid="37"/>
                                        </p:tgtEl>
                                        <p:attrNameLst>
                                          <p:attrName>ppt_x</p:attrName>
                                          <p:attrName>ppt_y</p:attrName>
                                        </p:attrNameLst>
                                      </p:cBhvr>
                                      <p:rCtr x="0" y="-8588"/>
                                    </p:animMotion>
                                  </p:childTnLst>
                                </p:cTn>
                              </p:par>
                              <p:par>
                                <p:cTn id="161" presetID="64" presetClass="path" presetSubtype="0" accel="50000" decel="50000" fill="hold" nodeType="withEffect">
                                  <p:stCondLst>
                                    <p:cond delay="47000"/>
                                  </p:stCondLst>
                                  <p:childTnLst>
                                    <p:animMotion origin="layout" path="M 0.00799 0.04213 L 0.00799 -0.22939 " pathEditMode="fixed" rAng="0" ptsTypes="AA">
                                      <p:cBhvr>
                                        <p:cTn id="162" dur="1000" fill="hold"/>
                                        <p:tgtEl>
                                          <p:spTgt spid="41"/>
                                        </p:tgtEl>
                                        <p:attrNameLst>
                                          <p:attrName>ppt_x</p:attrName>
                                          <p:attrName>ppt_y</p:attrName>
                                        </p:attrNameLst>
                                      </p:cBhvr>
                                      <p:rCtr x="0" y="-13588"/>
                                    </p:animMotion>
                                  </p:childTnLst>
                                </p:cTn>
                              </p:par>
                              <p:par>
                                <p:cTn id="163" presetID="9" presetClass="entr" presetSubtype="0" fill="hold" nodeType="withEffect">
                                  <p:stCondLst>
                                    <p:cond delay="51000"/>
                                  </p:stCondLst>
                                  <p:childTnLst>
                                    <p:set>
                                      <p:cBhvr>
                                        <p:cTn id="164" dur="1" fill="hold">
                                          <p:stCondLst>
                                            <p:cond delay="0"/>
                                          </p:stCondLst>
                                        </p:cTn>
                                        <p:tgtEl>
                                          <p:spTgt spid="29"/>
                                        </p:tgtEl>
                                        <p:attrNameLst>
                                          <p:attrName>style.visibility</p:attrName>
                                        </p:attrNameLst>
                                      </p:cBhvr>
                                      <p:to>
                                        <p:strVal val="visible"/>
                                      </p:to>
                                    </p:set>
                                    <p:animEffect transition="in" filter="dissolve">
                                      <p:cBhvr>
                                        <p:cTn id="165" dur="1000"/>
                                        <p:tgtEl>
                                          <p:spTgt spid="29"/>
                                        </p:tgtEl>
                                      </p:cBhvr>
                                    </p:animEffect>
                                  </p:childTnLst>
                                </p:cTn>
                              </p:par>
                              <p:par>
                                <p:cTn id="166" presetID="2" presetClass="exit" presetSubtype="4" fill="hold" nodeType="withEffect">
                                  <p:stCondLst>
                                    <p:cond delay="53000"/>
                                  </p:stCondLst>
                                  <p:childTnLst>
                                    <p:anim calcmode="lin" valueType="num">
                                      <p:cBhvr additive="base">
                                        <p:cTn id="167" dur="500"/>
                                        <p:tgtEl>
                                          <p:spTgt spid="37"/>
                                        </p:tgtEl>
                                        <p:attrNameLst>
                                          <p:attrName>ppt_x</p:attrName>
                                        </p:attrNameLst>
                                      </p:cBhvr>
                                      <p:tavLst>
                                        <p:tav tm="0">
                                          <p:val>
                                            <p:strVal val="ppt_x"/>
                                          </p:val>
                                        </p:tav>
                                        <p:tav tm="100000">
                                          <p:val>
                                            <p:strVal val="ppt_x"/>
                                          </p:val>
                                        </p:tav>
                                      </p:tavLst>
                                    </p:anim>
                                    <p:anim calcmode="lin" valueType="num">
                                      <p:cBhvr additive="base">
                                        <p:cTn id="168" dur="500"/>
                                        <p:tgtEl>
                                          <p:spTgt spid="37"/>
                                        </p:tgtEl>
                                        <p:attrNameLst>
                                          <p:attrName>ppt_y</p:attrName>
                                        </p:attrNameLst>
                                      </p:cBhvr>
                                      <p:tavLst>
                                        <p:tav tm="0">
                                          <p:val>
                                            <p:strVal val="ppt_y"/>
                                          </p:val>
                                        </p:tav>
                                        <p:tav tm="100000">
                                          <p:val>
                                            <p:strVal val="1+ppt_h/2"/>
                                          </p:val>
                                        </p:tav>
                                      </p:tavLst>
                                    </p:anim>
                                    <p:set>
                                      <p:cBhvr>
                                        <p:cTn id="169" dur="1" fill="hold">
                                          <p:stCondLst>
                                            <p:cond delay="499"/>
                                          </p:stCondLst>
                                        </p:cTn>
                                        <p:tgtEl>
                                          <p:spTgt spid="37"/>
                                        </p:tgtEl>
                                        <p:attrNameLst>
                                          <p:attrName>style.visibility</p:attrName>
                                        </p:attrNameLst>
                                      </p:cBhvr>
                                      <p:to>
                                        <p:strVal val="hidden"/>
                                      </p:to>
                                    </p:set>
                                  </p:childTnLst>
                                </p:cTn>
                              </p:par>
                              <p:par>
                                <p:cTn id="170" presetID="2" presetClass="exit" presetSubtype="4" fill="hold" nodeType="withEffect">
                                  <p:stCondLst>
                                    <p:cond delay="53000"/>
                                  </p:stCondLst>
                                  <p:childTnLst>
                                    <p:anim calcmode="lin" valueType="num">
                                      <p:cBhvr additive="base">
                                        <p:cTn id="171" dur="500"/>
                                        <p:tgtEl>
                                          <p:spTgt spid="41"/>
                                        </p:tgtEl>
                                        <p:attrNameLst>
                                          <p:attrName>ppt_x</p:attrName>
                                        </p:attrNameLst>
                                      </p:cBhvr>
                                      <p:tavLst>
                                        <p:tav tm="0">
                                          <p:val>
                                            <p:strVal val="ppt_x"/>
                                          </p:val>
                                        </p:tav>
                                        <p:tav tm="100000">
                                          <p:val>
                                            <p:strVal val="ppt_x"/>
                                          </p:val>
                                        </p:tav>
                                      </p:tavLst>
                                    </p:anim>
                                    <p:anim calcmode="lin" valueType="num">
                                      <p:cBhvr additive="base">
                                        <p:cTn id="172" dur="500"/>
                                        <p:tgtEl>
                                          <p:spTgt spid="41"/>
                                        </p:tgtEl>
                                        <p:attrNameLst>
                                          <p:attrName>ppt_y</p:attrName>
                                        </p:attrNameLst>
                                      </p:cBhvr>
                                      <p:tavLst>
                                        <p:tav tm="0">
                                          <p:val>
                                            <p:strVal val="ppt_y"/>
                                          </p:val>
                                        </p:tav>
                                        <p:tav tm="100000">
                                          <p:val>
                                            <p:strVal val="1+ppt_h/2"/>
                                          </p:val>
                                        </p:tav>
                                      </p:tavLst>
                                    </p:anim>
                                    <p:set>
                                      <p:cBhvr>
                                        <p:cTn id="173" dur="1" fill="hold">
                                          <p:stCondLst>
                                            <p:cond delay="499"/>
                                          </p:stCondLst>
                                        </p:cTn>
                                        <p:tgtEl>
                                          <p:spTgt spid="41"/>
                                        </p:tgtEl>
                                        <p:attrNameLst>
                                          <p:attrName>style.visibility</p:attrName>
                                        </p:attrNameLst>
                                      </p:cBhvr>
                                      <p:to>
                                        <p:strVal val="hidden"/>
                                      </p:to>
                                    </p:set>
                                  </p:childTnLst>
                                </p:cTn>
                              </p:par>
                              <p:par>
                                <p:cTn id="174" presetID="26" presetClass="emph" presetSubtype="0" repeatCount="5000" fill="hold" nodeType="withEffect">
                                  <p:stCondLst>
                                    <p:cond delay="57500"/>
                                  </p:stCondLst>
                                  <p:childTnLst>
                                    <p:animEffect transition="out" filter="fade">
                                      <p:cBhvr>
                                        <p:cTn id="175" dur="230" tmFilter="0, 0; .2, .5; .8, .5; 1, 0"/>
                                        <p:tgtEl>
                                          <p:spTgt spid="4"/>
                                        </p:tgtEl>
                                      </p:cBhvr>
                                    </p:animEffect>
                                    <p:animScale>
                                      <p:cBhvr>
                                        <p:cTn id="176" dur="115" autoRev="1" fill="hold"/>
                                        <p:tgtEl>
                                          <p:spTgt spid="4"/>
                                        </p:tgtEl>
                                      </p:cBhvr>
                                      <p:by x="105000" y="105000"/>
                                    </p:animScale>
                                  </p:childTnLst>
                                </p:cTn>
                              </p:par>
                              <p:par>
                                <p:cTn id="177" presetID="1" presetClass="exit" presetSubtype="0" fill="hold" nodeType="withEffect">
                                  <p:stCondLst>
                                    <p:cond delay="58750"/>
                                  </p:stCondLst>
                                  <p:childTnLst>
                                    <p:set>
                                      <p:cBhvr>
                                        <p:cTn id="178" dur="1" fill="hold">
                                          <p:stCondLst>
                                            <p:cond delay="0"/>
                                          </p:stCondLst>
                                        </p:cTn>
                                        <p:tgtEl>
                                          <p:spTgt spid="4"/>
                                        </p:tgtEl>
                                        <p:attrNameLst>
                                          <p:attrName>style.visibility</p:attrName>
                                        </p:attrNameLst>
                                      </p:cBhvr>
                                      <p:to>
                                        <p:strVal val="hidden"/>
                                      </p:to>
                                    </p:set>
                                  </p:childTnLst>
                                </p:cTn>
                              </p:par>
                            </p:childTnLst>
                          </p:cTn>
                        </p:par>
                        <p:par>
                          <p:cTn id="179" fill="hold">
                            <p:stCondLst>
                              <p:cond delay="146550"/>
                            </p:stCondLst>
                            <p:childTnLst>
                              <p:par>
                                <p:cTn id="180" presetID="16" presetClass="emph" presetSubtype="0" fill="hold" grpId="0" nodeType="afterEffect">
                                  <p:stCondLst>
                                    <p:cond delay="500"/>
                                  </p:stCondLst>
                                  <p:childTnLst>
                                    <p:set>
                                      <p:cBhvr override="childStyle">
                                        <p:cTn id="181" dur="500" fill="hold"/>
                                        <p:tgtEl>
                                          <p:spTgt spid="2"/>
                                        </p:tgtEl>
                                        <p:attrNameLst>
                                          <p:attrName>style.color</p:attrName>
                                        </p:attrNameLst>
                                      </p:cBhvr>
                                      <p:to>
                                        <p:clrVal>
                                          <a:srgbClr val="C00000"/>
                                        </p:clrVal>
                                      </p:to>
                                    </p:set>
                                    <p:set>
                                      <p:cBhvr>
                                        <p:cTn id="182" dur="500" fill="hold"/>
                                        <p:tgtEl>
                                          <p:spTgt spid="2"/>
                                        </p:tgtEl>
                                        <p:attrNameLst>
                                          <p:attrName>fillcolor</p:attrName>
                                        </p:attrNameLst>
                                      </p:cBhvr>
                                      <p:to>
                                        <p:clrVal>
                                          <a:srgbClr val="C00000"/>
                                        </p:clrVal>
                                      </p:to>
                                    </p:set>
                                    <p:set>
                                      <p:cBhvr>
                                        <p:cTn id="183" dur="500" fill="hold"/>
                                        <p:tgtEl>
                                          <p:spTgt spid="2"/>
                                        </p:tgtEl>
                                        <p:attrNameLst>
                                          <p:attrName>fill.type</p:attrName>
                                        </p:attrNameLst>
                                      </p:cBhvr>
                                      <p:to>
                                        <p:strVal val="solid"/>
                                      </p:to>
                                    </p:set>
                                  </p:childTnLst>
                                </p:cTn>
                              </p:par>
                              <p:par>
                                <p:cTn id="184" presetID="26" presetClass="emph" presetSubtype="0" fill="hold" grpId="1" nodeType="withEffect">
                                  <p:stCondLst>
                                    <p:cond delay="500"/>
                                  </p:stCondLst>
                                  <p:childTnLst>
                                    <p:animEffect transition="out" filter="fade">
                                      <p:cBhvr>
                                        <p:cTn id="185" dur="1000" tmFilter="0, 0; .2, .5; .8, .5; 1, 0"/>
                                        <p:tgtEl>
                                          <p:spTgt spid="2"/>
                                        </p:tgtEl>
                                      </p:cBhvr>
                                    </p:animEffect>
                                    <p:animScale>
                                      <p:cBhvr>
                                        <p:cTn id="186" dur="500" autoRev="1" fill="hold"/>
                                        <p:tgtEl>
                                          <p:spTgt spid="2"/>
                                        </p:tgtEl>
                                      </p:cBhvr>
                                      <p:by x="105000" y="105000"/>
                                    </p:animScale>
                                  </p:childTnLst>
                                </p:cTn>
                              </p:par>
                            </p:childTnLst>
                          </p:cTn>
                        </p:par>
                        <p:par>
                          <p:cTn id="187" fill="hold">
                            <p:stCondLst>
                              <p:cond delay="148050"/>
                            </p:stCondLst>
                            <p:childTnLst>
                              <p:par>
                                <p:cTn id="188" presetID="12" presetClass="entr" presetSubtype="4" fill="hold" grpId="0" nodeType="afterEffect">
                                  <p:stCondLst>
                                    <p:cond delay="0"/>
                                  </p:stCondLst>
                                  <p:childTnLst>
                                    <p:set>
                                      <p:cBhvr>
                                        <p:cTn id="189" dur="1" fill="hold">
                                          <p:stCondLst>
                                            <p:cond delay="0"/>
                                          </p:stCondLst>
                                        </p:cTn>
                                        <p:tgtEl>
                                          <p:spTgt spid="14">
                                            <p:txEl>
                                              <p:pRg st="0" end="0"/>
                                            </p:txEl>
                                          </p:spTgt>
                                        </p:tgtEl>
                                        <p:attrNameLst>
                                          <p:attrName>style.visibility</p:attrName>
                                        </p:attrNameLst>
                                      </p:cBhvr>
                                      <p:to>
                                        <p:strVal val="visible"/>
                                      </p:to>
                                    </p:set>
                                    <p:anim calcmode="lin" valueType="num">
                                      <p:cBhvr additive="base">
                                        <p:cTn id="190" dur="2000"/>
                                        <p:tgtEl>
                                          <p:spTgt spid="14">
                                            <p:txEl>
                                              <p:pRg st="0" end="0"/>
                                            </p:txEl>
                                          </p:spTgt>
                                        </p:tgtEl>
                                        <p:attrNameLst>
                                          <p:attrName>ppt_y</p:attrName>
                                        </p:attrNameLst>
                                      </p:cBhvr>
                                      <p:tavLst>
                                        <p:tav tm="0">
                                          <p:val>
                                            <p:strVal val="#ppt_y+#ppt_h*1.125000"/>
                                          </p:val>
                                        </p:tav>
                                        <p:tav tm="100000">
                                          <p:val>
                                            <p:strVal val="#ppt_y"/>
                                          </p:val>
                                        </p:tav>
                                      </p:tavLst>
                                    </p:anim>
                                    <p:animEffect transition="in" filter="wipe(up)">
                                      <p:cBhvr>
                                        <p:cTn id="191" dur="2000"/>
                                        <p:tgtEl>
                                          <p:spTgt spid="14">
                                            <p:txEl>
                                              <p:pRg st="0" end="0"/>
                                            </p:txEl>
                                          </p:spTgt>
                                        </p:tgtEl>
                                      </p:cBhvr>
                                    </p:animEffect>
                                  </p:childTnLst>
                                  <p:subTnLst>
                                    <p:audio>
                                      <p:cMediaNode>
                                        <p:cTn display="0" masterRel="sameClick">
                                          <p:stCondLst>
                                            <p:cond evt="begin" delay="0">
                                              <p:tn val="188"/>
                                            </p:cond>
                                          </p:stCondLst>
                                          <p:endCondLst>
                                            <p:cond evt="onStopAudio" delay="0">
                                              <p:tgtEl>
                                                <p:sldTgt/>
                                              </p:tgtEl>
                                            </p:cond>
                                          </p:endCondLst>
                                        </p:cTn>
                                        <p:tgtEl>
                                          <p:sndTgt r:embed="rId6" name="MagicWand.wav"/>
                                        </p:tgtEl>
                                      </p:cMediaNode>
                                    </p:audio>
                                  </p:subTnLst>
                                </p:cTn>
                              </p:par>
                            </p:childTnLst>
                          </p:cTn>
                        </p:par>
                        <p:par>
                          <p:cTn id="192" fill="hold">
                            <p:stCondLst>
                              <p:cond delay="150050"/>
                            </p:stCondLst>
                            <p:childTnLst>
                              <p:par>
                                <p:cTn id="193" presetID="12" presetClass="entr" presetSubtype="4" fill="hold" grpId="0" nodeType="afterEffect">
                                  <p:stCondLst>
                                    <p:cond delay="0"/>
                                  </p:stCondLst>
                                  <p:childTnLst>
                                    <p:set>
                                      <p:cBhvr>
                                        <p:cTn id="194" dur="1" fill="hold">
                                          <p:stCondLst>
                                            <p:cond delay="0"/>
                                          </p:stCondLst>
                                        </p:cTn>
                                        <p:tgtEl>
                                          <p:spTgt spid="14">
                                            <p:txEl>
                                              <p:pRg st="1" end="1"/>
                                            </p:txEl>
                                          </p:spTgt>
                                        </p:tgtEl>
                                        <p:attrNameLst>
                                          <p:attrName>style.visibility</p:attrName>
                                        </p:attrNameLst>
                                      </p:cBhvr>
                                      <p:to>
                                        <p:strVal val="visible"/>
                                      </p:to>
                                    </p:set>
                                    <p:anim calcmode="lin" valueType="num">
                                      <p:cBhvr additive="base">
                                        <p:cTn id="195" dur="2000"/>
                                        <p:tgtEl>
                                          <p:spTgt spid="14">
                                            <p:txEl>
                                              <p:pRg st="1" end="1"/>
                                            </p:txEl>
                                          </p:spTgt>
                                        </p:tgtEl>
                                        <p:attrNameLst>
                                          <p:attrName>ppt_y</p:attrName>
                                        </p:attrNameLst>
                                      </p:cBhvr>
                                      <p:tavLst>
                                        <p:tav tm="0">
                                          <p:val>
                                            <p:strVal val="#ppt_y+#ppt_h*1.125000"/>
                                          </p:val>
                                        </p:tav>
                                        <p:tav tm="100000">
                                          <p:val>
                                            <p:strVal val="#ppt_y"/>
                                          </p:val>
                                        </p:tav>
                                      </p:tavLst>
                                    </p:anim>
                                    <p:animEffect transition="in" filter="wipe(up)">
                                      <p:cBhvr>
                                        <p:cTn id="196" dur="2000"/>
                                        <p:tgtEl>
                                          <p:spTgt spid="14">
                                            <p:txEl>
                                              <p:pRg st="1" end="1"/>
                                            </p:txEl>
                                          </p:spTgt>
                                        </p:tgtEl>
                                      </p:cBhvr>
                                    </p:animEffect>
                                  </p:childTnLst>
                                  <p:subTnLst>
                                    <p:audio>
                                      <p:cMediaNode>
                                        <p:cTn display="0" masterRel="sameClick">
                                          <p:stCondLst>
                                            <p:cond evt="begin" delay="0">
                                              <p:tn val="193"/>
                                            </p:cond>
                                          </p:stCondLst>
                                          <p:endCondLst>
                                            <p:cond evt="onStopAudio" delay="0">
                                              <p:tgtEl>
                                                <p:sldTgt/>
                                              </p:tgtEl>
                                            </p:cond>
                                          </p:endCondLst>
                                        </p:cTn>
                                        <p:tgtEl>
                                          <p:sndTgt r:embed="rId6" name="MagicWand.wav"/>
                                        </p:tgtEl>
                                      </p:cMediaNode>
                                    </p:audio>
                                  </p:subTnLst>
                                </p:cTn>
                              </p:par>
                            </p:childTnLst>
                          </p:cTn>
                        </p:par>
                      </p:childTnLst>
                    </p:cTn>
                  </p:par>
                </p:childTnLst>
              </p:cTn>
              <p:nextCondLst>
                <p:cond evt="onClick" delay="0">
                  <p:tgtEl>
                    <p:spTgt spid="4"/>
                  </p:tgtEl>
                </p:cond>
              </p:nextCondLst>
            </p:seq>
            <p:video>
              <p:cMediaNode vol="80000">
                <p:cTn id="197" fill="hold" display="0">
                  <p:stCondLst>
                    <p:cond delay="indefinite"/>
                  </p:stCondLst>
                </p:cTn>
                <p:tgtEl>
                  <p:spTgt spid="5"/>
                </p:tgtEl>
              </p:cMediaNode>
            </p:video>
            <p:seq concurrent="1" nextAc="seek">
              <p:cTn id="198" restart="whenNotActive" fill="hold" evtFilter="cancelBubble" nodeType="interactiveSeq">
                <p:stCondLst>
                  <p:cond evt="onClick" delay="0">
                    <p:tgtEl>
                      <p:spTgt spid="8"/>
                    </p:tgtEl>
                  </p:cond>
                </p:stCondLst>
                <p:endSync evt="end" delay="0">
                  <p:rtn val="all"/>
                </p:endSync>
                <p:childTnLst>
                  <p:par>
                    <p:cTn id="199" fill="hold">
                      <p:stCondLst>
                        <p:cond delay="0"/>
                      </p:stCondLst>
                      <p:childTnLst>
                        <p:par>
                          <p:cTn id="200" fill="hold">
                            <p:stCondLst>
                              <p:cond delay="0"/>
                            </p:stCondLst>
                            <p:childTnLst>
                              <p:par>
                                <p:cTn id="201" presetID="1" presetClass="entr" presetSubtype="0" fill="hold" grpId="0" nodeType="withEffect">
                                  <p:stCondLst>
                                    <p:cond delay="0"/>
                                  </p:stCondLst>
                                  <p:childTnLst>
                                    <p:set>
                                      <p:cBhvr>
                                        <p:cTn id="202" dur="1" fill="hold">
                                          <p:stCondLst>
                                            <p:cond delay="0"/>
                                          </p:stCondLst>
                                        </p:cTn>
                                        <p:tgtEl>
                                          <p:spTgt spid="16"/>
                                        </p:tgtEl>
                                        <p:attrNameLst>
                                          <p:attrName>style.visibility</p:attrName>
                                        </p:attrNameLst>
                                      </p:cBhvr>
                                      <p:to>
                                        <p:strVal val="visible"/>
                                      </p:to>
                                    </p:set>
                                  </p:childTnLst>
                                </p:cTn>
                              </p:par>
                              <p:par>
                                <p:cTn id="203" presetID="1" presetClass="entr" presetSubtype="0" fill="hold" grpId="0" nodeType="withEffect">
                                  <p:stCondLst>
                                    <p:cond delay="0"/>
                                  </p:stCondLst>
                                  <p:childTnLst>
                                    <p:set>
                                      <p:cBhvr>
                                        <p:cTn id="204" dur="1" fill="hold">
                                          <p:stCondLst>
                                            <p:cond delay="0"/>
                                          </p:stCondLst>
                                        </p:cTn>
                                        <p:tgtEl>
                                          <p:spTgt spid="20"/>
                                        </p:tgtEl>
                                        <p:attrNameLst>
                                          <p:attrName>style.visibility</p:attrName>
                                        </p:attrNameLst>
                                      </p:cBhvr>
                                      <p:to>
                                        <p:strVal val="visible"/>
                                      </p:to>
                                    </p:set>
                                  </p:childTnLst>
                                </p:cTn>
                              </p:par>
                              <p:par>
                                <p:cTn id="205" presetID="1" presetClass="entr" presetSubtype="0" fill="hold" grpId="0" nodeType="withEffect">
                                  <p:stCondLst>
                                    <p:cond delay="0"/>
                                  </p:stCondLst>
                                  <p:childTnLst>
                                    <p:set>
                                      <p:cBhvr>
                                        <p:cTn id="206" dur="1" fill="hold">
                                          <p:stCondLst>
                                            <p:cond delay="0"/>
                                          </p:stCondLst>
                                        </p:cTn>
                                        <p:tgtEl>
                                          <p:spTgt spid="30"/>
                                        </p:tgtEl>
                                        <p:attrNameLst>
                                          <p:attrName>style.visibility</p:attrName>
                                        </p:attrNameLst>
                                      </p:cBhvr>
                                      <p:to>
                                        <p:strVal val="visible"/>
                                      </p:to>
                                    </p:set>
                                  </p:childTnLst>
                                </p:cTn>
                              </p:par>
                              <p:par>
                                <p:cTn id="207" presetID="1" presetClass="entr" presetSubtype="0" fill="hold" grpId="0" nodeType="withEffect">
                                  <p:stCondLst>
                                    <p:cond delay="0"/>
                                  </p:stCondLst>
                                  <p:childTnLst>
                                    <p:set>
                                      <p:cBhvr>
                                        <p:cTn id="208" dur="1" fill="hold">
                                          <p:stCondLst>
                                            <p:cond delay="0"/>
                                          </p:stCondLst>
                                        </p:cTn>
                                        <p:tgtEl>
                                          <p:spTgt spid="31"/>
                                        </p:tgtEl>
                                        <p:attrNameLst>
                                          <p:attrName>style.visibility</p:attrName>
                                        </p:attrNameLst>
                                      </p:cBhvr>
                                      <p:to>
                                        <p:strVal val="visible"/>
                                      </p:to>
                                    </p:set>
                                  </p:childTnLst>
                                </p:cTn>
                              </p:par>
                              <p:par>
                                <p:cTn id="209" presetID="1" presetClass="entr" presetSubtype="0" fill="hold" grpId="0" nodeType="withEffect">
                                  <p:stCondLst>
                                    <p:cond delay="0"/>
                                  </p:stCondLst>
                                  <p:childTnLst>
                                    <p:set>
                                      <p:cBhvr>
                                        <p:cTn id="210" dur="1" fill="hold">
                                          <p:stCondLst>
                                            <p:cond delay="0"/>
                                          </p:stCondLst>
                                        </p:cTn>
                                        <p:tgtEl>
                                          <p:spTgt spid="36"/>
                                        </p:tgtEl>
                                        <p:attrNameLst>
                                          <p:attrName>style.visibility</p:attrName>
                                        </p:attrNameLst>
                                      </p:cBhvr>
                                      <p:to>
                                        <p:strVal val="visible"/>
                                      </p:to>
                                    </p:set>
                                  </p:childTnLst>
                                </p:cTn>
                              </p:par>
                              <p:par>
                                <p:cTn id="211" presetID="1" presetClass="entr" presetSubtype="0" fill="hold" grpId="0" nodeType="withEffect">
                                  <p:stCondLst>
                                    <p:cond delay="0"/>
                                  </p:stCondLst>
                                  <p:childTnLst>
                                    <p:set>
                                      <p:cBhvr>
                                        <p:cTn id="212" dur="1" fill="hold">
                                          <p:stCondLst>
                                            <p:cond delay="0"/>
                                          </p:stCondLst>
                                        </p:cTn>
                                        <p:tgtEl>
                                          <p:spTgt spid="37"/>
                                        </p:tgtEl>
                                        <p:attrNameLst>
                                          <p:attrName>style.visibility</p:attrName>
                                        </p:attrNameLst>
                                      </p:cBhvr>
                                      <p:to>
                                        <p:strVal val="visible"/>
                                      </p:to>
                                    </p:set>
                                  </p:childTnLst>
                                </p:cTn>
                              </p:par>
                              <p:par>
                                <p:cTn id="213" presetID="1" presetClass="emph" presetSubtype="2" fill="hold" nodeType="withEffect">
                                  <p:stCondLst>
                                    <p:cond delay="0"/>
                                  </p:stCondLst>
                                  <p:childTnLst>
                                    <p:animClr clrSpc="rgb" dir="cw">
                                      <p:cBhvr>
                                        <p:cTn id="214" dur="1000" fill="hold"/>
                                        <p:tgtEl>
                                          <p:spTgt spid="8"/>
                                        </p:tgtEl>
                                        <p:attrNameLst>
                                          <p:attrName>fillcolor</p:attrName>
                                        </p:attrNameLst>
                                      </p:cBhvr>
                                      <p:to>
                                        <a:srgbClr val="4E67C8"/>
                                      </p:to>
                                    </p:animClr>
                                    <p:set>
                                      <p:cBhvr>
                                        <p:cTn id="215" dur="1000" fill="hold"/>
                                        <p:tgtEl>
                                          <p:spTgt spid="8"/>
                                        </p:tgtEl>
                                        <p:attrNameLst>
                                          <p:attrName>fill.type</p:attrName>
                                        </p:attrNameLst>
                                      </p:cBhvr>
                                      <p:to>
                                        <p:strVal val="solid"/>
                                      </p:to>
                                    </p:set>
                                    <p:set>
                                      <p:cBhvr>
                                        <p:cTn id="216" dur="1000" fill="hold"/>
                                        <p:tgtEl>
                                          <p:spTgt spid="8"/>
                                        </p:tgtEl>
                                        <p:attrNameLst>
                                          <p:attrName>fill.on</p:attrName>
                                        </p:attrNameLst>
                                      </p:cBhvr>
                                      <p:to>
                                        <p:strVal val="true"/>
                                      </p:to>
                                    </p:set>
                                  </p:childTnLst>
                                </p:cTn>
                              </p:par>
                              <p:par>
                                <p:cTn id="217" presetID="1" presetClass="emph" presetSubtype="2" fill="hold" nodeType="withEffect">
                                  <p:stCondLst>
                                    <p:cond delay="0"/>
                                  </p:stCondLst>
                                  <p:childTnLst>
                                    <p:animClr clrSpc="rgb" dir="cw">
                                      <p:cBhvr>
                                        <p:cTn id="218" dur="1000" fill="hold"/>
                                        <p:tgtEl>
                                          <p:spTgt spid="24"/>
                                        </p:tgtEl>
                                        <p:attrNameLst>
                                          <p:attrName>fillcolor</p:attrName>
                                        </p:attrNameLst>
                                      </p:cBhvr>
                                      <p:to>
                                        <a:srgbClr val="B4DCFA"/>
                                      </p:to>
                                    </p:animClr>
                                    <p:set>
                                      <p:cBhvr>
                                        <p:cTn id="219" dur="1000" fill="hold"/>
                                        <p:tgtEl>
                                          <p:spTgt spid="24"/>
                                        </p:tgtEl>
                                        <p:attrNameLst>
                                          <p:attrName>fill.type</p:attrName>
                                        </p:attrNameLst>
                                      </p:cBhvr>
                                      <p:to>
                                        <p:strVal val="solid"/>
                                      </p:to>
                                    </p:set>
                                    <p:set>
                                      <p:cBhvr>
                                        <p:cTn id="220" dur="1000" fill="hold"/>
                                        <p:tgtEl>
                                          <p:spTgt spid="24"/>
                                        </p:tgtEl>
                                        <p:attrNameLst>
                                          <p:attrName>fill.on</p:attrName>
                                        </p:attrNameLst>
                                      </p:cBhvr>
                                      <p:to>
                                        <p:strVal val="true"/>
                                      </p:to>
                                    </p:set>
                                  </p:childTnLst>
                                </p:cTn>
                              </p:par>
                            </p:childTnLst>
                          </p:cTn>
                        </p:par>
                        <p:par>
                          <p:cTn id="221" fill="hold">
                            <p:stCondLst>
                              <p:cond delay="1000"/>
                            </p:stCondLst>
                            <p:childTnLst>
                              <p:par>
                                <p:cTn id="222" presetID="9" presetClass="entr" presetSubtype="0" fill="hold" grpId="1" nodeType="afterEffect">
                                  <p:stCondLst>
                                    <p:cond delay="0"/>
                                  </p:stCondLst>
                                  <p:childTnLst>
                                    <p:set>
                                      <p:cBhvr>
                                        <p:cTn id="223" dur="1" fill="hold">
                                          <p:stCondLst>
                                            <p:cond delay="0"/>
                                          </p:stCondLst>
                                        </p:cTn>
                                        <p:tgtEl>
                                          <p:spTgt spid="26"/>
                                        </p:tgtEl>
                                        <p:attrNameLst>
                                          <p:attrName>style.visibility</p:attrName>
                                        </p:attrNameLst>
                                      </p:cBhvr>
                                      <p:to>
                                        <p:strVal val="visible"/>
                                      </p:to>
                                    </p:set>
                                    <p:animEffect transition="in" filter="dissolve">
                                      <p:cBhvr>
                                        <p:cTn id="224" dur="1000"/>
                                        <p:tgtEl>
                                          <p:spTgt spid="26"/>
                                        </p:tgtEl>
                                      </p:cBhvr>
                                    </p:animEffect>
                                  </p:childTnLst>
                                </p:cTn>
                              </p:par>
                              <p:par>
                                <p:cTn id="225" presetID="53" presetClass="exit" presetSubtype="32" fill="hold" grpId="4" nodeType="withEffect">
                                  <p:stCondLst>
                                    <p:cond delay="0"/>
                                  </p:stCondLst>
                                  <p:childTnLst>
                                    <p:anim calcmode="lin" valueType="num">
                                      <p:cBhvr>
                                        <p:cTn id="226" dur="1000"/>
                                        <p:tgtEl>
                                          <p:spTgt spid="27"/>
                                        </p:tgtEl>
                                        <p:attrNameLst>
                                          <p:attrName>ppt_w</p:attrName>
                                        </p:attrNameLst>
                                      </p:cBhvr>
                                      <p:tavLst>
                                        <p:tav tm="0">
                                          <p:val>
                                            <p:strVal val="ppt_w"/>
                                          </p:val>
                                        </p:tav>
                                        <p:tav tm="100000">
                                          <p:val>
                                            <p:fltVal val="0"/>
                                          </p:val>
                                        </p:tav>
                                      </p:tavLst>
                                    </p:anim>
                                    <p:anim calcmode="lin" valueType="num">
                                      <p:cBhvr>
                                        <p:cTn id="227" dur="1000"/>
                                        <p:tgtEl>
                                          <p:spTgt spid="27"/>
                                        </p:tgtEl>
                                        <p:attrNameLst>
                                          <p:attrName>ppt_h</p:attrName>
                                        </p:attrNameLst>
                                      </p:cBhvr>
                                      <p:tavLst>
                                        <p:tav tm="0">
                                          <p:val>
                                            <p:strVal val="ppt_h"/>
                                          </p:val>
                                        </p:tav>
                                        <p:tav tm="100000">
                                          <p:val>
                                            <p:fltVal val="0"/>
                                          </p:val>
                                        </p:tav>
                                      </p:tavLst>
                                    </p:anim>
                                    <p:animEffect transition="out" filter="fade">
                                      <p:cBhvr>
                                        <p:cTn id="228" dur="1000"/>
                                        <p:tgtEl>
                                          <p:spTgt spid="27"/>
                                        </p:tgtEl>
                                      </p:cBhvr>
                                    </p:animEffect>
                                    <p:set>
                                      <p:cBhvr>
                                        <p:cTn id="229" dur="1" fill="hold">
                                          <p:stCondLst>
                                            <p:cond delay="999"/>
                                          </p:stCondLst>
                                        </p:cTn>
                                        <p:tgtEl>
                                          <p:spTgt spid="27"/>
                                        </p:tgtEl>
                                        <p:attrNameLst>
                                          <p:attrName>style.visibility</p:attrName>
                                        </p:attrNameLst>
                                      </p:cBhvr>
                                      <p:to>
                                        <p:strVal val="hidden"/>
                                      </p:to>
                                    </p:set>
                                  </p:childTnLst>
                                </p:cTn>
                              </p:par>
                            </p:childTnLst>
                          </p:cTn>
                        </p:par>
                      </p:childTnLst>
                    </p:cTn>
                  </p:par>
                </p:childTnLst>
              </p:cTn>
              <p:nextCondLst>
                <p:cond evt="onClick" delay="0">
                  <p:tgtEl>
                    <p:spTgt spid="8"/>
                  </p:tgtEl>
                </p:cond>
              </p:nextCondLst>
            </p:seq>
            <p:seq concurrent="1" nextAc="seek">
              <p:cTn id="230" restart="whenNotActive" fill="hold" evtFilter="cancelBubble" nodeType="interactiveSeq">
                <p:stCondLst>
                  <p:cond evt="onClick" delay="0">
                    <p:tgtEl>
                      <p:spTgt spid="23"/>
                    </p:tgtEl>
                  </p:cond>
                </p:stCondLst>
                <p:endSync evt="end" delay="0">
                  <p:rtn val="all"/>
                </p:endSync>
                <p:childTnLst>
                  <p:par>
                    <p:cTn id="231" fill="hold">
                      <p:stCondLst>
                        <p:cond delay="0"/>
                      </p:stCondLst>
                      <p:childTnLst>
                        <p:par>
                          <p:cTn id="232" fill="hold">
                            <p:stCondLst>
                              <p:cond delay="0"/>
                            </p:stCondLst>
                            <p:childTnLst>
                              <p:par>
                                <p:cTn id="233" presetID="1" presetClass="entr" presetSubtype="0" fill="hold" grpId="1" nodeType="withEffect">
                                  <p:stCondLst>
                                    <p:cond delay="0"/>
                                  </p:stCondLst>
                                  <p:childTnLst>
                                    <p:set>
                                      <p:cBhvr>
                                        <p:cTn id="234" dur="1" fill="hold">
                                          <p:stCondLst>
                                            <p:cond delay="0"/>
                                          </p:stCondLst>
                                        </p:cTn>
                                        <p:tgtEl>
                                          <p:spTgt spid="18"/>
                                        </p:tgtEl>
                                        <p:attrNameLst>
                                          <p:attrName>style.visibility</p:attrName>
                                        </p:attrNameLst>
                                      </p:cBhvr>
                                      <p:to>
                                        <p:strVal val="visible"/>
                                      </p:to>
                                    </p:set>
                                  </p:childTnLst>
                                </p:cTn>
                              </p:par>
                              <p:par>
                                <p:cTn id="235" presetID="1" presetClass="entr" presetSubtype="0" fill="hold" grpId="1" nodeType="withEffect">
                                  <p:stCondLst>
                                    <p:cond delay="0"/>
                                  </p:stCondLst>
                                  <p:childTnLst>
                                    <p:set>
                                      <p:cBhvr>
                                        <p:cTn id="236" dur="1" fill="hold">
                                          <p:stCondLst>
                                            <p:cond delay="0"/>
                                          </p:stCondLst>
                                        </p:cTn>
                                        <p:tgtEl>
                                          <p:spTgt spid="21"/>
                                        </p:tgtEl>
                                        <p:attrNameLst>
                                          <p:attrName>style.visibility</p:attrName>
                                        </p:attrNameLst>
                                      </p:cBhvr>
                                      <p:to>
                                        <p:strVal val="visible"/>
                                      </p:to>
                                    </p:set>
                                  </p:childTnLst>
                                </p:cTn>
                              </p:par>
                              <p:par>
                                <p:cTn id="237" presetID="1" presetClass="entr" presetSubtype="0" fill="hold" grpId="1" nodeType="withEffect">
                                  <p:stCondLst>
                                    <p:cond delay="0"/>
                                  </p:stCondLst>
                                  <p:childTnLst>
                                    <p:set>
                                      <p:cBhvr>
                                        <p:cTn id="238" dur="1" fill="hold">
                                          <p:stCondLst>
                                            <p:cond delay="0"/>
                                          </p:stCondLst>
                                        </p:cTn>
                                        <p:tgtEl>
                                          <p:spTgt spid="38"/>
                                        </p:tgtEl>
                                        <p:attrNameLst>
                                          <p:attrName>style.visibility</p:attrName>
                                        </p:attrNameLst>
                                      </p:cBhvr>
                                      <p:to>
                                        <p:strVal val="visible"/>
                                      </p:to>
                                    </p:set>
                                  </p:childTnLst>
                                </p:cTn>
                              </p:par>
                              <p:par>
                                <p:cTn id="239" presetID="1" presetClass="entr" presetSubtype="0" fill="hold" grpId="1" nodeType="withEffect">
                                  <p:stCondLst>
                                    <p:cond delay="0"/>
                                  </p:stCondLst>
                                  <p:childTnLst>
                                    <p:set>
                                      <p:cBhvr>
                                        <p:cTn id="240" dur="1" fill="hold">
                                          <p:stCondLst>
                                            <p:cond delay="0"/>
                                          </p:stCondLst>
                                        </p:cTn>
                                        <p:tgtEl>
                                          <p:spTgt spid="39"/>
                                        </p:tgtEl>
                                        <p:attrNameLst>
                                          <p:attrName>style.visibility</p:attrName>
                                        </p:attrNameLst>
                                      </p:cBhvr>
                                      <p:to>
                                        <p:strVal val="visible"/>
                                      </p:to>
                                    </p:set>
                                  </p:childTnLst>
                                </p:cTn>
                              </p:par>
                              <p:par>
                                <p:cTn id="241" presetID="1" presetClass="entr" presetSubtype="0" fill="hold" grpId="1" nodeType="withEffect">
                                  <p:stCondLst>
                                    <p:cond delay="0"/>
                                  </p:stCondLst>
                                  <p:childTnLst>
                                    <p:set>
                                      <p:cBhvr>
                                        <p:cTn id="242" dur="1" fill="hold">
                                          <p:stCondLst>
                                            <p:cond delay="0"/>
                                          </p:stCondLst>
                                        </p:cTn>
                                        <p:tgtEl>
                                          <p:spTgt spid="40"/>
                                        </p:tgtEl>
                                        <p:attrNameLst>
                                          <p:attrName>style.visibility</p:attrName>
                                        </p:attrNameLst>
                                      </p:cBhvr>
                                      <p:to>
                                        <p:strVal val="visible"/>
                                      </p:to>
                                    </p:set>
                                  </p:childTnLst>
                                </p:cTn>
                              </p:par>
                              <p:par>
                                <p:cTn id="243" presetID="1" presetClass="entr" presetSubtype="0" fill="hold" grpId="1" nodeType="withEffect">
                                  <p:stCondLst>
                                    <p:cond delay="0"/>
                                  </p:stCondLst>
                                  <p:childTnLst>
                                    <p:set>
                                      <p:cBhvr>
                                        <p:cTn id="244" dur="1" fill="hold">
                                          <p:stCondLst>
                                            <p:cond delay="0"/>
                                          </p:stCondLst>
                                        </p:cTn>
                                        <p:tgtEl>
                                          <p:spTgt spid="41"/>
                                        </p:tgtEl>
                                        <p:attrNameLst>
                                          <p:attrName>style.visibility</p:attrName>
                                        </p:attrNameLst>
                                      </p:cBhvr>
                                      <p:to>
                                        <p:strVal val="visible"/>
                                      </p:to>
                                    </p:set>
                                  </p:childTnLst>
                                </p:cTn>
                              </p:par>
                              <p:par>
                                <p:cTn id="245" presetID="1" presetClass="emph" presetSubtype="2" fill="hold" nodeType="withEffect">
                                  <p:stCondLst>
                                    <p:cond delay="0"/>
                                  </p:stCondLst>
                                  <p:childTnLst>
                                    <p:animClr clrSpc="rgb" dir="cw">
                                      <p:cBhvr>
                                        <p:cTn id="246" dur="1000" fill="hold"/>
                                        <p:tgtEl>
                                          <p:spTgt spid="23"/>
                                        </p:tgtEl>
                                        <p:attrNameLst>
                                          <p:attrName>fillcolor</p:attrName>
                                        </p:attrNameLst>
                                      </p:cBhvr>
                                      <p:to>
                                        <a:srgbClr val="4E67C8"/>
                                      </p:to>
                                    </p:animClr>
                                    <p:set>
                                      <p:cBhvr>
                                        <p:cTn id="247" dur="1000" fill="hold"/>
                                        <p:tgtEl>
                                          <p:spTgt spid="23"/>
                                        </p:tgtEl>
                                        <p:attrNameLst>
                                          <p:attrName>fill.type</p:attrName>
                                        </p:attrNameLst>
                                      </p:cBhvr>
                                      <p:to>
                                        <p:strVal val="solid"/>
                                      </p:to>
                                    </p:set>
                                    <p:set>
                                      <p:cBhvr>
                                        <p:cTn id="248" dur="1000" fill="hold"/>
                                        <p:tgtEl>
                                          <p:spTgt spid="23"/>
                                        </p:tgtEl>
                                        <p:attrNameLst>
                                          <p:attrName>fill.on</p:attrName>
                                        </p:attrNameLst>
                                      </p:cBhvr>
                                      <p:to>
                                        <p:strVal val="true"/>
                                      </p:to>
                                    </p:set>
                                  </p:childTnLst>
                                </p:cTn>
                              </p:par>
                              <p:par>
                                <p:cTn id="249" presetID="1" presetClass="emph" presetSubtype="2" fill="hold" nodeType="withEffect">
                                  <p:stCondLst>
                                    <p:cond delay="0"/>
                                  </p:stCondLst>
                                  <p:childTnLst>
                                    <p:animClr clrSpc="rgb" dir="cw">
                                      <p:cBhvr>
                                        <p:cTn id="250" dur="1000" fill="hold"/>
                                        <p:tgtEl>
                                          <p:spTgt spid="24"/>
                                        </p:tgtEl>
                                        <p:attrNameLst>
                                          <p:attrName>fillcolor</p:attrName>
                                        </p:attrNameLst>
                                      </p:cBhvr>
                                      <p:to>
                                        <a:srgbClr val="B4DCFA"/>
                                      </p:to>
                                    </p:animClr>
                                    <p:set>
                                      <p:cBhvr>
                                        <p:cTn id="251" dur="1000" fill="hold"/>
                                        <p:tgtEl>
                                          <p:spTgt spid="24"/>
                                        </p:tgtEl>
                                        <p:attrNameLst>
                                          <p:attrName>fill.type</p:attrName>
                                        </p:attrNameLst>
                                      </p:cBhvr>
                                      <p:to>
                                        <p:strVal val="solid"/>
                                      </p:to>
                                    </p:set>
                                    <p:set>
                                      <p:cBhvr>
                                        <p:cTn id="252" dur="1000" fill="hold"/>
                                        <p:tgtEl>
                                          <p:spTgt spid="24"/>
                                        </p:tgtEl>
                                        <p:attrNameLst>
                                          <p:attrName>fill.on</p:attrName>
                                        </p:attrNameLst>
                                      </p:cBhvr>
                                      <p:to>
                                        <p:strVal val="true"/>
                                      </p:to>
                                    </p:set>
                                  </p:childTnLst>
                                </p:cTn>
                              </p:par>
                            </p:childTnLst>
                          </p:cTn>
                        </p:par>
                        <p:par>
                          <p:cTn id="253" fill="hold">
                            <p:stCondLst>
                              <p:cond delay="1000"/>
                            </p:stCondLst>
                            <p:childTnLst>
                              <p:par>
                                <p:cTn id="254" presetID="9" presetClass="entr" presetSubtype="0" fill="hold" grpId="0" nodeType="afterEffect">
                                  <p:stCondLst>
                                    <p:cond delay="0"/>
                                  </p:stCondLst>
                                  <p:childTnLst>
                                    <p:set>
                                      <p:cBhvr>
                                        <p:cTn id="255" dur="1" fill="hold">
                                          <p:stCondLst>
                                            <p:cond delay="0"/>
                                          </p:stCondLst>
                                        </p:cTn>
                                        <p:tgtEl>
                                          <p:spTgt spid="26"/>
                                        </p:tgtEl>
                                        <p:attrNameLst>
                                          <p:attrName>style.visibility</p:attrName>
                                        </p:attrNameLst>
                                      </p:cBhvr>
                                      <p:to>
                                        <p:strVal val="visible"/>
                                      </p:to>
                                    </p:set>
                                    <p:animEffect transition="in" filter="dissolve">
                                      <p:cBhvr>
                                        <p:cTn id="256" dur="1000"/>
                                        <p:tgtEl>
                                          <p:spTgt spid="26"/>
                                        </p:tgtEl>
                                      </p:cBhvr>
                                    </p:animEffect>
                                  </p:childTnLst>
                                </p:cTn>
                              </p:par>
                              <p:par>
                                <p:cTn id="257" presetID="53" presetClass="exit" presetSubtype="32" fill="hold" grpId="2" nodeType="withEffect">
                                  <p:stCondLst>
                                    <p:cond delay="0"/>
                                  </p:stCondLst>
                                  <p:childTnLst>
                                    <p:anim calcmode="lin" valueType="num">
                                      <p:cBhvr>
                                        <p:cTn id="258" dur="1000"/>
                                        <p:tgtEl>
                                          <p:spTgt spid="27"/>
                                        </p:tgtEl>
                                        <p:attrNameLst>
                                          <p:attrName>ppt_w</p:attrName>
                                        </p:attrNameLst>
                                      </p:cBhvr>
                                      <p:tavLst>
                                        <p:tav tm="0">
                                          <p:val>
                                            <p:strVal val="ppt_w"/>
                                          </p:val>
                                        </p:tav>
                                        <p:tav tm="100000">
                                          <p:val>
                                            <p:fltVal val="0"/>
                                          </p:val>
                                        </p:tav>
                                      </p:tavLst>
                                    </p:anim>
                                    <p:anim calcmode="lin" valueType="num">
                                      <p:cBhvr>
                                        <p:cTn id="259" dur="1000"/>
                                        <p:tgtEl>
                                          <p:spTgt spid="27"/>
                                        </p:tgtEl>
                                        <p:attrNameLst>
                                          <p:attrName>ppt_h</p:attrName>
                                        </p:attrNameLst>
                                      </p:cBhvr>
                                      <p:tavLst>
                                        <p:tav tm="0">
                                          <p:val>
                                            <p:strVal val="ppt_h"/>
                                          </p:val>
                                        </p:tav>
                                        <p:tav tm="100000">
                                          <p:val>
                                            <p:fltVal val="0"/>
                                          </p:val>
                                        </p:tav>
                                      </p:tavLst>
                                    </p:anim>
                                    <p:animEffect transition="out" filter="fade">
                                      <p:cBhvr>
                                        <p:cTn id="260" dur="1000"/>
                                        <p:tgtEl>
                                          <p:spTgt spid="27"/>
                                        </p:tgtEl>
                                      </p:cBhvr>
                                    </p:animEffect>
                                    <p:set>
                                      <p:cBhvr>
                                        <p:cTn id="261" dur="1" fill="hold">
                                          <p:stCondLst>
                                            <p:cond delay="999"/>
                                          </p:stCondLst>
                                        </p:cTn>
                                        <p:tgtEl>
                                          <p:spTgt spid="27"/>
                                        </p:tgtEl>
                                        <p:attrNameLst>
                                          <p:attrName>style.visibility</p:attrName>
                                        </p:attrNameLst>
                                      </p:cBhvr>
                                      <p:to>
                                        <p:strVal val="hidden"/>
                                      </p:to>
                                    </p:set>
                                  </p:childTnLst>
                                </p:cTn>
                              </p:par>
                            </p:childTnLst>
                          </p:cTn>
                        </p:par>
                      </p:childTnLst>
                    </p:cTn>
                  </p:par>
                </p:childTnLst>
              </p:cTn>
              <p:nextCondLst>
                <p:cond evt="onClick" delay="0">
                  <p:tgtEl>
                    <p:spTgt spid="23"/>
                  </p:tgtEl>
                </p:cond>
              </p:nextCondLst>
            </p:seq>
          </p:childTnLst>
        </p:cTn>
      </p:par>
    </p:tnLst>
    <p:bldLst>
      <p:bldP spid="19" grpId="0" animBg="1"/>
      <p:bldP spid="19" grpId="1" animBg="1"/>
      <p:bldP spid="19" grpId="2" animBg="1"/>
      <p:bldP spid="26" grpId="0" animBg="1"/>
      <p:bldP spid="26" grpId="1" animBg="1"/>
      <p:bldP spid="26" grpId="2" animBg="1"/>
      <p:bldP spid="27" grpId="0" animBg="1"/>
      <p:bldP spid="27" grpId="1" animBg="1"/>
      <p:bldP spid="27" grpId="2" animBg="1"/>
      <p:bldP spid="27" grpId="3" animBg="1"/>
      <p:bldP spid="27" grpId="4" animBg="1"/>
      <p:bldP spid="2" grpId="0"/>
      <p:bldP spid="2" grpId="1"/>
      <p:bldP spid="14" grpId="0" build="p"/>
      <p:bldP spid="11" grpId="0"/>
      <p:bldP spid="11" grpId="1"/>
      <p:bldP spid="16" grpId="0" animBg="1"/>
      <p:bldP spid="16" grpId="1" animBg="1"/>
      <p:bldP spid="20" grpId="0" animBg="1"/>
      <p:bldP spid="20" grpId="1" animBg="1"/>
      <p:bldP spid="30" grpId="0" animBg="1"/>
      <p:bldP spid="30" grpId="1" animBg="1"/>
      <p:bldP spid="31" grpId="0" animBg="1"/>
      <p:bldP spid="31" grpId="1" animBg="1"/>
      <p:bldP spid="36" grpId="0" animBg="1"/>
      <p:bldP spid="36" grpId="1" animBg="1"/>
      <p:bldP spid="37" grpId="0" animBg="1"/>
      <p:bldP spid="37" grpId="1" animBg="1"/>
      <p:bldP spid="18" grpId="0" animBg="1"/>
      <p:bldP spid="18" grpId="1" animBg="1"/>
      <p:bldP spid="21" grpId="0" animBg="1"/>
      <p:bldP spid="21" grpId="1" animBg="1"/>
      <p:bldP spid="38" grpId="0" animBg="1"/>
      <p:bldP spid="38" grpId="1" animBg="1"/>
      <p:bldP spid="39" grpId="0" animBg="1"/>
      <p:bldP spid="39" grpId="1" animBg="1"/>
      <p:bldP spid="40" grpId="0" animBg="1"/>
      <p:bldP spid="40" grpId="1" animBg="1"/>
      <p:bldP spid="41" grpId="0" animBg="1"/>
      <p:bldP spid="41" grpId="1" animBg="1"/>
      <p:bldP spid="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3104F5-4440-EBB3-D3B5-0F5E88E98503}"/>
            </a:ext>
          </a:extLst>
        </p:cNvPr>
        <p:cNvGrpSpPr/>
        <p:nvPr/>
      </p:nvGrpSpPr>
      <p:grpSpPr>
        <a:xfrm>
          <a:off x="0" y="0"/>
          <a:ext cx="0" cy="0"/>
          <a:chOff x="0" y="0"/>
          <a:chExt cx="0" cy="0"/>
        </a:xfrm>
      </p:grpSpPr>
      <p:sp>
        <p:nvSpPr>
          <p:cNvPr id="2" name="Zástupný symbol pro zápatí 1">
            <a:extLst>
              <a:ext uri="{FF2B5EF4-FFF2-40B4-BE49-F238E27FC236}">
                <a16:creationId xmlns:a16="http://schemas.microsoft.com/office/drawing/2014/main" id="{53EF516E-69ED-C26A-FBDD-4BB82D9F826C}"/>
              </a:ext>
            </a:extLst>
          </p:cNvPr>
          <p:cNvSpPr>
            <a:spLocks noGrp="1"/>
          </p:cNvSpPr>
          <p:nvPr>
            <p:ph type="ftr" sz="quarter" idx="11"/>
          </p:nvPr>
        </p:nvSpPr>
        <p:spPr>
          <a:xfrm>
            <a:off x="180000" y="6336000"/>
            <a:ext cx="3312000" cy="360000"/>
          </a:xfrm>
        </p:spPr>
        <p:txBody>
          <a:bodyPr/>
          <a:lstStyle/>
          <a:p>
            <a:r>
              <a:rPr lang="en-GB" dirty="0"/>
              <a:t>Exotic options</a:t>
            </a:r>
          </a:p>
        </p:txBody>
      </p:sp>
      <p:sp>
        <p:nvSpPr>
          <p:cNvPr id="3" name="Zástupný symbol pro číslo snímku 2">
            <a:extLst>
              <a:ext uri="{FF2B5EF4-FFF2-40B4-BE49-F238E27FC236}">
                <a16:creationId xmlns:a16="http://schemas.microsoft.com/office/drawing/2014/main" id="{F011D5B3-6B39-C02F-861E-E5E64F032D30}"/>
              </a:ext>
            </a:extLst>
          </p:cNvPr>
          <p:cNvSpPr>
            <a:spLocks noGrp="1"/>
          </p:cNvSpPr>
          <p:nvPr>
            <p:ph type="sldNum" sz="quarter" idx="12"/>
          </p:nvPr>
        </p:nvSpPr>
        <p:spPr>
          <a:xfrm>
            <a:off x="7164000" y="6336000"/>
            <a:ext cx="1800000" cy="360000"/>
          </a:xfrm>
        </p:spPr>
        <p:txBody>
          <a:bodyPr/>
          <a:lstStyle/>
          <a:p>
            <a:pPr algn="r"/>
            <a:r>
              <a:rPr lang="cs-CZ" dirty="0"/>
              <a:t>15</a:t>
            </a:r>
          </a:p>
        </p:txBody>
      </p:sp>
      <p:sp>
        <p:nvSpPr>
          <p:cNvPr id="4" name="Nadpis 3">
            <a:extLst>
              <a:ext uri="{FF2B5EF4-FFF2-40B4-BE49-F238E27FC236}">
                <a16:creationId xmlns:a16="http://schemas.microsoft.com/office/drawing/2014/main" id="{DEEEBA01-32F6-DE74-E41C-233552AF06D1}"/>
              </a:ext>
            </a:extLst>
          </p:cNvPr>
          <p:cNvSpPr>
            <a:spLocks noGrp="1"/>
          </p:cNvSpPr>
          <p:nvPr>
            <p:ph type="title"/>
          </p:nvPr>
        </p:nvSpPr>
        <p:spPr>
          <a:xfrm>
            <a:off x="144000" y="180000"/>
            <a:ext cx="1547680" cy="338554"/>
          </a:xfrm>
        </p:spPr>
        <p:txBody>
          <a:bodyPr wrap="square">
            <a:spAutoFit/>
          </a:bodyPr>
          <a:lstStyle/>
          <a:p>
            <a:r>
              <a:rPr lang="en-GB" sz="1600" noProof="0" dirty="0"/>
              <a:t>Footnote</a:t>
            </a:r>
            <a:r>
              <a:rPr lang="cs-CZ" sz="1600" noProof="0" dirty="0"/>
              <a:t>s</a:t>
            </a:r>
            <a:endParaRPr lang="en-GB" sz="1600" noProof="0" dirty="0"/>
          </a:p>
        </p:txBody>
      </p:sp>
      <p:sp>
        <p:nvSpPr>
          <p:cNvPr id="5" name="TextovéPole 4">
            <a:extLst>
              <a:ext uri="{FF2B5EF4-FFF2-40B4-BE49-F238E27FC236}">
                <a16:creationId xmlns:a16="http://schemas.microsoft.com/office/drawing/2014/main" id="{A17A1425-D170-F6C5-1DB8-52B001F6F3C9}"/>
              </a:ext>
            </a:extLst>
          </p:cNvPr>
          <p:cNvSpPr txBox="1"/>
          <p:nvPr/>
        </p:nvSpPr>
        <p:spPr>
          <a:xfrm>
            <a:off x="252001" y="540000"/>
            <a:ext cx="8639999" cy="3093154"/>
          </a:xfrm>
          <a:prstGeom prst="rect">
            <a:avLst/>
          </a:prstGeom>
          <a:noFill/>
        </p:spPr>
        <p:txBody>
          <a:bodyPr wrap="square">
            <a:spAutoFit/>
          </a:bodyPr>
          <a:lstStyle/>
          <a:p>
            <a:pPr>
              <a:spcAft>
                <a:spcPts val="600"/>
              </a:spcAft>
            </a:pPr>
            <a:r>
              <a:rPr lang="en-GB" sz="1200" noProof="0" dirty="0">
                <a:solidFill>
                  <a:srgbClr val="0070C0"/>
                </a:solidFill>
                <a:latin typeface="Times New Roman" panose="02020603050405020304" pitchFamily="18" charset="0"/>
                <a:ea typeface="Times New Roman" panose="02020603050405020304" pitchFamily="18" charset="0"/>
                <a:cs typeface="Times New Roman" panose="02020603050405020304" pitchFamily="18" charset="0"/>
              </a:rPr>
              <a:t>EU regulation allows only professional investors to trade binary options.</a:t>
            </a:r>
          </a:p>
          <a:p>
            <a:r>
              <a:rPr lang="en-GB" sz="1200" noProof="0" dirty="0">
                <a:latin typeface="Times New Roman" panose="02020603050405020304" pitchFamily="18" charset="0"/>
                <a:ea typeface="Times New Roman" panose="02020603050405020304" pitchFamily="18" charset="0"/>
                <a:cs typeface="Times New Roman" panose="02020603050405020304" pitchFamily="18" charset="0"/>
              </a:rPr>
              <a:t>The EU-wide decision prohibiting the marketing, distribution or sale of binary options to retail clients was a response to the lack of transparency in internet trading platforms that had begun to develop in financial markets since 2000.</a:t>
            </a:r>
          </a:p>
          <a:p>
            <a:pPr>
              <a:spcBef>
                <a:spcPts val="300"/>
              </a:spcBef>
            </a:pPr>
            <a:r>
              <a:rPr lang="en-GB" sz="1200" noProof="0" dirty="0">
                <a:latin typeface="Times New Roman" panose="02020603050405020304" pitchFamily="18" charset="0"/>
                <a:ea typeface="Times New Roman" panose="02020603050405020304" pitchFamily="18" charset="0"/>
                <a:cs typeface="Times New Roman" panose="02020603050405020304" pitchFamily="18" charset="0"/>
              </a:rPr>
              <a:t>The clients of these primarily cross-border dealers bet on an increase or decrease in the underlying asset. If they guessed correctly, they received their investment back plus a profit. However, if they guessed incorrectly, they lost all the money they put in. The underlying assets were currency pairs, equities, precious metals or stock market indices.</a:t>
            </a:r>
          </a:p>
          <a:p>
            <a:pPr>
              <a:spcBef>
                <a:spcPts val="300"/>
              </a:spcBef>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These “cash-or-nothing” binary options </a:t>
            </a:r>
            <a:r>
              <a:rPr lang="en-GB" sz="1200" noProof="0" dirty="0">
                <a:latin typeface="Times New Roman" panose="02020603050405020304" pitchFamily="18" charset="0"/>
                <a:ea typeface="Times New Roman" panose="02020603050405020304" pitchFamily="18" charset="0"/>
                <a:cs typeface="Times New Roman" panose="02020603050405020304" pitchFamily="18" charset="0"/>
              </a:rPr>
              <a:t>were not </a:t>
            </a:r>
            <a:r>
              <a:rPr lang="en-GB" sz="1200" dirty="0">
                <a:latin typeface="Times New Roman" panose="02020603050405020304" pitchFamily="18" charset="0"/>
                <a:ea typeface="Times New Roman" panose="02020603050405020304" pitchFamily="18" charset="0"/>
                <a:cs typeface="Times New Roman" panose="02020603050405020304" pitchFamily="18" charset="0"/>
              </a:rPr>
              <a:t>typical options, as they did not confer a right to buy the underlying asset at an agreed-upon</a:t>
            </a:r>
            <a:r>
              <a:rPr lang="en-GB" sz="1200" noProof="0" dirty="0">
                <a:latin typeface="Times New Roman" panose="02020603050405020304" pitchFamily="18" charset="0"/>
                <a:ea typeface="Times New Roman" panose="02020603050405020304" pitchFamily="18" charset="0"/>
                <a:cs typeface="Times New Roman" panose="02020603050405020304" pitchFamily="18" charset="0"/>
              </a:rPr>
              <a:t> exercise price. They were structurally similar to games of chance.</a:t>
            </a:r>
          </a:p>
          <a:p>
            <a:pPr>
              <a:spcBef>
                <a:spcPts val="300"/>
              </a:spcBef>
            </a:pPr>
            <a:r>
              <a:rPr lang="en-GB" sz="1200" noProof="0" dirty="0">
                <a:latin typeface="Times New Roman" panose="02020603050405020304" pitchFamily="18" charset="0"/>
                <a:ea typeface="Times New Roman" panose="02020603050405020304" pitchFamily="18" charset="0"/>
                <a:cs typeface="Times New Roman" panose="02020603050405020304" pitchFamily="18" charset="0"/>
              </a:rPr>
              <a:t>The main danger of binary options for retail clients was their lack of transparency. They were traded off organised markets, so their pricing, settlement and other specifications were not standardised. It was difficult for non-professional investors to understand the conditions of this product, a difficulty exacerbated by various margins. Model calculations showed that when betting at short intervals, the probability of making a profit decreases with the number of trades (the probability of loss was 59% for 20 trades and 99% for 1,000 trades). </a:t>
            </a:r>
          </a:p>
          <a:p>
            <a:pPr>
              <a:spcBef>
                <a:spcPts val="300"/>
              </a:spcBef>
            </a:pPr>
            <a:r>
              <a:rPr lang="en-GB" sz="1200" noProof="0" dirty="0">
                <a:latin typeface="Times New Roman" panose="02020603050405020304" pitchFamily="18" charset="0"/>
                <a:ea typeface="Times New Roman" panose="02020603050405020304" pitchFamily="18" charset="0"/>
                <a:cs typeface="Times New Roman" panose="02020603050405020304" pitchFamily="18" charset="0"/>
              </a:rPr>
              <a:t>According to data from capital market supervisory authorities of EU Member States, 87% of retail clients have suffered losses in binary options trading in the EU. </a:t>
            </a:r>
          </a:p>
        </p:txBody>
      </p:sp>
      <p:pic>
        <p:nvPicPr>
          <p:cNvPr id="10" name="Obrázek 9" descr="Obsah obrázku hrací automat, interiér&#10;&#10;Obsah generovaný pomocí AI může být nesprávný.">
            <a:extLst>
              <a:ext uri="{FF2B5EF4-FFF2-40B4-BE49-F238E27FC236}">
                <a16:creationId xmlns:a16="http://schemas.microsoft.com/office/drawing/2014/main" id="{F49CC527-6491-F132-5E6D-995404B4011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46657" y="3573000"/>
            <a:ext cx="1675797" cy="1802596"/>
          </a:xfrm>
          <a:prstGeom prst="rect">
            <a:avLst/>
          </a:prstGeom>
        </p:spPr>
      </p:pic>
    </p:spTree>
    <p:extLst>
      <p:ext uri="{BB962C8B-B14F-4D97-AF65-F5344CB8AC3E}">
        <p14:creationId xmlns:p14="http://schemas.microsoft.com/office/powerpoint/2010/main" val="309270227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NEXTUNIQUEID" val="10009"/>
  <p:tag name="MMPROD_UIPERSISTENCEDATA" val="MMPROD_UIPERSISTENCEDATA"/>
  <p:tag name="MMPROD_UIDATA" val="&lt;database version=&quot;10.0&quot;&gt;&lt;object type=&quot;1&quot; unique_id=&quot;10001&quot;&gt;&lt;object type=&quot;2&quot; unique_id=&quot;10002&quot;&gt;&lt;object type=&quot;3&quot; unique_id=&quot;10003&quot;&gt;&lt;property id=&quot;20148&quot; value=&quot;5&quot;/&gt;&lt;property id=&quot;20300&quot; value=&quot;Slide 1 - &amp;quot;Essentials of bond pricing&amp;quot;&quot;/&gt;&lt;property id=&quot;20307&quot; value=&quot;256&quot;/&gt;&lt;/object&gt;&lt;object type=&quot;3&quot; unique_id=&quot;10004&quot;&gt;&lt;property id=&quot;20148&quot; value=&quot;5&quot;/&gt;&lt;property id=&quot;20300&quot; value=&quot;Slide 2 - &amp;quot;Straight bond&amp;quot;&quot;/&gt;&lt;property id=&quot;20307&quot; value=&quot;260&quot;/&gt;&lt;/object&gt;&lt;object type=&quot;3&quot; unique_id=&quot;10005&quot;&gt;&lt;property id=&quot;20148&quot; value=&quot;5&quot;/&gt;&lt;property id=&quot;20300&quot; value=&quot;Slide 3 - &amp;quot;Diversities in bond contracts (1)&amp;quot;&quot;/&gt;&lt;property id=&quot;20307&quot; value=&quot;262&quot;/&gt;&lt;/object&gt;&lt;object type=&quot;3&quot; unique_id=&quot;10006&quot;&gt;&lt;property id=&quot;20148&quot; value=&quot;5&quot;/&gt;&lt;property id=&quot;20300&quot; value=&quot;Slide 4 - &amp;quot;Diversities in bond contracts (2)&amp;quot;&quot;/&gt;&lt;property id=&quot;20307&quot; value=&quot;263&quot;/&gt;&lt;/object&gt;&lt;object type=&quot;3&quot; unique_id=&quot;10007&quot;&gt;&lt;property id=&quot;20148&quot; value=&quot;5&quot;/&gt;&lt;property id=&quot;20300&quot; value=&quot;Slide 5 - &amp;quot;Underlying principles of pricing&amp;quot;&quot;/&gt;&lt;property id=&quot;20307&quot; value=&quot;270&quot;/&gt;&lt;/object&gt;&lt;object type=&quot;3&quot; unique_id=&quot;10008&quot;&gt;&lt;property id=&quot;20148&quot; value=&quot;5&quot;/&gt;&lt;property id=&quot;20300&quot; value=&quot;Slide 6 - &amp;quot;Discounting conventions (1)&amp;quot;&quot;/&gt;&lt;property id=&quot;20307&quot; value=&quot;265&quot;/&gt;&lt;/object&gt;&lt;object type=&quot;3&quot; unique_id=&quot;10009&quot;&gt;&lt;property id=&quot;20148&quot; value=&quot;5&quot;/&gt;&lt;property id=&quot;20300&quot; value=&quot;Slide 7 - &amp;quot;Discounting conventions (2)&amp;quot;&quot;/&gt;&lt;property id=&quot;20307&quot; value=&quot;266&quot;/&gt;&lt;/object&gt;&lt;object type=&quot;3&quot; unique_id=&quot;10010&quot;&gt;&lt;property id=&quot;20148&quot; value=&quot;5&quot;/&gt;&lt;property id=&quot;20300&quot; value=&quot;Slide 8 - &amp;quot;Clean and full price&amp;quot;&quot;/&gt;&lt;property id=&quot;20307&quot; value=&quot;267&quot;/&gt;&lt;/object&gt;&lt;object type=&quot;3&quot; unique_id=&quot;10011&quot;&gt;&lt;property id=&quot;20148&quot; value=&quot;5&quot;/&gt;&lt;property id=&quot;20300&quot; value=&quot;Slide 9 - &amp;quot;Price-yield relationship&amp;quot;&quot;/&gt;&lt;property id=&quot;20307&quot; value=&quot;261&quot;/&gt;&lt;/object&gt;&lt;object type=&quot;3&quot; unique_id=&quot;10012&quot;&gt;&lt;property id=&quot;20148&quot; value=&quot;5&quot;/&gt;&lt;property id=&quot;20300&quot; value=&quot;Slide 10 - &amp;quot;Price–maturity relationship&amp;quot;&quot;/&gt;&lt;property id=&quot;20307&quot; value=&quot;269&quot;/&gt;&lt;/object&gt;&lt;object type=&quot;3&quot; unique_id=&quot;10013&quot;&gt;&lt;property id=&quot;20148&quot; value=&quot;5&quot;/&gt;&lt;property id=&quot;20300&quot; value=&quot;Slide 11 - &amp;quot;Yield to maturity&amp;quot;&quot;/&gt;&lt;property id=&quot;20307&quot; value=&quot;268&quot;/&gt;&lt;/object&gt;&lt;object type=&quot;3&quot; unique_id=&quot;10014&quot;&gt;&lt;property id=&quot;20148&quot; value=&quot;5&quot;/&gt;&lt;property id=&quot;20300&quot; value=&quot;Slide 12 - &amp;quot;Other yield measures&amp;quot;&quot;/&gt;&lt;property id=&quot;20307&quot; value=&quot;271&quot;/&gt;&lt;/object&gt;&lt;object type=&quot;3&quot; unique_id=&quot;10015&quot;&gt;&lt;property id=&quot;20148&quot; value=&quot;5&quot;/&gt;&lt;property id=&quot;20300&quot; value=&quot;Slide 13 - &amp;quot;See you  in the next lecture&amp;quot;&quot;/&gt;&lt;property id=&quot;20307&quot; value=&quot;272&quot;/&gt;&lt;/object&gt;&lt;/object&gt;&lt;object type=&quot;8&quot; unique_id=&quot;10032&quot;&gt;&lt;/object&gt;&lt;/object&gt;&lt;/database&gt;"/>
  <p:tag name="SECTOMILLISECCONVERTED" val="1"/>
</p:tagLst>
</file>

<file path=ppt/theme/theme1.xml><?xml version="1.0" encoding="utf-8"?>
<a:theme xmlns:a="http://schemas.openxmlformats.org/drawingml/2006/main" name="FMI">
  <a:themeElements>
    <a:clrScheme name="Aerodynamika">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Aerodynamika">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erodynamika">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lnDef>
      <a:spPr>
        <a:ln w="25400">
          <a:headEnd type="none" w="lg" len="med"/>
          <a:tailEnd type="triangl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ctr">
          <a:defRPr sz="1600" i="1" smtClean="0">
            <a:latin typeface="Cambria Math"/>
            <a:ea typeface="Cambria Math" panose="02040503050406030204" pitchFamily="18" charset="0"/>
          </a:defRPr>
        </a:defPPr>
      </a:lstStyle>
    </a:txDef>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Slipstream</Template>
  <TotalTime>40542</TotalTime>
  <Words>13645</Words>
  <Application>Microsoft Office PowerPoint</Application>
  <PresentationFormat>Předvádění na obrazovce (4:3)</PresentationFormat>
  <Paragraphs>736</Paragraphs>
  <Slides>15</Slides>
  <Notes>15</Notes>
  <HiddenSlides>0</HiddenSlides>
  <MMClips>2</MMClips>
  <ScaleCrop>false</ScaleCrop>
  <HeadingPairs>
    <vt:vector size="6" baseType="variant">
      <vt:variant>
        <vt:lpstr>Použitá písma</vt:lpstr>
      </vt:variant>
      <vt:variant>
        <vt:i4>11</vt:i4>
      </vt:variant>
      <vt:variant>
        <vt:lpstr>Motiv</vt:lpstr>
      </vt:variant>
      <vt:variant>
        <vt:i4>1</vt:i4>
      </vt:variant>
      <vt:variant>
        <vt:lpstr>Nadpisy snímků</vt:lpstr>
      </vt:variant>
      <vt:variant>
        <vt:i4>15</vt:i4>
      </vt:variant>
    </vt:vector>
  </HeadingPairs>
  <TitlesOfParts>
    <vt:vector size="27" baseType="lpstr">
      <vt:lpstr>Algerian</vt:lpstr>
      <vt:lpstr>Arial</vt:lpstr>
      <vt:lpstr>Calibri</vt:lpstr>
      <vt:lpstr>Cambria Math</vt:lpstr>
      <vt:lpstr>Garamond</vt:lpstr>
      <vt:lpstr>Georgia</vt:lpstr>
      <vt:lpstr>Tahoma</vt:lpstr>
      <vt:lpstr>Tekton Pro Cond</vt:lpstr>
      <vt:lpstr>Times New Roman</vt:lpstr>
      <vt:lpstr>Trebuchet MS</vt:lpstr>
      <vt:lpstr>Wingdings</vt:lpstr>
      <vt:lpstr>FMI</vt:lpstr>
      <vt:lpstr>Exotic options </vt:lpstr>
      <vt:lpstr>Introduction</vt:lpstr>
      <vt:lpstr>Asian options</vt:lpstr>
      <vt:lpstr>Binary options (1)</vt:lpstr>
      <vt:lpstr>Binary options (2)</vt:lpstr>
      <vt:lpstr>Package options </vt:lpstr>
      <vt:lpstr>Barrier options (1) </vt:lpstr>
      <vt:lpstr>Barrier options (2)</vt:lpstr>
      <vt:lpstr>Barrier options (3)</vt:lpstr>
      <vt:lpstr>Compound options</vt:lpstr>
      <vt:lpstr>Chooser options</vt:lpstr>
      <vt:lpstr>Multi-asset options</vt:lpstr>
      <vt:lpstr>Hybrid options</vt:lpstr>
      <vt:lpstr>Good luck  in your career</vt:lpstr>
      <vt:lpstr>Footnotes</vt:lpstr>
    </vt:vector>
  </TitlesOfParts>
  <Company>Institute of Economic Studies, Charles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Exotic options</dc:title>
  <dc:subject>FI - TALKING SLIDES</dc:subject>
  <dc:creator>Oldřich DĚDEK</dc:creator>
  <cp:keywords>pptxFI_TSL21</cp:keywords>
  <dc:description>Financial markets instruments</dc:description>
  <cp:lastModifiedBy>Oldrich DEDEK</cp:lastModifiedBy>
  <cp:revision>3202</cp:revision>
  <cp:lastPrinted>2020-10-16T12:18:24Z</cp:lastPrinted>
  <dcterms:created xsi:type="dcterms:W3CDTF">2014-05-11T12:40:16Z</dcterms:created>
  <dcterms:modified xsi:type="dcterms:W3CDTF">2026-02-07T08:25:00Z</dcterms:modified>
  <cp:category>O.D. Lecturing Legacy</cp:category>
  <cp:contentStatus>OD Web</cp:contentStatus>
</cp:coreProperties>
</file>